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media/image19.svg" ContentType="image/svg+xml"/>
  <Override PartName="/ppt/media/image2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78"/>
  </p:handoutMasterIdLst>
  <p:sldIdLst>
    <p:sldId id="288" r:id="rId3"/>
    <p:sldId id="259" r:id="rId5"/>
    <p:sldId id="289" r:id="rId6"/>
    <p:sldId id="258" r:id="rId7"/>
    <p:sldId id="261" r:id="rId8"/>
    <p:sldId id="262" r:id="rId9"/>
    <p:sldId id="263" r:id="rId10"/>
    <p:sldId id="309" r:id="rId11"/>
    <p:sldId id="310" r:id="rId12"/>
    <p:sldId id="311" r:id="rId13"/>
    <p:sldId id="312" r:id="rId14"/>
    <p:sldId id="313" r:id="rId15"/>
    <p:sldId id="387" r:id="rId16"/>
    <p:sldId id="315" r:id="rId17"/>
    <p:sldId id="316" r:id="rId18"/>
    <p:sldId id="317" r:id="rId19"/>
    <p:sldId id="318" r:id="rId20"/>
    <p:sldId id="319" r:id="rId21"/>
    <p:sldId id="320" r:id="rId22"/>
    <p:sldId id="321" r:id="rId23"/>
    <p:sldId id="290" r:id="rId24"/>
    <p:sldId id="283" r:id="rId25"/>
    <p:sldId id="282" r:id="rId26"/>
    <p:sldId id="284" r:id="rId27"/>
    <p:sldId id="285" r:id="rId28"/>
    <p:sldId id="286" r:id="rId29"/>
    <p:sldId id="322" r:id="rId30"/>
    <p:sldId id="323" r:id="rId31"/>
    <p:sldId id="324" r:id="rId32"/>
    <p:sldId id="325" r:id="rId33"/>
    <p:sldId id="326" r:id="rId34"/>
    <p:sldId id="292" r:id="rId35"/>
    <p:sldId id="293" r:id="rId36"/>
    <p:sldId id="294" r:id="rId37"/>
    <p:sldId id="297" r:id="rId38"/>
    <p:sldId id="296" r:id="rId39"/>
    <p:sldId id="298" r:id="rId40"/>
    <p:sldId id="299" r:id="rId41"/>
    <p:sldId id="300" r:id="rId42"/>
    <p:sldId id="301" r:id="rId43"/>
    <p:sldId id="327" r:id="rId44"/>
    <p:sldId id="328" r:id="rId45"/>
    <p:sldId id="287" r:id="rId46"/>
    <p:sldId id="357" r:id="rId47"/>
    <p:sldId id="390" r:id="rId48"/>
    <p:sldId id="358" r:id="rId49"/>
    <p:sldId id="359" r:id="rId50"/>
    <p:sldId id="360" r:id="rId51"/>
    <p:sldId id="361" r:id="rId52"/>
    <p:sldId id="362" r:id="rId53"/>
    <p:sldId id="363" r:id="rId54"/>
    <p:sldId id="364" r:id="rId55"/>
    <p:sldId id="365" r:id="rId56"/>
    <p:sldId id="366" r:id="rId57"/>
    <p:sldId id="367" r:id="rId58"/>
    <p:sldId id="368" r:id="rId59"/>
    <p:sldId id="369" r:id="rId60"/>
    <p:sldId id="370" r:id="rId61"/>
    <p:sldId id="371" r:id="rId62"/>
    <p:sldId id="372" r:id="rId63"/>
    <p:sldId id="373" r:id="rId64"/>
    <p:sldId id="374" r:id="rId65"/>
    <p:sldId id="375" r:id="rId66"/>
    <p:sldId id="376" r:id="rId67"/>
    <p:sldId id="377" r:id="rId68"/>
    <p:sldId id="378" r:id="rId69"/>
    <p:sldId id="379" r:id="rId70"/>
    <p:sldId id="380" r:id="rId71"/>
    <p:sldId id="381" r:id="rId72"/>
    <p:sldId id="382" r:id="rId73"/>
    <p:sldId id="383" r:id="rId74"/>
    <p:sldId id="384" r:id="rId75"/>
    <p:sldId id="388" r:id="rId76"/>
    <p:sldId id="389" r:id="rId7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2" userDrawn="1">
          <p15:clr>
            <a:srgbClr val="A4A3A4"/>
          </p15:clr>
        </p15:guide>
        <p15:guide id="2" pos="38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09F"/>
    <a:srgbClr val="F8EDA0"/>
    <a:srgbClr val="DE231C"/>
    <a:srgbClr val="305291"/>
    <a:srgbClr val="5C83A4"/>
    <a:srgbClr val="FC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5" autoAdjust="0"/>
    <p:restoredTop sz="86562" autoAdjust="0"/>
  </p:normalViewPr>
  <p:slideViewPr>
    <p:cSldViewPr snapToGrid="0" showGuides="1">
      <p:cViewPr varScale="1">
        <p:scale>
          <a:sx n="96" d="100"/>
          <a:sy n="96" d="100"/>
        </p:scale>
        <p:origin x="486" y="78"/>
      </p:cViewPr>
      <p:guideLst>
        <p:guide orient="horz" pos="2172"/>
        <p:guide pos="385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1" Type="http://schemas.openxmlformats.org/officeDocument/2006/relationships/tableStyles" Target="tableStyles.xml"/><Relationship Id="rId80" Type="http://schemas.openxmlformats.org/officeDocument/2006/relationships/viewProps" Target="viewProps.xml"/><Relationship Id="rId8" Type="http://schemas.openxmlformats.org/officeDocument/2006/relationships/slide" Target="slides/slide5.xml"/><Relationship Id="rId79" Type="http://schemas.openxmlformats.org/officeDocument/2006/relationships/presProps" Target="presProps.xml"/><Relationship Id="rId78" Type="http://schemas.openxmlformats.org/officeDocument/2006/relationships/handoutMaster" Target="handoutMasters/handoutMaster1.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418AD0-382B-4985-A6B4-60DF8EAE0D7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D0B98-3E9E-48E8-BB87-5F7BF06C3E2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7.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2.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5" name="幻灯片图像占位符 1"/>
          <p:cNvSpPr>
            <a:spLocks noGrp="1" noRot="1" noChangeAspect="1"/>
          </p:cNvSpPr>
          <p:nvPr>
            <p:ph type="sldImg"/>
          </p:nvPr>
        </p:nvSpPr>
        <p:spPr/>
      </p:sp>
      <p:sp>
        <p:nvSpPr>
          <p:cNvPr id="1048586"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各位老师，大家好！作为一名高校思政课教师，我一直有一个很深的体会：大学生的思想政治素养和理论水平，与基础教育密不可分，大中小学是一个有机统一的育人共同体。今天有幸与长期深耕讲台、陪伴青少年成长的各位一线教师面对面交流，我十分荣幸、倍感亲切。</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恩格斯在</a:t>
            </a:r>
            <a:r>
              <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自然辩证法</a:t>
            </a:r>
            <a:r>
              <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中说过：</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一个民族要想站在科学的最高峰，就一刻也不能没有理论思维。”习近平新时代中国特色社会主义思想坚持守正创新，是马克思主义中国化时代化的最新理论成果，是实现中华民族伟大复兴的行动指南。推动这一重要思想进教材进课堂进学生头脑，是我们大中小学思政课教师的重要使命。今天，我想结合自身教学科研实践，围绕深入理解和准确把握习近平新时代中国特色社会主义思想同各位进行交流。</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1048587" name="灯片编号占位符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7F7A595F-151A-46E4-9E47-C5DC07DD2024}"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微软雅黑" panose="020B0503020204020204" pitchFamily="34" charset="-122"/>
                <a:cs typeface="+mn-cs"/>
              </a:rPr>
            </a:fld>
            <a:endParaRPr kumimoji="0" lang="zh-CN" altLang="en-US" sz="1200" b="0" i="0" u="none" strike="noStrike" kern="1200" cap="none" spc="0" normalizeH="0" baseline="0" noProof="0" dirty="0">
              <a:ln>
                <a:noFill/>
              </a:ln>
              <a:solidFill>
                <a:prstClr val="black"/>
              </a:solidFill>
              <a:effectLst/>
              <a:uLnTx/>
              <a:uFillTx/>
              <a:latin typeface="Calibri" panose="020F0502020204030204"/>
              <a:ea typeface="微软雅黑" panose="020B0503020204020204" pitchFamily="34"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en-US" altLang="zh-CN" sz="1200" kern="100">
                <a:solidFill>
                  <a:srgbClr val="C00000"/>
                </a:solidFill>
                <a:effectLst/>
                <a:latin typeface="Calibri" panose="020F0502020204030204" charset="0"/>
                <a:ea typeface="宋体" panose="02010600030101010101" pitchFamily="2" charset="-122"/>
                <a:cs typeface="Times New Roman" panose="02020603050405020304" pitchFamily="18" charset="0"/>
              </a:rPr>
              <a:t>2016</a:t>
            </a: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solidFill>
                  <a:srgbClr val="C00000"/>
                </a:solidFill>
                <a:effectLst/>
                <a:latin typeface="Calibri" panose="020F0502020204030204" charset="0"/>
                <a:ea typeface="宋体" panose="02010600030101010101" pitchFamily="2" charset="-122"/>
                <a:cs typeface="Times New Roman" panose="02020603050405020304" pitchFamily="18" charset="0"/>
              </a:rPr>
              <a:t>7</a:t>
            </a: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200" kern="100">
                <a:solidFill>
                  <a:srgbClr val="C00000"/>
                </a:solidFill>
                <a:effectLst/>
                <a:latin typeface="Calibri" panose="020F0502020204030204" charset="0"/>
                <a:ea typeface="宋体" panose="02010600030101010101" pitchFamily="2" charset="-122"/>
                <a:cs typeface="Times New Roman" panose="02020603050405020304" pitchFamily="18" charset="0"/>
              </a:rPr>
              <a:t>1</a:t>
            </a: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日，在庆祝中国共产党成立</a:t>
            </a:r>
            <a:r>
              <a:rPr lang="en-US" altLang="zh-CN" sz="1200" kern="100">
                <a:solidFill>
                  <a:srgbClr val="C00000"/>
                </a:solidFill>
                <a:effectLst/>
                <a:latin typeface="Calibri" panose="020F0502020204030204" charset="0"/>
                <a:ea typeface="宋体" panose="02010600030101010101" pitchFamily="2" charset="-122"/>
                <a:cs typeface="Times New Roman" panose="02020603050405020304" pitchFamily="18" charset="0"/>
              </a:rPr>
              <a:t>95</a:t>
            </a: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周年大会上，习近平总书记深刻指出：“时代是思想之母，实践是理论之源。”我们今天共同学习的习近平新时代中国特色社会主义思想是在我们国家过去这十多年，那种极不寻常、极不平凡的伟大历史进程中，一步一步“长”出来的，是和我们这个伟大时代一起“磨”出来的，是我们这个伟大国家和我们这个伟大时代内生出来的</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所以，我们得先弄清楚一个问题：这个思想到底是在什么样的“土壤”里生根发芽的？它面对的是什么样的“时代之问”？弄不清这个，就没法真正理解它的</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分量</a:t>
            </a: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、内涵和价值</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第一部分，我们就先来讲讲它的生成背景和现实语境。我把它概括为三个递进的关键词：根基、问题、地位。也就是说，它是怎样在时代浪潮里应运而生，怎样在回答现实难题中破浪前行，最后又是怎样被全党全军全国各族人民一致拥护、写进党章的。</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我们先来看第一个关键词“根基”。</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D4ED0B98-3E9E-48E8-BB87-5F7BF06C3E2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整体来看，习近平新时代中国特色社会主义思想的产生具有历史、理论、实践等多个维度的逻辑必然性。我们从以下五个方面来把握。</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我们来看当今世界。大家应该都听过“两个大局”的说法。其中之一就是“世界百年未有之大变局”。一方面，全球治理体系和国际秩序变革加速推进，各国相互联系和依存日益加深，国际力量对比更趋平</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衡，</a:t>
            </a:r>
            <a:r>
              <a:rPr lang="zh-CN" altLang="en-US" sz="1200" kern="0" spc="5">
                <a:solidFill>
                  <a:srgbClr val="000000"/>
                </a:solidFill>
                <a:effectLst/>
                <a:latin typeface="宋体" panose="02010600030101010101" pitchFamily="2" charset="-122"/>
                <a:ea typeface="宋体" panose="02010600030101010101" pitchFamily="2" charset="-122"/>
              </a:rPr>
              <a:t>“东升西降”的发展趋势日益显著，</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和</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平发展大势不可</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逆转</a:t>
            </a:r>
            <a:r>
              <a:rPr lang="zh-CN" altLang="en-US" sz="1200" kern="0" spc="5">
                <a:solidFill>
                  <a:srgbClr val="000000"/>
                </a:solidFill>
                <a:effectLst/>
                <a:latin typeface="宋体" panose="02010600030101010101" pitchFamily="2" charset="-122"/>
                <a:ea typeface="宋体" panose="02010600030101010101" pitchFamily="2" charset="-122"/>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我</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们生活的世界充满希望。另一方面，世界面临的不稳定性不确定性突出，世界经济增长动能不足，贫富分化日益严重，地区热点问题此起彼伏，恐怖主义、网络安全、重大传染性疾病、气候变化等非传统安全威胁持续蔓延，人类面临许多共同挑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世界怎么了？我们怎么办？这是整个世界都在思考的问题，也是当代中国共产党人必须回答的问题。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D4ED0B98-3E9E-48E8-BB87-5F7BF06C3E2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200" dirty="0">
                <a:solidFill>
                  <a:schemeClr val="tx1"/>
                </a:solidFill>
                <a:effectLst/>
                <a:latin typeface="+mn-lt"/>
                <a:ea typeface="+mn-ea"/>
                <a:cs typeface="+mn-cs"/>
              </a:rPr>
              <a:t>可以说，习近平新时代中国特色社会主义思</a:t>
            </a:r>
            <a:r>
              <a:rPr lang="zh-CN" altLang="en-US" sz="1200" kern="1200">
                <a:solidFill>
                  <a:schemeClr val="tx1"/>
                </a:solidFill>
                <a:effectLst/>
                <a:latin typeface="+mn-lt"/>
                <a:ea typeface="+mn-ea"/>
                <a:cs typeface="+mn-cs"/>
              </a:rPr>
              <a:t>想，</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正是在把握世界发展大势、维护人类共同利益、推动中国与世界携手并进的过程中创立并不断丰富发展的</a:t>
            </a:r>
            <a:r>
              <a:rPr lang="zh-CN" altLang="en-US" sz="1200" kern="1200">
                <a:solidFill>
                  <a:schemeClr val="tx1"/>
                </a:solidFill>
                <a:effectLst/>
                <a:latin typeface="+mn-lt"/>
                <a:ea typeface="+mn-ea"/>
                <a:cs typeface="+mn-cs"/>
              </a:rPr>
              <a:t>。</a:t>
            </a:r>
            <a:endParaRPr lang="zh-CN" altLang="en-US" sz="1200" kern="1200" dirty="0">
              <a:solidFill>
                <a:schemeClr val="tx1"/>
              </a:solidFill>
              <a:effectLst/>
              <a:latin typeface="+mn-lt"/>
              <a:ea typeface="+mn-ea"/>
              <a:cs typeface="+mn-cs"/>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D4ED0B98-3E9E-48E8-BB87-5F7BF06C3E2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来看看我们国内的情况，也就是着眼我们当今的国情。我国正处于实现中华民族伟大复兴的关键时期，也正对应着“两个大局”的另一个，即“中华民族伟大复兴的战略全局</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”。在新中国成立特别是改革开放以来取得重大成就的基础上，我国发展站在了新的历史起点上。</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国经济社会发展取得的成就举世瞩目：国民经济快速增长，成为仅次于美国的世界第二大经济体；人民生活明显改善，社会事业全面进步，科技发展成果丰硕，文化产业各项指标均位居世界前列，国际地位和国际影响力空前提高。与此同时，我们也面临着各种发展过程中的困难和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题。比如说：发展中不平衡、不协调、不可持续问题依然比较突出，深化改革开放和转变经济发展方式任务艰巨，教育、就业、社会保障、医疗、住房、生态环境、食品药品安全等关系群众切身利益的问题尚待解决，一些领域消极腐败现象易发多发，反腐败斗争形势依然严峻。这些困难和问题对我们党治国理政考验之大前所未有。</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D4ED0B98-3E9E-48E8-BB87-5F7BF06C3E2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91465" algn="just">
              <a:lnSpc>
                <a:spcPct val="140000"/>
              </a:lnSpc>
              <a:spcBef>
                <a:spcPts val="1215"/>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习近平新时代中国特色社会主义思想，正是在中华民族迎来从站起来、富起来到强起来的伟大飞跃中，在破解中国发展的时代之问中创立并不断丰富发展的</a:t>
            </a:r>
            <a:r>
              <a:rPr lang="zh-CN" altLang="en-US" sz="1200" kern="100" spc="-35">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1100" kern="10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来看中国式现代化的全面推进拓展。实现现代化是近代以来中国人民的不懈追求。经过长期探索实践，中国共产党领导中国人民不仅创造了世所罕见的经济快速发展和社会长期稳定两大奇迹，而且成功走出了中国式现代化道路，创造了人类文明新形态，以实践成果打破了“现代化</a:t>
            </a:r>
            <a:r>
              <a:rPr lang="en-US" altLang="zh-CN" sz="1200" kern="100">
                <a:effectLst/>
                <a:latin typeface="Calibri" panose="020F0502020204030204" charset="0"/>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西方化”的迷思，让中华文明再次站到人类文明进步潮流的最前沿。</a:t>
            </a:r>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44450" algn="just">
              <a:lnSpc>
                <a:spcPct val="133000"/>
              </a:lnSpc>
              <a:spcBef>
                <a:spcPts val="375"/>
              </a:spcBef>
              <a:spcAft>
                <a:spcPts val="0"/>
              </a:spcAft>
            </a:pPr>
            <a:r>
              <a:rPr lang="zh-CN" altLang="en-US" sz="1200" kern="100" spc="-50">
                <a:effectLst/>
                <a:latin typeface="宋体" panose="02010600030101010101" pitchFamily="2" charset="-122"/>
                <a:ea typeface="宋体" panose="02010600030101010101" pitchFamily="2" charset="-122"/>
                <a:cs typeface="Times New Roman" panose="02020603050405020304" pitchFamily="18" charset="0"/>
              </a:rPr>
              <a:t>习近平新时代中国特色社会主义</a:t>
            </a:r>
            <a:r>
              <a:rPr lang="zh-CN" altLang="en-US" sz="1200" kern="100" spc="-45">
                <a:effectLst/>
                <a:latin typeface="宋体" panose="02010600030101010101" pitchFamily="2" charset="-122"/>
                <a:ea typeface="宋体" panose="02010600030101010101" pitchFamily="2" charset="-122"/>
                <a:cs typeface="Times New Roman" panose="02020603050405020304" pitchFamily="18" charset="0"/>
              </a:rPr>
              <a:t>思想，正是在成功推进和拓展中国式现代化、推动人类文明发展</a:t>
            </a:r>
            <a:r>
              <a:rPr lang="zh-CN" altLang="en-US" sz="1200" kern="100" spc="-50">
                <a:effectLst/>
                <a:latin typeface="宋体" panose="02010600030101010101" pitchFamily="2" charset="-122"/>
                <a:ea typeface="宋体" panose="02010600030101010101" pitchFamily="2" charset="-122"/>
                <a:cs typeface="Times New Roman" panose="02020603050405020304" pitchFamily="18" charset="0"/>
              </a:rPr>
              <a:t>的历史</a:t>
            </a:r>
            <a:r>
              <a:rPr lang="zh-CN" altLang="en-US" sz="1200" kern="100" spc="-85">
                <a:effectLst/>
                <a:latin typeface="宋体" panose="02010600030101010101" pitchFamily="2" charset="-122"/>
                <a:ea typeface="宋体" panose="02010600030101010101" pitchFamily="2" charset="-122"/>
                <a:cs typeface="Times New Roman" panose="02020603050405020304" pitchFamily="18" charset="0"/>
              </a:rPr>
              <a:t>进程中创立并不断丰富发展的。</a:t>
            </a:r>
            <a:endParaRPr lang="zh-CN" altLang="en-US" sz="1100" kern="10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第四方面，</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来看社会主义在中国的实践发展。科学社会主义在</a:t>
            </a:r>
            <a:r>
              <a:rPr lang="en-US" altLang="zh-CN" sz="1200" kern="100">
                <a:effectLst/>
                <a:latin typeface="Calibri" panose="020F0502020204030204" charset="0"/>
                <a:ea typeface="宋体" panose="02010600030101010101" pitchFamily="2" charset="-122"/>
                <a:cs typeface="Times New Roman" panose="02020603050405020304" pitchFamily="18" charset="0"/>
              </a:rPr>
              <a:t>21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世纪的中国焕发出强大生机活力。进入新时代，以习近平同志为核心的党中央，带领全党全国各族人民推动中国特色社会主义事业取得举世瞩目的伟大成就，以不可辩驳的事实彰显了科学社会主义的鲜活生命力。人们正在见证“历史终结论”的终结，“中国崩溃论”的崩溃，“社会主义失败论”的失败。未来，社会主义中国与西方资本主义国家之间的制度摩擦、强起来的中国与焦虑的霸权主义大国之间的结构摩擦将会持续存在。</a:t>
            </a:r>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78765" algn="just">
              <a:lnSpc>
                <a:spcPct val="133000"/>
              </a:lnSpc>
              <a:spcBef>
                <a:spcPts val="635"/>
              </a:spcBef>
              <a:spcAft>
                <a:spcPts val="0"/>
              </a:spcAft>
            </a:pPr>
            <a:r>
              <a:rPr lang="zh-CN" altLang="en-US" sz="1200" kern="100" spc="-45">
                <a:effectLst/>
                <a:latin typeface="宋体" panose="02010600030101010101" pitchFamily="2" charset="-122"/>
                <a:ea typeface="宋体" panose="02010600030101010101" pitchFamily="2" charset="-122"/>
                <a:cs typeface="Times New Roman" panose="02020603050405020304" pitchFamily="18" charset="0"/>
              </a:rPr>
              <a:t>习近平新时代中国特色社会主义思想，正是在对</a:t>
            </a:r>
            <a:r>
              <a:rPr lang="zh-CN" altLang="en-US" sz="1200" kern="100" spc="-50">
                <a:effectLst/>
                <a:latin typeface="宋体" panose="02010600030101010101" pitchFamily="2" charset="-122"/>
                <a:ea typeface="宋体" panose="02010600030101010101" pitchFamily="2" charset="-122"/>
                <a:cs typeface="Times New Roman" panose="02020603050405020304" pitchFamily="18" charset="0"/>
              </a:rPr>
              <a:t>科学社会主义理论与实</a:t>
            </a:r>
            <a:r>
              <a:rPr lang="zh-CN" altLang="en-US" sz="1200" kern="100" spc="-65">
                <a:effectLst/>
                <a:latin typeface="宋体" panose="02010600030101010101" pitchFamily="2" charset="-122"/>
                <a:ea typeface="宋体" panose="02010600030101010101" pitchFamily="2" charset="-122"/>
                <a:cs typeface="Times New Roman" panose="02020603050405020304" pitchFamily="18" charset="0"/>
              </a:rPr>
              <a:t>践的深邃思考、深刻总结，对坚持和发展中国特色社会主义的不懈探索、</a:t>
            </a:r>
            <a:r>
              <a:rPr lang="zh-CN" altLang="en-US" sz="1200" kern="100" spc="-80">
                <a:effectLst/>
                <a:latin typeface="宋体" panose="02010600030101010101" pitchFamily="2" charset="-122"/>
                <a:ea typeface="宋体" panose="02010600030101010101" pitchFamily="2" charset="-122"/>
                <a:cs typeface="Times New Roman" panose="02020603050405020304" pitchFamily="18" charset="0"/>
              </a:rPr>
              <a:t>砥砺前行中创立并不断丰富发展的。</a:t>
            </a:r>
            <a:endParaRPr lang="zh-CN" altLang="en-US" sz="1100" kern="10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1" kern="1200">
                <a:solidFill>
                  <a:schemeClr val="tx1"/>
                </a:solidFill>
                <a:effectLst/>
                <a:latin typeface="+mn-lt"/>
                <a:ea typeface="+mn-ea"/>
                <a:cs typeface="+mn-cs"/>
              </a:rPr>
              <a:t>第五方面，</a:t>
            </a:r>
            <a:r>
              <a:rPr lang="zh-CN" altLang="en-US" sz="1200" kern="1200">
                <a:solidFill>
                  <a:schemeClr val="tx1"/>
                </a:solidFill>
                <a:effectLst/>
                <a:latin typeface="+mn-lt"/>
                <a:ea typeface="+mn-ea"/>
                <a:cs typeface="+mn-cs"/>
              </a:rPr>
              <a:t>来看我们党。中国共产党是一个善于领导社会革命的党，更是一个勇于进行自我革命的党。中国共产党作为长期执政的百年大党，如何在新的“赶考”路上永葆先进性和纯洁性、永葆青春活力？如何进一步得到人民拥护和支持？是我们党必须回答好、解决好的根本性问题。</a:t>
            </a:r>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algn="just">
              <a:spcBef>
                <a:spcPts val="0"/>
              </a:spcBef>
              <a:spcAft>
                <a:spcPts val="0"/>
              </a:spcAft>
            </a:pPr>
            <a:r>
              <a:rPr lang="zh-CN" altLang="en-US" sz="1200" kern="100" spc="-15">
                <a:effectLst/>
                <a:latin typeface="宋体" panose="02010600030101010101" pitchFamily="2" charset="-122"/>
                <a:ea typeface="宋体" panose="02010600030101010101" pitchFamily="2" charset="-122"/>
                <a:cs typeface="Times New Roman" panose="02020603050405020304" pitchFamily="18" charset="0"/>
              </a:rPr>
              <a:t>习近平新时代中国特色社会主义思想，正是在党不断实现自我净化、自我完善、自我革新、自我提高，以伟大自我革命引领伟大社会革命的过程中创立并不断丰富</a:t>
            </a:r>
            <a:r>
              <a:rPr lang="zh-CN" altLang="en-US" sz="1200" kern="100" spc="-75">
                <a:effectLst/>
                <a:latin typeface="宋体" panose="02010600030101010101" pitchFamily="2" charset="-122"/>
                <a:ea typeface="宋体" panose="02010600030101010101" pitchFamily="2" charset="-122"/>
                <a:cs typeface="Times New Roman" panose="02020603050405020304" pitchFamily="18" charset="0"/>
              </a:rPr>
              <a:t>发展的。</a:t>
            </a:r>
            <a:endParaRPr lang="zh-CN" altLang="en-US" sz="1100" kern="10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刚才我们从五个方面，把习近平新时代中国特色社会主义思想得以诞生的大时代、大背景，梳理了一遍。我们已经弄明白了这个思想是在什么样的时代土壤里生根发芽的，感受到时代呼唤理论。那么，理论最终要干什么？一定是要解决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说到底，一种理论到底行不行、管不管用，关键是看它能回答多少现实之问、能破解多少实践难题。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对此，习近平总书记有一段深刻论述。</a:t>
            </a:r>
            <a:r>
              <a:rPr lang="en-US" altLang="zh-CN" sz="1200" kern="100">
                <a:effectLst/>
                <a:latin typeface="Calibri" panose="020F0502020204030204" charset="0"/>
                <a:ea typeface="宋体" panose="02010600030101010101" pitchFamily="2" charset="-122"/>
                <a:cs typeface="Times New Roman" panose="02020603050405020304" pitchFamily="18" charset="0"/>
              </a:rPr>
              <a:t>2022</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月，习近平总书记在省部级主要领导干部学习贯彻党的十九届六中全会精神专题研讨班上的讲话中指出：“面对快速变化的世界和中国，如果墨守成规、思想僵化，没有理论创新的勇气，不能科学回答中国之问、世界之问、人民之问、时代之问，不仅党和国家事业无法继续前进，马克思主义也会失去生命力、说服力。”</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我们应该怎样来看“科学回答”呢？科学回答，是理论的维度，也是实践的伟力。面对世界经济复苏乏力、局部冲突和动荡频发、全球性问题加剧的外部环境，面对我国经济发展进入新常态等一系列深刻变化，在习近平新时代中国特色社会主义思想指导下，我国的发展取得了怎样的成就呢？</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党的十八大到党的十九大的五年，是“党和国家发展进程中极不平凡的五年”。我们坚持稳中求进工作总基调，迎难而上，开拓进取，取得了改革开放和社会主义现代化建设的历史性成就。解决了许多长期想解决而没有解决的难题，办成了许多过去想办而没有办成的大事，党和国家事业全面开创新局面</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经济建设取得重大成就，全面深化改革取得重大突破，民主法治建设迈出重大步伐，思想文化建设取得重大进展，人民生活不断改善，生态文明建设成效显著，强军兴军开创新局面，港澳台工作取得新进展，全方位外交布局深入展开，全面从严治党成效卓著。毫无疑问，这些成就是全方位的、开创性的，这些变革是深层次的、根本性的。</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这些成就的背后，本质上是用一个又一个问题的破解，回答了“中国之问、世界之问、人民之问、时代之问”。我们通过实实在在的成绩，看到了这一思想是如何在解决实际问题中展现出强大实践伟力，推动党和国家事业打开新局面的</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党的十九大着眼中国特色社会主义事业的长远发展，郑重提出习近平新时代中国特色社会主义思想，并把这一思想确立为党必须长期坚持的指导思想，写进党章，实现了党的指导思想的又一次与时俱进。</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en-US" altLang="zh-CN" sz="1200" kern="100">
                <a:effectLst/>
                <a:latin typeface="Calibri" panose="020F0502020204030204" charset="0"/>
                <a:ea typeface="宋体" panose="02010600030101010101" pitchFamily="2" charset="-122"/>
                <a:cs typeface="Times New Roman" panose="02020603050405020304" pitchFamily="18" charset="0"/>
              </a:rPr>
              <a:t>2021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11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200" kern="100">
                <a:effectLst/>
                <a:latin typeface="Calibri" panose="020F0502020204030204" charset="0"/>
                <a:ea typeface="宋体" panose="02010600030101010101" pitchFamily="2" charset="-122"/>
                <a:cs typeface="Times New Roman" panose="02020603050405020304" pitchFamily="18" charset="0"/>
              </a:rPr>
              <a:t>12</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日，中共中央举行新闻发布会，介绍党的十九届六中全会精神，明确提到：“坚强的领导核心和科学的理论指导是关乎党和国家前途命运、党和人民事业成败的根本性问题。”党的十九届六中全会指出，党确立习近平同志党中央的核心、全党的核心地位，确立习近平新时代中国特色社会主义思想的指导地位，反映了全党全军全国各族人民共同心愿。</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新时代的伟大实践充分证明，“两个确立”是新时代党和国家事业取得历史性成就、发生历史性变革的决定性因素。“两个确立”，是党在新时代取得的重大政治成果，对新时代党和国家事业发展、对推进中华民族伟大复兴历史进程具有决定性意义。</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随着强国建设、民族复兴伟业的推进，习近平新时代中国特色社会主义思想始终没有停下脚步，而是在不断丰富拓展、不断体系化，如今已经成长为一个逻辑严密、内涵丰富、系统全面、博大精深的科学体系，实现了马克思主义中国化时代化新的飞跃。</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接下来，我们就扎进去，看看这个思想里头到底蕴含着怎样的精髓要义</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它的核心内容是什么？内在逻辑是怎么串起来的？各个组成部分之间又是什么关系？</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可以说，习近平新时代中国特色社会主义思想涉及生产力和生产关系、经济基础和上层建筑各个环节，涵盖经济社会发展和党的建设各个领域，具有丰富的时代内容和思想内涵。党的十九大、十九届六中全会提出的“十个明确”“十四个坚持”“十三个方面成就”概括了习近平新时代中国特色社会主义思想的主要内容。党的二十大提出“六个必须坚持”，概括阐述了习近平新时代中国特色社会主义思想的世界观、方法论和贯穿其中的立场观点方法。</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首先我们来看“十个明确”。</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b="0" kern="100">
                <a:effectLst/>
                <a:latin typeface="宋体" panose="02010600030101010101" pitchFamily="2" charset="-122"/>
                <a:ea typeface="宋体" panose="02010600030101010101" pitchFamily="2" charset="-122"/>
                <a:cs typeface="Times New Roman" panose="02020603050405020304" pitchFamily="18" charset="0"/>
              </a:rPr>
              <a:t>“十个明确”体现了这一思想的主要观点和基本精神，是最为核心关键的组成部分，构成这一思想的“四梁八柱”。</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“十个明确”中居于首位的</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就是党的领导</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明确中国特色社会主义最本质的特征是中国共产党领导，中国特色社会主义制度的最大优势是中国共产党领导，中国共产党是最高政治领导力量，全党必须增强“四个意识”、坚定“四个自信”、做到“两个维护”。</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en-US" altLang="zh-CN" sz="1200" kern="100">
                <a:effectLst/>
                <a:latin typeface="Calibri" panose="020F0502020204030204" charset="0"/>
                <a:ea typeface="宋体" panose="02010600030101010101" pitchFamily="2" charset="-122"/>
                <a:cs typeface="Times New Roman" panose="02020603050405020304" pitchFamily="18" charset="0"/>
              </a:rPr>
              <a:t>2012</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11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200" kern="100">
                <a:effectLst/>
                <a:latin typeface="Calibri" panose="020F0502020204030204" charset="0"/>
                <a:ea typeface="宋体" panose="02010600030101010101" pitchFamily="2" charset="-122"/>
                <a:cs typeface="Times New Roman" panose="02020603050405020304" pitchFamily="18" charset="0"/>
              </a:rPr>
              <a:t>17</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日，刚刚当选中共中央总书记的习近平在主持十八届中央政治局第一次集体学习时，就对坚持党的领导提出明确要求，强调“党政军民学，东西南北中，党是领导一切的”。</a:t>
            </a:r>
            <a:r>
              <a:rPr lang="en-US" altLang="zh-CN" sz="1200" kern="100">
                <a:effectLst/>
                <a:latin typeface="Calibri" panose="020F0502020204030204" charset="0"/>
                <a:ea typeface="宋体" panose="02010600030101010101" pitchFamily="2" charset="-122"/>
                <a:cs typeface="Times New Roman" panose="02020603050405020304" pitchFamily="18" charset="0"/>
              </a:rPr>
              <a:t>2017</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年，在党的十九大上，“中国共产党的领导是中国特色社会主义最本质的特征，是中国特色社会主义制度的最大优势”这一重大论断被载入党章。</a:t>
            </a:r>
            <a:r>
              <a:rPr lang="en-US" altLang="zh-CN" sz="1200" kern="100">
                <a:effectLst/>
                <a:latin typeface="Calibri" panose="020F0502020204030204" charset="0"/>
                <a:ea typeface="宋体" panose="02010600030101010101" pitchFamily="2" charset="-122"/>
                <a:cs typeface="Times New Roman" panose="02020603050405020304" pitchFamily="18" charset="0"/>
              </a:rPr>
              <a:t>2018</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年，“中国共产党领导是中国特色社会主义最本质的特征”这一论断又写入宪法。</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“十个明确”中的第二个明确，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坚持和发展中国特色社会主义，总任务是实现社会主义现代化和中华民族伟大复兴，在全面建成小康社会的基础上，分两步走在本世纪中叶建成富强民主文明和谐美丽的社会主义现代化强国，以中国式现代化推进中华民族伟大复兴。</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如何实现国家富强、人民幸福，看的就是能不能顺应时代潮流，走出一条适合国情的发展之路。上海浦东探路社会主义现代化建设引领区，海南“启航”中国特色自由贸易港，雄安新区承接北京非首都功能和建设同步推进；长江、黄河两大母亲河发展新战略，南水北调、西气东输、西电东送、青藏铁路四大工程，京津冀、粤港澳、长三角三大新增长极</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新时代的宏阔格局正推动中国特色社会主义迈向新阶段。我们之所以能够创造出人类历史上前无古人的发展成就，其根本原因就在于，我们走出了正确的道路。我们走出了一条以全体人民共同富裕为价值旨归的现代化之路，一条物质文明与精神文明协调发展的现代化之路，一条生态优先、绿色发展的现代化之路，还走出了一条通过合作共赢实现共同发展、和平发展的现代化之路。</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“十个明确”中的第三个明确，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新时代我国社会主要矛盾是人民日益增长的美好生活需要和不平衡不充分的发展之间的矛盾，必须坚持以人民为中心的发展思想，发展全过程人民民主，推动人的全面发展、全体人民共同富裕取得更为明显的实质性进展。</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这个“明确”就是在告诉我们，从“高速增长”到“高质量发展”，从“衣食无忧”到“高品质生活”，都要聚焦国情国力、人民需求变化，聚焦实现从“有没有”到“好不好”的深刻转变。习近平总书记深切回应人民的期盼：部署深化教育体制改革；全面强化稳就业举措；明确建设健康中国的大政方针和行动纲领；推动形成绿色发展方式和生活方式</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这样的例子还有很多很多，此处无法一一列举，但我想大家都能感受到它们之间有一个共性，就是：一项项为民举措，都在诠释着宗旨本色。</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“十个明确”中的第四个明确，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是明确中国特色社会主义事业总体布局是经济建设、政治建设、文化建设、社会建设、生态文明建设五位一体，战略布局是全面建设社会主义现代化国家、全面深化改革、全面依法治国、全面从严治党四个全面。</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第四个明确，我们可以这样理解，“五位一体”总体布局，既是路线图，也是任务书，经济建设是根本、政治建设是保障、文化建设是灵魂、社会建设是条件、生态文明建设是基础。各方面布局统筹推进，促进现代化建设各方面相协调，推动人的全面发展和社会的全面进步。“四个全面”战略布局的逐步形成、协调推进，重构了新时代中国发展的战略逻辑，抓住了它，就抓住了解决问题的“衣领子”“牛鼻子”。</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“十个明确”中的第五个明确，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是明确全面深化改革总目标是完善和发展中国特色社会主义制度、推进国家治理体系和治理能力现代化。</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习近平总书记多次强调“制度”的重要性。</a:t>
            </a:r>
            <a:r>
              <a:rPr lang="en-US" altLang="zh-CN" sz="1200" kern="100">
                <a:effectLst/>
                <a:latin typeface="Calibri" panose="020F0502020204030204" charset="0"/>
                <a:ea typeface="宋体" panose="02010600030101010101" pitchFamily="2" charset="-122"/>
                <a:cs typeface="Times New Roman" panose="02020603050405020304" pitchFamily="18" charset="0"/>
              </a:rPr>
              <a:t>2019</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10</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200" kern="100">
                <a:effectLst/>
                <a:latin typeface="Calibri" panose="020F0502020204030204" charset="0"/>
                <a:ea typeface="宋体" panose="02010600030101010101" pitchFamily="2" charset="-122"/>
                <a:cs typeface="Times New Roman" panose="02020603050405020304" pitchFamily="18" charset="0"/>
              </a:rPr>
              <a:t>31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日，习近平总书记在党的十九届四中全会第二次全体会议上的重要讲话中指出：“制度优势是一个国家的最大优势，制度竞争是国家间最根本的竞争。”在全面深化改革大潮中，习近平总书记带领全党突出制度建设这条主线，既向积存多年的顽瘴痼疾开刀，不断破除利益固化的藩篱，又对成熟的改革成果和改革经验及时进行总结提升，并用法律法规等形式固定下来。中国特色社会主义制度和国家治理体系，在中国特色社会主义伟大实践中展现出强大生命力和巨大优越性。</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“十个明确”中的第六个明确，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是明确全面推进依法治国总目标是建设中国特色社会主义法治体系、建设社会主义法治国家。</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没有全面依法治国，我们就治不好国、理不好政，我们的战略布局就会落空。</a:t>
            </a:r>
            <a:r>
              <a:rPr lang="en-US" altLang="zh-CN" sz="1200" kern="100">
                <a:effectLst/>
                <a:latin typeface="Calibri" panose="020F0502020204030204" charset="0"/>
                <a:ea typeface="宋体" panose="02010600030101010101" pitchFamily="2" charset="-122"/>
                <a:cs typeface="Times New Roman" panose="02020603050405020304" pitchFamily="18" charset="0"/>
              </a:rPr>
              <a:t>2018</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3</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月，十三届全国人大一次会议表决通过的宪法修正案中，“健全社会主义法制”，改为“健全社会主义法治”。从“制”到“治”的飞跃，昭示法治建设从法律制度向囊括立法、执法、司法、守法各环节的法治体系转变，法治中国建设迈入系统全面、协同高效的新境界。</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“十个明确”中的第七个明确，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必须坚持和完善社会主义基本经济制度，使市场在资源配置中起决定性作用，更好发挥政府作用，把握新发展阶段，贯彻创新、协调、绿色、开放、共享的新发展理念，加快构建以国内大循环为主体、国内国际双循环相互促进的新发展格局，推动高质量发展，统筹发展和安全。</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我们现在不管是否对国际政治有足够的关注，但是我们作为思政课教师，一定都能程度不同地看到，当今世界风云变幻，单边主义明显抬头，保护主义卷土重来，严重损害国际经贸秩序、冲击全球经济发展，在这种明显不利的背景下，我国发展的“成绩单”仍然十分喜人，并赢得国际社会的普遍赞誉。中国何以逆风前行？关键一点就在于我们有科学思想的指引</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推动有效市场和有为政府更好结合，按照新发展理念做好经济工作，加快构建新发展格局</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在关键时刻、重要节点，党中央总是能够及时研判形势、作出决策部署，确保我国经济航船乘风破浪、行稳致远。</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“十个明确”中的第八个明确，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是明确党在新时代的强军目标是建设一支听党指挥、能打胜仗、作风优良的人民军队，把人民军队建设成为世界一流军队。</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我们国家已经成为无可争议的世界第二大经济体。有一句话是“居富必仗剑”，这启示我们，中国经济崛起后，如不强军，势必成为世界丛林中的“待宰肥羊”。所以强军是中华民族实现伟大复兴过程中的必答题。强军目标，谋的是民族复兴伟业，布的是强军兴军大局，立的是安全发展之基。强军目标一经提出，就得到全军上下高度认同和衷心拥护，极大提振了军心士气，有力推动了部队建设、改革和军事斗争准备，彰显出巨大的理论魅力和实践威力。</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“十个明确”中的第九个明确，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是明确中国特色大国外交要服务民族复兴、促进人类进步，推动建设新型国际关系，推动构建人类命运共同体。</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马克思、恩格斯在</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德意志意识形态</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中指出：“各个相互影响的活动范围在这个发展进程中越是扩大，各民族的原始封闭状态由于日益完善的生产方式、交往以及因交往而自然形成的不同民族之间的分工消灭得越是彻底，历史也就越是成为世界历史。</a:t>
            </a:r>
            <a:endParaRPr lang="en-US" altLang="zh-CN" sz="1200" kern="100">
              <a:effectLst/>
              <a:latin typeface="宋体" panose="02010600030101010101" pitchFamily="2" charset="-122"/>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在历史越来越“成为世界历史”的今天，国家间互动愈发频繁。要跟上时代前进步伐，就不能身体已进入</a:t>
            </a:r>
            <a:r>
              <a:rPr lang="en-US" altLang="zh-CN" sz="1200" kern="100">
                <a:effectLst/>
                <a:latin typeface="Calibri" panose="020F0502020204030204" charset="0"/>
                <a:ea typeface="宋体" panose="02010600030101010101" pitchFamily="2" charset="-122"/>
                <a:cs typeface="Times New Roman" panose="02020603050405020304" pitchFamily="18" charset="0"/>
              </a:rPr>
              <a:t>21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世纪，而脑袋还停留在过去，停留在殖民扩张的旧时代里，停留在冷战思维、零和博弈老框框内。推动构建人类命运共同体，正是对“建设一个什么样的世界、如何建设这个世界”重大课题的深邃思考。共建“一带一路”推动构建人类命运共同体落地生根，成为深受欢迎的国际公共产品和国际合作平台。习近平总书记分别于</a:t>
            </a:r>
            <a:r>
              <a:rPr lang="en-US" altLang="zh-CN" sz="1200" kern="100">
                <a:effectLst/>
                <a:latin typeface="Calibri" panose="020F0502020204030204" charset="0"/>
                <a:ea typeface="宋体" panose="02010600030101010101" pitchFamily="2" charset="-122"/>
                <a:cs typeface="Times New Roman" panose="02020603050405020304" pitchFamily="18" charset="0"/>
              </a:rPr>
              <a:t>2021</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2022</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2023</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a:effectLst/>
                <a:latin typeface="Calibri" panose="020F0502020204030204" charset="0"/>
                <a:ea typeface="宋体" panose="02010600030101010101" pitchFamily="2" charset="-122"/>
                <a:cs typeface="Times New Roman" panose="02020603050405020304" pitchFamily="18" charset="0"/>
              </a:rPr>
              <a:t>2025</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年提出全球发展倡议、全球安全倡议、全球文明倡议、全球治理倡议。这四大全球倡议，形成以发展促繁荣、以安全保稳定、以文明增互信、以治理求公正的有机整体，成为构建人类命运共同体的重要支撑。</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“十个明确”中的最后一个“明确”，</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是明确全面从严治党的战略方针，提出新时代党的建设总要求，全面推进党的政治建设、思想建设、组织建设、作风建设、纪律建设，把制度建设贯穿其中，深入推进反腐败斗争，落实管党治党政治责任，以伟大自我革命引领伟大社会革命。</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一段时间以来，由于一度出现管党不力、治党不严问题，有些党员、干部政治信仰出现严重危机；一些地方和部门选人用人风气不正，“四风”盛行，特权思想和特权现象较为普遍存在；特别是“七个有之”问题严重影响党的形象和威信</a:t>
            </a:r>
            <a:r>
              <a:rPr lang="en-US" altLang="zh-CN" sz="1200" kern="10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以习近平同志为核心的党中央将全面从严治党摆在事关党和国家生死存亡的高度，摆在治国理政全局至关重要的位置，以世所罕见的力度正风肃纪、反腐惩恶，消除了党和国家内部存在的严重隐患，带领百年大党在革命性锻造中更加坚强，焕发出新的强大生机活力。</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以上我们所讲的“十个明确”是习近平新时代中国特色社会主义思想的主体内容，发挥着统摄作用。那么，落实这一思想的实践要求是什么呢？这就是“十四个坚持”，它是对新时代我们党治国理政重大原则方针的高度凝练和概括，构成了新时代坚持和发展中国特色社会主义的基本方略。接下来我向大家汇报一下学习“十四个坚持”的体会。</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坚持党对一切工作的领导，讲的是领导力量问题；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坚持以人民为中心，讲的是政治立场问题；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坚持全面深化改革，讲的是发展动力问题；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第四条，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坚持新发展理念，讲的是发展导向问题；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第五条，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坚持人民当家作主，讲的是依靠力量的问题；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第六条，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坚持全面依法治国，讲的是法治保障问题；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第七条，</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坚持社会主义核心价值体系，讲的是精神力量问题；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第八条，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坚持在发展中保障和改善民生，讲的是发展目的问题；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第九条，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坚持人与自然和谐共生，讲的是人与自然关系问题；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第十条，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坚持总体国家安全观，讲的是国家安全问题；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第十一条，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坚持党对人民军队的绝对领导，讲的是国防和军队建设问题；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第十二条，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坚持“一国两制”和推进祖国统一，讲的是国家统一问题；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第十三条，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坚持推动构建人类命运共同体，讲的是中国和世界关系问题；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第十四条，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坚持全面从严治党，讲的是党的自身建设问题。</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这“十四个坚持”体现了理论与实践相统一、战略与战术相结合，是实现“两个一百年”奋斗目标、实现中华民族伟大复兴中国梦的“路线图”和“方法论”。限于本次汇报时间，对这十四条在此不做展开，相信大家对这十四条都有一定的研究和理解，希望下一次有机会我们再学习和交流。</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那么，我们通过什么来看这一思想是否具有真理力量和实践伟力呢？这集中体现在“十三个方面成就”，它们全景展示了习近平新时代中国特色社会主义思想指引下党和国家事业取得的历史性成就、发生的历史性变革，集中呈现了新时代原创性思想、变革性实践、突破性进展、标志性成果，深刻揭示了这一思想的真理力量和实践伟力。</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这</a:t>
            </a:r>
            <a:r>
              <a:rPr lang="zh-CN" altLang="en-US" sz="1200" kern="100">
                <a:effectLst/>
                <a:latin typeface="Calibri" panose="020F0502020204030204" charset="0"/>
                <a:ea typeface="宋体" panose="02010600030101010101" pitchFamily="2" charset="-122"/>
                <a:cs typeface="Times New Roman" panose="02020603050405020304" pitchFamily="18" charset="0"/>
              </a:rPr>
              <a:t>十三</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个方面是：坚持党的全面领导、全面从严治党、经济建设、全面深化改革开放、政治建设、全面依法治国</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文化建设、社会建设、生态文明建设、国防和军队建设、维护国家安全、坚持“一国两制”和推进祖国统一、外交工作。</a:t>
            </a:r>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首先，我体会，我们应该这样认识“十三个方面成就”：</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这些历史性成就是全方位、开创性的。比如，在中华大地上全面建成小康社会，全面打赢脱贫攻坚战，历史性地解决了困扰中华民族几千年的绝对贫困问题；我国国内生产总值突破</a:t>
            </a:r>
            <a:r>
              <a:rPr lang="en-US" altLang="zh-CN" sz="1200" kern="100">
                <a:effectLst/>
                <a:latin typeface="Calibri" panose="020F0502020204030204" charset="0"/>
                <a:ea typeface="宋体" panose="02010600030101010101" pitchFamily="2" charset="-122"/>
                <a:cs typeface="Times New Roman" panose="02020603050405020304" pitchFamily="18" charset="0"/>
              </a:rPr>
              <a:t>100</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万亿元大关，</a:t>
            </a:r>
            <a:r>
              <a:rPr lang="en-US" altLang="zh-CN" sz="1200" kern="100">
                <a:effectLst/>
                <a:latin typeface="Calibri" panose="020F0502020204030204" charset="0"/>
                <a:ea typeface="宋体" panose="02010600030101010101" pitchFamily="2" charset="-122"/>
                <a:cs typeface="Times New Roman" panose="02020603050405020304" pitchFamily="18" charset="0"/>
              </a:rPr>
              <a:t>2025</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年更是站上</a:t>
            </a:r>
            <a:r>
              <a:rPr lang="en-US" altLang="zh-CN" sz="1200" kern="100">
                <a:effectLst/>
                <a:latin typeface="Calibri" panose="020F0502020204030204" charset="0"/>
                <a:ea typeface="宋体" panose="02010600030101010101" pitchFamily="2" charset="-122"/>
                <a:cs typeface="Times New Roman" panose="02020603050405020304" pitchFamily="18" charset="0"/>
              </a:rPr>
              <a:t>140</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万亿元新台阶，稳居世界上中等收入国家行列；我国在载人航天、探月工程、超级计算、量子通信、大飞机制造、航空母舰等基础和前沿领域取得一大批标志性成果，若干领域实现从“跟跑”到“并跑”、“领跑”的跃升；建成世界上规模最大的社会保障体系，人民生活水平显著提高，等等。</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其次，我体会，我们还应该这样认识“十三个方面成就”：</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这些历史性变革是深层次、根本性的。比如，坚持全面从严治党，从落实中央八项规定精神破题狠抓作风建设，以零容忍态度开展反腐败斗争，实现了管党治党从宽松软到严紧硬的转变，反腐败斗争取得压倒性胜利并全面巩固；坚持把握进入新发展阶段的要求，牢固树立新发展理念，加快构建以国内大循环为主体、国内国际双循环相互促进的新发展格局，实现了对传统发展理念、发展模式的根本性变革，等等。</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前面我们提到“十个明确”，这里需要注意的是，领会“十个明确”，要与“十三个方面成就”结合起来、联系起来。可以说，“十个明确”是理论概括，也是实践总结；“十三个方面成就”是实践概括，也是理论展现。实践是理论指导下的实践，理论只有在实践中才能不断丰富发展。要从党的十八大以来取得的历史性成就和发生的历史性变革中深化认识习近平新时代中国特色社会主义思想的丰富内涵和精神实质。</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接下来向大家汇报学习“六个必须坚持”的体会。我体会：“六个必须坚持”深刻揭示了习近平新时代中国特色社会主义思想的根本立场、精神特质、理论品格、实践要求、科学方法和世界情怀。“六个必须坚持”既是深刻理解这一思想必须牢牢把握的基本点，又是继续推进理论创新必须坚持的基本点。</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第一条，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坚持人民至上，始终站稳人民立场、把握人民愿望、尊重人民创造、集中人民智慧，是指导人民认识世界和改造世界的强大思想武器；</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第二条，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坚持自信自立，贯穿着坚定的信仰信念、如磐的“四个自信”，以强大的历史担当和创造精神开辟了马克思主义中国化时代化新境界；</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第三条，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坚持守正创新，坚定不移坚持马克思主义基本原理、坚持党的全面领导、坚持中国特色社会主义，不断以党的理论创新指导实践创新；</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第四条，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坚持问题导向，聚焦新时代我国改革发展和党治国理政面临的重大理论和实践问题，不断探索形成了解决问题的新理念新思路新办法；</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第五条，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坚持系统观念，自觉用普遍联系的、全面系统的、发展变化的观点观察事物，为前瞻性思考、全局性谋划、整体性推进党和国家各项事业提供科学思想方法；</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第六条，</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坚持胸怀天下，以海纳百川的宽阔胸襟借鉴吸收人类一切优秀文明成果，为推动建设更加美好的世界作出了重大原创性贡献。</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“十个明确”‌是核心要义（理论层面），‌“十四个坚持”‌是基本方略（实践层面），‌“十三个方面成就”‌是历史成果（历史总结），‌“六个必须坚持”‌是世界观和方法论（方法层面）。其</a:t>
            </a:r>
            <a:r>
              <a:rPr lang="zh-CN" altLang="en-US" sz="1200" kern="100">
                <a:solidFill>
                  <a:srgbClr val="0000FF"/>
                </a:solidFill>
                <a:effectLst/>
                <a:latin typeface="宋体" panose="02010600030101010101" pitchFamily="2" charset="-122"/>
                <a:ea typeface="宋体" panose="02010600030101010101" pitchFamily="2" charset="-122"/>
                <a:cs typeface="Times New Roman" panose="02020603050405020304" pitchFamily="18" charset="0"/>
              </a:rPr>
              <a:t>内在贯通、有机统一，凝结着我们党认识世界、改造世界的宝贵经验和重大成果，体现了理论与实际相结合、认识论和方法论相统一的鲜明特色，共同构成了习近平新时代中国特色社会主义思想的科学体系</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1200" kern="10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15D89474-21E4-4DF7-BF31-B7EB07AEDF27}"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b="0" kern="100" dirty="0">
                <a:effectLst/>
                <a:latin typeface="宋体" panose="02010600030101010101" pitchFamily="2" charset="-122"/>
                <a:ea typeface="宋体" panose="02010600030101010101" pitchFamily="2" charset="-122"/>
                <a:cs typeface="Times New Roman" panose="02020603050405020304" pitchFamily="18" charset="0"/>
              </a:rPr>
              <a:t>下面我们主要结合习近平新时代中国特色社会主义思想的核心内容同前来参会的各位专家和老师，交流和汇报习近平新时代中国特色社会主义思想的原创性贡献与时代价值。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rPr>
              <a:t>在对时代课题的持续深入解答中，新时代党的创新理论不断丰富发展，成为同实践紧密联系互动的“真正的哲学”。而就在不久前，习近平党建思想正式提出了。这是我们党在党的建设领域的最新理论创新成果</a:t>
            </a:r>
            <a:r>
              <a:rPr lang="en-US" altLang="zh-CN" sz="1200" kern="100">
                <a:effectLst/>
                <a:latin typeface="宋体" panose="02010600030101010101" pitchFamily="2" charset="-122"/>
                <a:ea typeface="宋体" panose="02010600030101010101" pitchFamily="2" charset="-122"/>
              </a:rPr>
              <a:t>，</a:t>
            </a:r>
            <a:r>
              <a:rPr lang="zh-CN" altLang="en-US" sz="1200" kern="100">
                <a:effectLst/>
                <a:latin typeface="宋体" panose="02010600030101010101" pitchFamily="2" charset="-122"/>
                <a:ea typeface="宋体" panose="02010600030101010101" pitchFamily="2" charset="-122"/>
              </a:rPr>
              <a:t>推动了习近平新时代中国特色社会主义思想科学理论体系的丰富和完善</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a:t>
            </a:r>
            <a:endParaRPr lang="en-US" altLang="zh-CN" sz="1200" kern="100">
              <a:effectLst/>
              <a:latin typeface="宋体" panose="02010600030101010101" pitchFamily="2" charset="-122"/>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rPr>
              <a:t>习近平新时代中国特色社会主义思想博大精深</a:t>
            </a:r>
            <a:r>
              <a:rPr lang="en-US" altLang="zh-CN" sz="1200" kern="100">
                <a:effectLst/>
                <a:latin typeface="宋体" panose="02010600030101010101" pitchFamily="2" charset="-122"/>
                <a:ea typeface="宋体" panose="02010600030101010101" pitchFamily="2" charset="-122"/>
              </a:rPr>
              <a:t>，</a:t>
            </a:r>
            <a:r>
              <a:rPr lang="zh-CN" altLang="en-US" sz="1200" kern="100">
                <a:effectLst/>
                <a:latin typeface="宋体" panose="02010600030101010101" pitchFamily="2" charset="-122"/>
                <a:ea typeface="宋体" panose="02010600030101010101" pitchFamily="2" charset="-122"/>
              </a:rPr>
              <a:t>限于本次汇报时间，我主要以以上七大思想为例进行汇报。</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首先来看习近平强军思想，这是</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2017</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月党的十九大上正式提出的。</a:t>
            </a:r>
            <a:endPar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党的十八大以来，以习近平同志为核心的党中央，着眼于实现中华民族伟大复兴的中国梦，带领全军深入进行理论探索和实践创造，形成习近平强军思想并不断丰富和发展。</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习近平强军思想以“强军目标”为牵引，以“十一个明确”为主干，以“五个坚持”为精髓，形成了一个内涵丰富、结构严谨、与时俱进的思想体系。</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smtClean="0">
                <a:solidFill>
                  <a:srgbClr val="0000FF"/>
                </a:solidFill>
                <a:effectLst/>
                <a:latin typeface="宋体" panose="02010600030101010101" pitchFamily="2" charset="-122"/>
                <a:ea typeface="宋体" panose="02010600030101010101" pitchFamily="2" charset="-122"/>
                <a:cs typeface="Times New Roman" panose="02020603050405020304" pitchFamily="18" charset="0"/>
              </a:rPr>
              <a:t>限于汇报时间，对这“十一个明确”“五个坚持”不做展开，相信大家都有一定的研究和理解。</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习近平强军思想是党的军事指导理论创新发展的最新成果，开创了当代中国马克思主义军事理论和军事实践的新境界。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强</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军是与军改和军队建设紧密相连的，但军改和军队建设的许多内容并非我的专业领域。我能够在这里向大家汇报的学习体会是从以下三个方面来加以理解的：</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勇于推进军事实践基础上的军事理论创新。这一思想阐明了新时代人民军队如何赓续传统、保持本色，锚定什么目标奋进、沿着什么道路前行，如何赢得军事斗争主动、怎样打赢现代战争等重大问题，揭示了人民军队的强军胜战之道，为指导军事实践提供了锐利思想武器。</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擘画了全面建成世界一流军队的宏伟蓝图。这一思想提出党在新时代的强军目标，确立新时代军事战略方针，明确国防和军队现代化新“三步走”战略，推进政治建军、改革强军、科技强军、人才强军、依法治军，确定和实施建设强大人民军队的目标图、路线图、施工图，指明了我军建设的根本指向和能力标准，明确了推动我军建设发展的战略路径和着力重点。</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强固了全军官兵奋斗强军的精神支柱。这一思想立起坚定的信仰信念，激励广大官兵向党看齐、向心凝聚；饱含强烈的历史担当，满怀为民情怀，宣示坚决捍卫国家主权、安全、发展利益的决心意志，激励广大官兵厚植家国情怀、矢志奋斗强军；贯穿无畏的斗争精神，彰显越是艰险越向前的坚韧勇毅，激励广大官兵面对风险挑战和强敌对手敢于斗争、敢于胜利。</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新时代以来，面对强军路上各种“娄山关”“腊子口”，习近平强军思想引领强军事业取得历史性成就、发生历史性变革。全军官兵打牢听党话、跟党走的思想根基。加快先进战斗力建设，武器装备建设实现跨越式发展、取得历史性成就</a:t>
            </a:r>
            <a:r>
              <a:rPr lang="en-US" altLang="zh-CN"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200" kern="100" dirty="0">
                <a:solidFill>
                  <a:srgbClr val="000000"/>
                </a:solidFill>
                <a:effectLst/>
                <a:latin typeface="Calibri" panose="020F0502020204030204" charset="0"/>
                <a:ea typeface="宋体" panose="02010600030101010101" pitchFamily="2" charset="-122"/>
                <a:cs typeface="Times New Roman" panose="02020603050405020304" pitchFamily="18" charset="0"/>
              </a:rPr>
              <a:t>2021</a:t>
            </a: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年，长征</a:t>
            </a:r>
            <a:r>
              <a:rPr lang="en-US" altLang="zh-CN" sz="1200" kern="100" dirty="0">
                <a:solidFill>
                  <a:srgbClr val="000000"/>
                </a:solidFill>
                <a:effectLst/>
                <a:latin typeface="Calibri" panose="020F0502020204030204" charset="0"/>
                <a:ea typeface="宋体" panose="02010600030101010101" pitchFamily="2" charset="-122"/>
                <a:cs typeface="Times New Roman" panose="02020603050405020304" pitchFamily="18" charset="0"/>
              </a:rPr>
              <a:t>18</a:t>
            </a: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号艇、大连舰、海南舰入列；</a:t>
            </a:r>
            <a:r>
              <a:rPr lang="en-US" altLang="zh-CN" sz="1200" kern="100" dirty="0">
                <a:solidFill>
                  <a:srgbClr val="000000"/>
                </a:solidFill>
                <a:effectLst/>
                <a:latin typeface="Calibri" panose="020F0502020204030204" charset="0"/>
                <a:ea typeface="宋体" panose="02010600030101010101" pitchFamily="2" charset="-122"/>
                <a:cs typeface="Times New Roman" panose="02020603050405020304" pitchFamily="18" charset="0"/>
              </a:rPr>
              <a:t>2022</a:t>
            </a: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年，福建舰下水、在运</a:t>
            </a:r>
            <a:r>
              <a:rPr lang="en-US" altLang="zh-CN" sz="1200" kern="100" dirty="0">
                <a:solidFill>
                  <a:srgbClr val="000000"/>
                </a:solidFill>
                <a:effectLst/>
                <a:latin typeface="Calibri" panose="020F0502020204030204" charset="0"/>
                <a:ea typeface="宋体" panose="02010600030101010101" pitchFamily="2" charset="-122"/>
                <a:cs typeface="Times New Roman" panose="02020603050405020304" pitchFamily="18" charset="0"/>
              </a:rPr>
              <a:t>-20</a:t>
            </a: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基础上运油</a:t>
            </a:r>
            <a:r>
              <a:rPr lang="en-US" altLang="zh-CN" sz="1200" kern="100" dirty="0">
                <a:solidFill>
                  <a:srgbClr val="000000"/>
                </a:solidFill>
                <a:effectLst/>
                <a:latin typeface="Calibri" panose="020F0502020204030204" charset="0"/>
                <a:ea typeface="宋体" panose="02010600030101010101" pitchFamily="2" charset="-122"/>
                <a:cs typeface="Times New Roman" panose="02020603050405020304" pitchFamily="18" charset="0"/>
              </a:rPr>
              <a:t>-20</a:t>
            </a: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投入练兵备战；</a:t>
            </a:r>
            <a:r>
              <a:rPr lang="en-US" altLang="zh-CN" sz="1200" kern="100" dirty="0">
                <a:solidFill>
                  <a:srgbClr val="000000"/>
                </a:solidFill>
                <a:effectLst/>
                <a:latin typeface="Calibri" panose="020F0502020204030204" charset="0"/>
                <a:ea typeface="宋体" panose="02010600030101010101" pitchFamily="2" charset="-122"/>
                <a:cs typeface="Times New Roman" panose="02020603050405020304" pitchFamily="18" charset="0"/>
              </a:rPr>
              <a:t>2025</a:t>
            </a:r>
            <a:r>
              <a:rPr lang="zh-CN" altLang="en-US" sz="1200" kern="1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年，尖端武器装备集中亮相阅兵场</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。人民军队牢固树立战斗力这个唯一的根本的标准，坚决完成党和人民赋予的新时代使命任务。</a:t>
            </a:r>
            <a:endPar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endParaRPr>
          </a:p>
          <a:p>
            <a:pPr marL="0" marR="0" algn="l">
              <a:spcBef>
                <a:spcPts val="0"/>
              </a:spcBef>
              <a:spcAft>
                <a:spcPts val="0"/>
              </a:spcAft>
            </a:pPr>
            <a:r>
              <a:rPr lang="zh-CN" altLang="en-US" sz="1200" kern="100" smtClean="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      下</a:t>
            </a:r>
            <a:r>
              <a:rPr lang="zh-CN" altLang="en-US" sz="1200" kern="100" dirty="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面我们一起来看</a:t>
            </a:r>
            <a:r>
              <a:rPr lang="en-US" altLang="zh-CN" sz="1200" kern="100" dirty="0">
                <a:solidFill>
                  <a:srgbClr val="C00000"/>
                </a:solidFill>
                <a:effectLst/>
                <a:latin typeface="Calibri" panose="020F0502020204030204" charset="0"/>
                <a:ea typeface="宋体" panose="02010600030101010101" pitchFamily="2" charset="-122"/>
                <a:cs typeface="Times New Roman" panose="02020603050405020304" pitchFamily="18" charset="0"/>
              </a:rPr>
              <a:t>2017</a:t>
            </a:r>
            <a:r>
              <a:rPr lang="zh-CN" altLang="en-US" sz="1200" kern="100" dirty="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solidFill>
                  <a:srgbClr val="C00000"/>
                </a:solidFill>
                <a:effectLst/>
                <a:latin typeface="Calibri" panose="020F0502020204030204" charset="0"/>
                <a:ea typeface="宋体" panose="02010600030101010101" pitchFamily="2" charset="-122"/>
                <a:cs typeface="Times New Roman" panose="02020603050405020304" pitchFamily="18" charset="0"/>
              </a:rPr>
              <a:t>12</a:t>
            </a:r>
            <a:r>
              <a:rPr lang="zh-CN" altLang="en-US" sz="1200" kern="100" dirty="0">
                <a:solidFill>
                  <a:srgbClr val="C00000"/>
                </a:solidFill>
                <a:effectLst/>
                <a:latin typeface="宋体" panose="02010600030101010101" pitchFamily="2" charset="-122"/>
                <a:ea typeface="宋体" panose="02010600030101010101" pitchFamily="2" charset="-122"/>
                <a:cs typeface="Times New Roman" panose="02020603050405020304" pitchFamily="18" charset="0"/>
              </a:rPr>
              <a:t>月中央经济工作会议正式提出的习近平新时代中国特色社会主义经济思想，即习近平经济思想有怎样的贡献与价值。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面对严峻复杂的国际形势和艰巨繁重的国内改革发展稳定任务，以习近平同志为核心的党中央提出一系列治国理政新理念新思想新战略，引领我国经济发展取得历史性成就、发生历史性变革，在实践中形成和发展了习近平经济思想。基本内容包括十三个方面。习近平经济思想在科学解答时代新课题的历史进程中，不断开拓当代中国马克思主义政治经济学新境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限于时间，在此对这十三个方面不做展开解读汇报。我仅从以下三个方面来向大家汇报我的学习体会：</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从时代性来看，这一思想是与时俱进的经济学说。既坚持以经济建设为中心不动摇，将经济工作作为党治国理政的中心工作，又准确识变、科学应变、主动求变。从判断我国经济发展处在“三期叠加”的特定阶段，到提出经济发展进入新常态；从明确我国经济已由高速增长阶段转向高质量发展阶段，到开启全面建设社会主义现代化国家新征程；为新时代经济工作确立了战略坐标、提供了战略指引。</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什么叫战略坐标？就是方向感。大家看数据就知道了</a:t>
            </a:r>
            <a:r>
              <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2013</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年至</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2022</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年，我国经济总量翻了一番，国内生产总值从</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59.3</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万亿元增长到</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121</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万亿元，</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2025</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年更是跨越了</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140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万亿元关口。要知道，这是在国内外风险挑战不断叠加的情况下实现的，没有战略定力、没有准确识变、科学应变，是根本做不到的。这就是确立战略坐标、提供战略指引，思想与时俱进的力量。</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从实践性来看，这一思想是坚持问题导向的经济学说。深刻洞察国内国际经济发展现实和未来趋势，对如何应对世情国情发展演变的剖析鞭辟入里。从坚持推进供给侧结构性改革这一条“工作主线”，到加快构建新发展格局是推动高质量发展的战略基点、扩大内需是加快构建新发展格局的战略基点这两个“战略基点”，从着力振兴实体经济，到加快形成新质生产力，再到推动科技创新和产业创新融合发展，跟着问题走、奔着问题去，指引全党在波涛汹涌的世界经济大潮中，准确回答和系统解决我国经济发展的理论和实践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我们来看一些很有意思的数据，感受一下什么是“问题导向下的实践突破”：一秒钟，人工智能大模型调用词元量超</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16</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亿；人形机器人可以向前奔跑</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米。什么叫新质生产力？这就叫新质生产力，拔节生长、肉眼可见。一分钟，</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3.4</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万吨货物在各大港口吞吐进</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出，全国统一大市场建设，助力人享其行、物畅其流，流动的中国生机勃勃。</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这些场景不是天上掉下来的，而是跟着问题走、奔着问题去，一项一项干出来的。</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从开放性来看，这一思想是贯通历史与未来的经济学说。我国经济发展进程波澜壮阔、成就举世瞩目，蕴藏着理论创造的巨大动力、活力、潜力，是思想理论不断发展的“富矿”。习近平经济思想是不断发展的开放的理论，必将为马克思主义政治经济学创新发展持续贡献中国智慧。</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接</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下来</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我们来</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看生态文明建设的行动指南</a:t>
            </a:r>
            <a:r>
              <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2018</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5</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月全国生态环境保护大会正式提出的习近平生态文明思想有哪些贡献与价值。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pPr marL="0" marR="0" indent="267970" algn="just">
              <a:lnSpc>
                <a:spcPct val="150000"/>
              </a:lnSpc>
              <a:spcBef>
                <a:spcPts val="0"/>
              </a:spcBef>
              <a:spcAft>
                <a:spcPts val="0"/>
              </a:spcAft>
            </a:pP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以习近平同志为核心的党中央从中华民族永续发展的高度出发，深刻把握生态文明建设在新时代中国特色社会主义事业中的重要地位和战略意义，大力推动生态文明理论创新、实践创新、制度创新，创造性提出一系列新理念新思想新战略，形成了习近平生态文明思想。其科学内涵为“十个坚持”。</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习近平生态文明思想立足人类文明演进规律与中国式现代化实践，开辟了</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21</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世纪马克思主义人与自然关系思想的新境界。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我从以下五方面来向大家汇报我的理解：</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pPr marL="0" marR="0" indent="267970" algn="just">
              <a:lnSpc>
                <a:spcPct val="150000"/>
              </a:lnSpc>
              <a:spcBef>
                <a:spcPts val="0"/>
              </a:spcBef>
              <a:spcAft>
                <a:spcPts val="0"/>
              </a:spcAft>
            </a:pP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以“人与自然生命共同体”实现生态哲学范式根本性创新。“人与自然是生命共同体”等重大论断，突破了西方人类中心主义与生态中心主义的二元对立困境，为正确处理人与自然关系奠定了哲学根基。</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2021</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云南野生大象北上南归的故事，生动展现了人与动物和谐共处的美丽图景。我国提出的人与自然和谐共生理念，既不是匍匐于自然之下，也不是凌驾于自然之上，而是协同推进自然保护和人的全面发展的自律自觉。</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以“绿水青山就是金山银山”破解保护与发展二元对立难题。“两山论”深刻阐明了生态保护与经济发展的辩证统一关系，确立绿色发展是发展观的深刻革命，为统筹发展和安全、正确处理人与自然关系这个世界性难题提供了根本遵循。</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提到“绿水青山就是金山银山”，我们可以聚焦浙江安吉这一“两山”理念的诞生地。安吉从“卖石头”到“卖风景”，从“靠山吃山”到“养山富山”，从“环境之痛”到“人居之福”，这样的巨变让我们看到，绿水青山的“颜值”越高，金山银山的“价值”就越大，绿水青山正持续点亮金山银山。</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以“良好生态环境是最普惠民生福祉”丰富以人民为中心的发展思想。首次将优美生态环境从发展附属条件上升为民生基本权益，确立生态惠民、生态利民、生态为民的价值取向，推动传统民生观、政绩观实现革命性重塑。</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我国，绿水青山的“生态颜值”和我们生活的“幸福指数”是同步提升的。北京大气污染治理交出高分答卷，赢得人民群众一致喝彩。下大气力治理水环境污染，多措并举推动农村环境整治，土壤环境风险得到有效管控，大规模国土绿化行动持续科学开展</a:t>
            </a:r>
            <a:r>
              <a:rPr lang="en-US" altLang="zh-CN" sz="1200" kern="100" dirty="0">
                <a:effectLst/>
                <a:latin typeface="宋体" panose="02010600030101010101" pitchFamily="2" charset="-122"/>
                <a:ea typeface="宋体" panose="02010600030101010101" pitchFamily="2" charset="-122"/>
                <a:cs typeface="Times New Roman" panose="02020603050405020304" pitchFamily="18" charset="0"/>
              </a:rPr>
              <a:t>……</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我们可以感受到身边的突出生态环境问题被逐一攻克，我们在绿水青山中共享自然之美、生命之美、生活之美。</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第四方面，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以“山水林田湖草沙一体化保护和系统治理”创新中国特色生态治理范式。打破“九龙治水”的治理困境，以系统完备、协同高效的中国特色生态治理方法论提升了我国生态环境治理体系和治理能力现代化水平。</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塞外明珠”乌梁素海，如今蓝天碧水，飞鸟翔集。最初当地“就水治水”，迟迟不见效，遵循习近平总书记综合治理、系统治理的理念，深刻认识到虽然问题表现在湖里、但根子在岸上，多管齐下取得明显成效。这是系统观念的生动体现，也是发展和保护协同共生的科学实践。</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第五方面，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以“共建清洁美丽世界”贡献全球生态治理的中国方案和中国智慧。推动中国深度参与、引领全球气候治理与绿色合作，为我们突破西方中心主义的传统全球环境治理范式，以共同体理念重塑全球生态治理的价值内核与行动逻辑提供了理论遵循。</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在巴西亚马孙流域，中巴合作建设的美丽山特高压输电项目，不仅帮助那里解决清洁水电长距离外送和消纳难题，还恢复了沿线森林植被面积多达</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公顷，一些地区出现了多种野生动物。我国以实际行动助推世界各国共建地球生命共同体，共建人与自然和谐共生的美好未来。我们秉持真正的多边主义促进全球合作，为共建繁荣、清洁、美丽的世界注入强大动力。</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接下来，我们再来看</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2018</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6</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月中央外事工作会议正式提出的新时代中国特色社会主义外交思</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想，也就是习</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近平外交思想有怎样的贡献与价值。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以习近平同志为核心的党中央深刻把握新时代中国和世界发展大势，在对外工作上进行一系列重大理论和实践创新，形成了习近平外交思想。主要内容集中体现为“十个坚持”。构建人类命运共同体是这一思想的核心理念。</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习近平外交思想是一个不断发展的开放的科学体系。习近平总书记以科学的态度和真理的精神判断新趋势、回答新问题，不断开辟中国特色大国外交理论新境界。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我从以下三个方面来向大家汇报我学习这一思想的体会：</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一思想敏锐洞察国际形势发展新变化。在提出百年变局重大论断基础上，进一步指出世界进入新的动荡变革期，全球南方群体性崛起是世界大变局的鲜明标志；深刻洞察国际格局演进大脉络，指出人类发展进步的大方向、世界历史曲折前进的大逻辑、国际社会命运与共的大趋势不会改变；明确反对霸权霸道霸凌行径，拨云见日地指引中国外交前进方向，引导国际社会正面预期。</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这一方面需要大家特别关注的核心词是洞察国际形势发展新变化。</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一思想准确把握中国与世界关系新方位。面对外部环境的严峻挑战，中国以强大韧性、充沛活力为促进共同发展注入强劲动能，以自信自立、敢斗善斗为维护国际公平正义提供有力支撑，以中国式现代化成功探索为广大发展中国家独立自主迈向现代化拓宽路径，成为变乱交织的世界中举足轻重的和平、发展、进步力量。</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这一方面需要大家特别关注的核心词是把握中国与世界关系新方位。</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一思想科学解答国际关系理论新难题。传统国际关系理论固守西方中心主义，信奉“弱肉强食”“赢者通吃”，面对一日千里的深刻变局拿不出破解老矛盾新问题的钥匙，甚至重蹈抱薪救火、饮鸩止渴的覆辙。习近平总书记倡导走出一条对话而不对抗、结伴而不结盟、共赢而非零和的新型安全之路，指引共建“一带一路”这样包容性巨大的发展平台，推动构建更加公正合理的全球治理体系，为人类找到了解决全球性问题的基本路径，为世界贡献了重要思想公共产品。</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这一方面需要大家特别关注的核心词是解答国际关系理论新难题。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如</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今，构建人类命运共同体理念已连续</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9</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年写入联大决议，区域命运共同体建设稳步推进。共建“一带一路”成为规模最大、覆盖范围最广的国际合作平台。全球治理倡议一经提出，迅速得到</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150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多个国家和国际组织响应。我们旗帜鲜明反对霸权霸道霸凌行径，在关税战、贸易战中挺身而出，中国特色热点问题解决之道广受各方赞许。我们同周边国家共建和平、安宁、繁荣、美丽、友好“五大家园”，给予建交的最不发达国家</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100%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税目产品零关税待遇，深得国际道义人心。</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以习近平外交思想为引领，我国外交将坚持自信自立、开放包容、公道正义、合作共赢的方针</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原则，</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为人类和平与进步事业作出更大贡献。</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接下来我们一起来看</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2020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11</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月中央全面依法治国工作会议正式提出的习近平法治思想有哪些贡献与价值。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以习近平同志为核心的党中央从坚持和发展中国特色社会主义的全局和战略高度定位法治、布局法治、厉行法治，坚持把马克思主义法治理论同中国法治建设具体实际相结合、同中华优秀传统法律文化相结合，创造性提出了关于全面依法治国的一系列新理念新思想新战略，形成了习近平法治思想。其核心要义为“十二个坚持”。</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我体会：习近平法治思想具有宏阔的历史视野、宽广的世界眼光，开辟了马克思主义法治理论中国化时代化新境界。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关于习近平法治思想的核心要义即“十二个坚持”，大家也都有很好的学习和理解，限于时间我不再一一解读。仅从以下三个方面来汇报我个人的学习和体会。</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这一思想运用辩证唯物主义和历史唯物主义，从经济基础、阶级属性、社会条件、历史文化等综合角</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度，深入探究并回答“新时代为什么实行全面依法治国”“怎样实行全面依法治国”等重大问题。</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科学把握法治的政治性、人民性、社会性等本质属性，超越了西方法治理论的阶级局限和思想偏见，把马克思主义法治理论推向新的思想高峰。</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这第一方面，大家要特别关注“把马克思主义法治理论推向新的思想高峰”这一句。</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一思想从中国法治建设具体实际出发，牢牢把握社会公平正义这一法治价值追求，深刻阐释法治的价值精髓，对如何从国内法治和涉外法治两个方面维护社会公平正义作出科学分析，丰富了马克思主义法治理论关于法治价值的认识。</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这第二方面，大家要关注“丰富了马克思主义法治理论关于法治价值的认识”这一句。</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这一思想科学总结中国特色社会主义法治实践规律，深刻阐明法治中国建设的实践要求，全面把握全面依法治国的实践要义，在诸多法治实践领域形成一系列原创性、标识性成果，进一步拓展了中国特色社会主义法治实践的内涵和外延，为引领人类法治文明实践作出中国贡献。</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第三方面，大家要关注“为引领人类法治文明实践作出中国贡献”这一句。</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我的学习体会是：新时代，在习近平法治思想科学指引下，全面依法治国取得历史性成就、发生历史性变革，法治中国建设开创新局面，为续写经济快速发展和社会长期稳定两大奇迹新篇章奠定坚实基础。</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接下来我们一起来看</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2023</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10</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月全国宣传思想文化工作会议正式提出的习近平文化思想有怎样的贡献与价值。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以习近平同志为核心的党中央立足党和国家事业发展全局，坚持把文化建设摆在治国理政突出位置，作出一系列重大部署，创造性提出一系列新思想新观点新论断，形成了习近平文化思想。全国宣传思想文化工作会议系统阐述了习近平文化思想。</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习近平文化思想凝结着中华文化和中国精神的时代精华，开辟了马克思主义文化理论发展新境界。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我从以下五个方面来向大家汇报我学习这一思想的体会：</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在政治保证上，创造性提出坚持党的文化领导权，坚持和加强党对宣传思想文化工作的全面领导。深刻阐明了加强党对宣传思想文化工作领导的极端重要性，明确了做好宣传思想化工作的政治保证。</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发展道路上，创造性提出“两个结合”的根本要求。我们知道，习近平新时代中国特色社会主义思想本身就是“两个结合”的重大成果。我们党始终高度重视把马克思主义基本原理同中国具体实际相结合。习近平总书记在强调坚持这“第一个结合”的基础上，明确提出把马克思主义基本原理同中华优秀传统文化相结合的重大命题。</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2023</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6</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2</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日，习近平总书记在文化传承发展座谈会上的讲话中深刻阐明，“两个结合”是我们取得成功的最大法宝，“结合”的前提是彼此契合、“结合”的结果是互相成就。一系列重要论述，表明我们党在传承中华优秀传统文化中推进文化创新的自觉性达到了新高度。</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在第二方面，大家要重点学习的是：习近平总书记在强调</a:t>
            </a:r>
            <a:r>
              <a:rPr lang="zh-CN" altLang="en-US" sz="1200" b="1" kern="100">
                <a:effectLst/>
                <a:latin typeface="宋体" panose="02010600030101010101" pitchFamily="2" charset="-122"/>
                <a:ea typeface="宋体" panose="02010600030101010101" pitchFamily="2" charset="-122"/>
                <a:cs typeface="Times New Roman" panose="02020603050405020304" pitchFamily="18" charset="0"/>
              </a:rPr>
              <a:t>坚持“</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第一个结合”的基础上，明确提出把马克思主义基本原理同中华优秀传统文化相结合的重大命题。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使命担当上，创造性提出新的文化使命，强调建设中华民族现代文明。也是在文化传承发展座谈会上，习近平总书记提出“新时代新的文化使命”，强调“对历史最好的继承就是创造新的历史，对人类文明最大的礼敬就是创造人类文明新形态”。为新时代文化发展提供了方向指引，彰显了中国共产党的文明理想和文明追求。</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这一方面，大家需要特别关注的是下面这两句：习近平总书记提出“新时代新的文化使命”，强调“对历史最好的继承就是创造新的历史，对人类文明最大的礼敬就是创造人类文明新形态”。</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第四方面，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原则立场上，创造性提出“四个自信”，强调坚定道路自信、理论自信、制度自信，说到底是要坚定文化自信。坚定文化自信，是事关国运兴衰、事关文化安全、事关民族精神独立性的大问题。一系列重要论述，彰显了我们党高度的文化自觉和文化担当。</a:t>
            </a: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这一方面，大家需要特别关注的是下面这段话：坚定文化自信，是事关国运兴衰、事关文化安全、事关民族精神独立性的大问题。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第五方面，</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重要动力上，创造性提出“文明交流互鉴”、弘扬全人类共同价值、落实全球文明倡议等。摒弃“文明优越论”“文明冲突论”，强调“命运与共”，凸显“以人为本”，着眼“开放包容”，彰显了人类文明发展的全新图景，为全球发展贡献了中国智慧和中国方案。</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文化思想明体达用、体用贯通，为推进强国建设、民族复兴伟业凝聚起强大精神力量。如今，文化自信已深深融入民族血脉，成为全民族的精神气质与文化品格，中华优秀传统文化在创造性转化、创新性发展中焕发新活力。随着中华优秀传统文化传承发展工程、中华文明探源工程等深入实施，国家文化公园建设稳步推进，中华优秀传统文化迸发出强大生命力，并赋予中国式现代化以深厚底蕴。文博热、非遗热不断升温，古韵国风成为年轻人眼中的“顶流审美”。全国各地博物馆、景区积极打造数字化、沉浸式体验项目，特色活动吸引越来越多人踏上文化之旅，共赴诗和</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远方。古</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老中华文明所蕴含的智慧日益获得国际社会的广泛认同。</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我学习和研究的体会是：习近平文化思想充分彰显了中华民族的文化主体性，不断激发全民族文化创新创造活力，引领亿万国人坚定文化自信，在文化的繁荣兴盛中实现中华民族伟大复兴。</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最后来看今年</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6</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月最新提出的习近平党建思想。就在前不久的</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6</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月</a:t>
            </a:r>
            <a:r>
              <a:rPr lang="en-US" altLang="zh-CN" sz="1200" kern="100" dirty="0">
                <a:effectLst/>
                <a:latin typeface="Calibri" panose="020F0502020204030204" charset="0"/>
                <a:ea typeface="宋体" panose="02010600030101010101" pitchFamily="2" charset="-122"/>
                <a:cs typeface="Times New Roman" panose="02020603050405020304" pitchFamily="18" charset="0"/>
              </a:rPr>
              <a:t>15</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日，全国党建工作座谈会在北京召开，会议正式提出习近平党建思想。这是一个最新的理论成果，我也正在学习，在此的汇报一定是初浅的，期待我们共同深入学习和交流。</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第一，</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党的十八大以来，以习近平同志为核心的党中央围绕建设什么样的长期执政的马克思主义政党、怎样建设长期执政的马克思主义政党的重大时代课题，提出一系列新理念新思想新战略，形成习近平党建思想。</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十四个坚持”，深刻把握管党治党、兴党强党和强国复兴的内在联系，统筹党的领导和党的建设，是对习近平总书记关于新时代党的建设具有标志性引领性的新理念新思想新战略的集中概括，彰显出独特的理论品格。</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pPr marL="0" marR="0" indent="266700" algn="just">
              <a:lnSpc>
                <a:spcPct val="150000"/>
              </a:lnSpc>
              <a:spcBef>
                <a:spcPts val="0"/>
              </a:spcBef>
              <a:spcAft>
                <a:spcPts val="0"/>
              </a:spcAft>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第二，</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党建思想在马克思主义建党学说发展史和中国共产党党建史上具有里程碑意义。习近平总书记创造性运用马克思主义基本原理，深刻把握长期执政条件下党的建设规律，讲出了“老祖宗”没有讲过的新话，回答了前人没有回答过的课题，谱写了马克思主义建党学说新篇章。</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pPr marL="0" marR="0" indent="266700" algn="just">
              <a:lnSpc>
                <a:spcPct val="150000"/>
              </a:lnSpc>
              <a:spcBef>
                <a:spcPts val="0"/>
              </a:spcBef>
              <a:spcAft>
                <a:spcPts val="0"/>
              </a:spcAft>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第三，</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党建思想深刻阐明党的领导对中国特色社会主义事业的本质规定性，明确了新时代坚持和发展中国特色社会主义的根本政治保证；深刻指出党中央在党的领导根本制度中的重要地位，点明中国共产党保持团结统一、强大凝聚力和战斗力的关键所在；深刻揭示新时代党的建设的战略方针，明确全面从严治党的科学内涵和基本途径；深刻阐述党的根本立场，集中体现党的理想信念、性质宗旨、价值取向、力量源泉、使命任务的有机统一；深刻指明加强党性修养对于党员干部和执政党自身建设的基础性作用，推动全党把锤炼党性、提高思想觉悟作为终身课题。</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pPr marL="0" marR="0" indent="266700" algn="just">
              <a:lnSpc>
                <a:spcPct val="150000"/>
              </a:lnSpc>
              <a:spcBef>
                <a:spcPts val="0"/>
              </a:spcBef>
              <a:spcAft>
                <a:spcPts val="0"/>
              </a:spcAft>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第四，</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习近平党建思想坚守马克思主义这个魂脉，在继承中发展、在守正中</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创新。习</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近平党建思想全面深刻阐明新时代党的建设的根本原则、工作布局、重点任务、方法路径，为丰富和发展马克思主义建党学说作出重大原创性贡献。</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pPr marL="0" marR="0" indent="266700" algn="just">
              <a:lnSpc>
                <a:spcPct val="150000"/>
              </a:lnSpc>
              <a:spcBef>
                <a:spcPts val="0"/>
              </a:spcBef>
              <a:spcAft>
                <a:spcPts val="0"/>
              </a:spcAft>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我们大家一起来思考体会一下，看看我下面说的这几点体会是不是有一些道理：在我前面汇报的第二个部分的内容中，我们概述了“十个明确”，其中党的领导是打头的，党的建设是收尾的；“十四个坚持”，第一个坚持和第十四个坚持，一头一尾，仍然是党的领导和党的建设；“十三个方面成就”中，第一个方面取得的成就就是在坚持党的全面领导上，第二个方面取得的成就则是在全面从严治党上。可以看出，习近平党建思想在习近平新时代中国特色社会主义思想中具有要义性内容、丰富性内涵、原创性标识、基础性地位、引领性作用，对强党强国具有重大现实意义和长远指导意义。</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在我初步的学习和研究中，我还体会到：习近平党建</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思想也</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为全球化时代世界政治文明发展、人类政治文明进步提供中国主张、贡献中国智慧。</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通过刚刚的分享，相信大家也与我一样，对习近平新时代中国特色社会主义思想有了比较系</a:t>
            </a:r>
            <a:r>
              <a:rPr lang="zh-CN" altLang="en-US" sz="1200" kern="100">
                <a:effectLst/>
                <a:latin typeface="宋体" panose="02010600030101010101" pitchFamily="2" charset="-122"/>
                <a:ea typeface="宋体" panose="02010600030101010101" pitchFamily="2" charset="-122"/>
                <a:cs typeface="Times New Roman" panose="02020603050405020304" pitchFamily="18" charset="0"/>
              </a:rPr>
              <a:t>统、比</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较具体的体会：党的创新理论一直紧跟时代，引领时代。</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作为学校的思政课教师，读懂理论是基础，更关键的是落地课堂。要想把这门课教好，让我们的学生真学、真懂、真信、真用，切实达到用习近平新时代中国特色社会主义思想铸魂育人的教学目标。</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首先，要帮助学生全面准确理解习近平新时代中国特色社会主义思想及蕴含其中的立场、观点、方法，这是初阶教学目标。</a:t>
            </a:r>
            <a:r>
              <a:rPr lang="zh-CN" altLang="en-US" sz="1200" b="0" kern="100" dirty="0">
                <a:effectLst/>
                <a:latin typeface="宋体" panose="02010600030101010101" pitchFamily="2" charset="-122"/>
                <a:ea typeface="宋体" panose="02010600030101010101" pitchFamily="2" charset="-122"/>
                <a:cs typeface="Times New Roman" panose="02020603050405020304" pitchFamily="18" charset="0"/>
              </a:rPr>
              <a:t>想要把理论给学生讲清楚，就需要教师先把理论学懂弄通，明确要给学生讲什么、怎么讲、实现什么目的。而后通过精心设计教学环节，把理论的核心要义完整准确地传递给学生。</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indent="267970" algn="just">
              <a:lnSpc>
                <a:spcPct val="150000"/>
              </a:lnSpc>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其次，帮助学生实现从理论到方法的转换，这是中阶教学目标。</a:t>
            </a:r>
            <a:r>
              <a:rPr lang="zh-CN" altLang="en-US" sz="1200" b="0" kern="100" dirty="0">
                <a:effectLst/>
                <a:latin typeface="宋体" panose="02010600030101010101" pitchFamily="2" charset="-122"/>
                <a:ea typeface="宋体" panose="02010600030101010101" pitchFamily="2" charset="-122"/>
                <a:cs typeface="Times New Roman" panose="02020603050405020304" pitchFamily="18" charset="0"/>
              </a:rPr>
              <a:t>理论学习的目标在于实践，学生只有在实践中运用了理论，才能真正理解理论的科学性。我想，我们广大教师要着力推动思政课堂和社会课堂的有效融合，真正让学生在日常中运用理论，为理论与实践的有机统一创造条件。</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pPr marL="0" marR="0" algn="l">
              <a:spcBef>
                <a:spcPts val="0"/>
              </a:spcBef>
              <a:spcAft>
                <a:spcPts val="0"/>
              </a:spcAft>
            </a:pPr>
            <a:r>
              <a:rPr lang="zh-CN" altLang="en-US" sz="1200" b="1" kern="100" dirty="0">
                <a:effectLst/>
                <a:latin typeface="宋体" panose="02010600030101010101" pitchFamily="2" charset="-122"/>
                <a:ea typeface="宋体" panose="02010600030101010101" pitchFamily="2" charset="-122"/>
                <a:cs typeface="Times New Roman" panose="02020603050405020304" pitchFamily="18" charset="0"/>
              </a:rPr>
              <a:t>最后，帮助学生完成从方法到价值的跃升，这是高阶教学目标。</a:t>
            </a:r>
            <a:r>
              <a:rPr lang="zh-CN" altLang="en-US" sz="1200" b="0" kern="100" dirty="0">
                <a:effectLst/>
                <a:latin typeface="宋体" panose="02010600030101010101" pitchFamily="2" charset="-122"/>
                <a:ea typeface="宋体" panose="02010600030101010101" pitchFamily="2" charset="-122"/>
                <a:cs typeface="Times New Roman" panose="02020603050405020304" pitchFamily="18" charset="0"/>
              </a:rPr>
              <a:t>教师要帮助学生形成真实可感的情感体验，进而让学生将抽象的制度优势、家国情怀、时代使命、青年担当转化为可感知、可理解、可共鸣的价值共情，</a:t>
            </a: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进而使学生坚定马克思主义信仰，增强对中国特色社会主义的信念、对实现中华民族伟大复兴的信心</a:t>
            </a:r>
            <a:r>
              <a:rPr lang="zh-CN" altLang="en-US" sz="1200" b="0" kern="1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266700" algn="just">
              <a:lnSpc>
                <a:spcPct val="150000"/>
              </a:lnSpc>
              <a:spcBef>
                <a:spcPts val="0"/>
              </a:spcBef>
              <a:spcAft>
                <a:spcPts val="0"/>
              </a:spcAft>
            </a:pPr>
            <a:r>
              <a:rPr lang="zh-CN" altLang="en-US" sz="1200" kern="100" dirty="0">
                <a:effectLst/>
                <a:latin typeface="宋体" panose="02010600030101010101" pitchFamily="2" charset="-122"/>
                <a:ea typeface="宋体" panose="02010600030101010101" pitchFamily="2" charset="-122"/>
                <a:cs typeface="Times New Roman" panose="02020603050405020304" pitchFamily="18" charset="0"/>
              </a:rPr>
              <a:t>习近平总书记曾深刻指出，思政课教师“要给学生心灵埋下真善美的种子，引导学生扣好人生第一粒扣子”。我们也应该牢记习近平总书记的嘱托，以政治要强、情怀要深、思维要新、视野要广、自律要严、人格要正的标准严格要求自己，涵养堂堂正正的人格力量，以真理感召学生、以德行浸润学生，当好青少年扣好人生第一粒扣子的引路人，切实扛起立德树人、铸魂育人的时代重任。</a:t>
            </a:r>
            <a:endParaRPr lang="zh-CN" altLang="en-US" sz="1200" kern="100" dirty="0">
              <a:effectLst/>
              <a:latin typeface="Calibri" panose="020F0502020204030204" charset="0"/>
              <a:ea typeface="宋体" panose="02010600030101010101" pitchFamily="2" charset="-122"/>
              <a:cs typeface="Times New Roman" panose="02020603050405020304" pitchFamily="18" charset="0"/>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15D89474-21E4-4DF7-BF31-B7EB07AEDF2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kern="100" smtClean="0">
                <a:effectLst/>
                <a:latin typeface="宋体" panose="02010600030101010101" pitchFamily="2" charset="-122"/>
                <a:ea typeface="宋体" panose="02010600030101010101" pitchFamily="2" charset="-122"/>
                <a:cs typeface="Times New Roman" panose="02020603050405020304" pitchFamily="18" charset="0"/>
              </a:rPr>
              <a:t>谢谢大家！</a:t>
            </a:r>
            <a:endParaRPr lang="zh-CN" altLang="en-US" sz="1200" kern="100" smtClean="0">
              <a:effectLst/>
              <a:latin typeface="Calibri" panose="020F0502020204030204" charset="0"/>
              <a:ea typeface="宋体" panose="02010600030101010101" pitchFamily="2" charset="-122"/>
              <a:cs typeface="Times New Roman" panose="02020603050405020304" pitchFamily="18" charset="0"/>
            </a:endParaRPr>
          </a:p>
          <a:p>
            <a:endParaRPr lang="zh-CN" altLang="en-US"/>
          </a:p>
        </p:txBody>
      </p:sp>
      <p:sp>
        <p:nvSpPr>
          <p:cNvPr id="4" name="灯片编号占位符 3"/>
          <p:cNvSpPr>
            <a:spLocks noGrp="1"/>
          </p:cNvSpPr>
          <p:nvPr>
            <p:ph type="sldNum" sz="quarter" idx="10"/>
          </p:nvPr>
        </p:nvSpPr>
        <p:spPr/>
        <p:txBody>
          <a:bodyPr/>
          <a:lstStyle/>
          <a:p>
            <a:fld id="{D4ED0B98-3E9E-48E8-BB87-5F7BF06C3E2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标题">
    <p:bg>
      <p:bgPr>
        <a:solidFill>
          <a:schemeClr val="bg1"/>
        </a:solidFill>
        <a:effectLst/>
      </p:bgPr>
    </p:bg>
    <p:spTree>
      <p:nvGrpSpPr>
        <p:cNvPr id="1" name=""/>
        <p:cNvGrpSpPr/>
        <p:nvPr/>
      </p:nvGrpSpPr>
      <p:grpSpPr>
        <a:xfrm>
          <a:off x="0" y="0"/>
          <a:ext cx="0" cy="0"/>
          <a:chOff x="0" y="0"/>
          <a:chExt cx="0" cy="0"/>
        </a:xfrm>
      </p:grpSpPr>
      <p:pic>
        <p:nvPicPr>
          <p:cNvPr id="2097153" name="图片 2"/>
          <p:cNvPicPr>
            <a:picLocks noChangeAspect="1"/>
          </p:cNvPicPr>
          <p:nvPr userDrawn="1"/>
        </p:nvPicPr>
        <p:blipFill>
          <a:blip r:embed="rId2"/>
          <a:stretch>
            <a:fillRect/>
          </a:stretch>
        </p:blipFill>
        <p:spPr>
          <a:xfrm>
            <a:off x="0" y="0"/>
            <a:ext cx="12192000" cy="6858000"/>
          </a:xfrm>
          <a:prstGeom prst="rect">
            <a:avLst/>
          </a:prstGeom>
        </p:spPr>
      </p:pic>
      <p:sp>
        <p:nvSpPr>
          <p:cNvPr id="1048582" name="矩形 1"/>
          <p:cNvSpPr/>
          <p:nvPr userDrawn="1"/>
        </p:nvSpPr>
        <p:spPr>
          <a:xfrm>
            <a:off x="0" y="112889"/>
            <a:ext cx="3556000" cy="5531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2097155" name="图片 1"/>
          <p:cNvPicPr>
            <a:picLocks noChangeAspect="1"/>
          </p:cNvPicPr>
          <p:nvPr userDrawn="1"/>
        </p:nvPicPr>
        <p:blipFill>
          <a:blip r:embed="rId2"/>
          <a:stretch>
            <a:fillRect/>
          </a:stretch>
        </p:blipFill>
        <p:spPr>
          <a:xfrm>
            <a:off x="0" y="0"/>
            <a:ext cx="12192000" cy="6858000"/>
          </a:xfrm>
          <a:prstGeom prst="rect">
            <a:avLst/>
          </a:prstGeom>
        </p:spPr>
      </p:pic>
      <p:sp>
        <p:nvSpPr>
          <p:cNvPr id="1048591" name="矩形 2"/>
          <p:cNvSpPr/>
          <p:nvPr userDrawn="1"/>
        </p:nvSpPr>
        <p:spPr>
          <a:xfrm>
            <a:off x="158044" y="0"/>
            <a:ext cx="3556000" cy="55315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565CE74E-AB26-4998-AD42-012C4C1AD076}" type="slidenum">
              <a:rPr lang="zh-CN" altLang="en-US" smtClean="0"/>
            </a:fld>
            <a:endParaRPr lang="zh-CN" alt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slide" Target="slide21.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3" Type="http://schemas.openxmlformats.org/officeDocument/2006/relationships/notesSlide" Target="../notesSlides/notesSlide2.xml"/><Relationship Id="rId22" Type="http://schemas.openxmlformats.org/officeDocument/2006/relationships/slideLayout" Target="../slideLayouts/slideLayout4.xml"/><Relationship Id="rId21" Type="http://schemas.openxmlformats.org/officeDocument/2006/relationships/image" Target="../media/image6.png"/><Relationship Id="rId20" Type="http://schemas.openxmlformats.org/officeDocument/2006/relationships/tags" Target="../tags/tag15.xml"/><Relationship Id="rId2" Type="http://schemas.microsoft.com/office/2007/relationships/hdphoto" Target="../media/image5.wdp"/><Relationship Id="rId19" Type="http://schemas.openxmlformats.org/officeDocument/2006/relationships/slide" Target="slide42.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tags" Target="../tags/tag11.xml"/><Relationship Id="rId14" Type="http://schemas.openxmlformats.org/officeDocument/2006/relationships/tags" Target="../tags/tag10.xml"/><Relationship Id="rId13" Type="http://schemas.openxmlformats.org/officeDocument/2006/relationships/slide" Target="slide3.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3.xml"/><Relationship Id="rId4" Type="http://schemas.openxmlformats.org/officeDocument/2006/relationships/slide" Target="slide2.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7.GIF"/></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4.xml"/><Relationship Id="rId8" Type="http://schemas.openxmlformats.org/officeDocument/2006/relationships/slideLayout" Target="../slideLayouts/slideLayout4.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image" Target="../media/image10.jpeg"/><Relationship Id="rId2" Type="http://schemas.microsoft.com/office/2007/relationships/hdphoto" Target="../media/image9.wdp"/><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9" Type="http://schemas.openxmlformats.org/officeDocument/2006/relationships/tags" Target="../tags/tag25.xml"/><Relationship Id="rId8" Type="http://schemas.openxmlformats.org/officeDocument/2006/relationships/image" Target="../media/image15.png"/><Relationship Id="rId7" Type="http://schemas.openxmlformats.org/officeDocument/2006/relationships/tags" Target="../tags/tag24.xml"/><Relationship Id="rId6" Type="http://schemas.microsoft.com/office/2007/relationships/hdphoto" Target="../media/image14.wdp"/><Relationship Id="rId5" Type="http://schemas.openxmlformats.org/officeDocument/2006/relationships/image" Target="../media/image13.png"/><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image" Target="../media/image12.png"/><Relationship Id="rId11" Type="http://schemas.openxmlformats.org/officeDocument/2006/relationships/notesSlide" Target="../notesSlides/notesSlide5.xml"/><Relationship Id="rId10" Type="http://schemas.openxmlformats.org/officeDocument/2006/relationships/slideLayout" Target="../slideLayouts/slideLayout4.xml"/><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4.xml"/><Relationship Id="rId5" Type="http://schemas.openxmlformats.org/officeDocument/2006/relationships/tags" Target="../tags/tag27.xml"/><Relationship Id="rId4" Type="http://schemas.openxmlformats.org/officeDocument/2006/relationships/image" Target="../media/image15.png"/><Relationship Id="rId3" Type="http://schemas.openxmlformats.org/officeDocument/2006/relationships/tags" Target="../tags/tag26.xml"/><Relationship Id="rId2" Type="http://schemas.microsoft.com/office/2007/relationships/hdphoto" Target="../media/image14.wdp"/><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4.xml"/><Relationship Id="rId6" Type="http://schemas.openxmlformats.org/officeDocument/2006/relationships/tags" Target="../tags/tag29.xml"/><Relationship Id="rId5" Type="http://schemas.openxmlformats.org/officeDocument/2006/relationships/image" Target="../media/image15.png"/><Relationship Id="rId4" Type="http://schemas.openxmlformats.org/officeDocument/2006/relationships/tags" Target="../tags/tag28.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16.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4.xml"/><Relationship Id="rId5" Type="http://schemas.openxmlformats.org/officeDocument/2006/relationships/tags" Target="../tags/tag31.xml"/><Relationship Id="rId4" Type="http://schemas.openxmlformats.org/officeDocument/2006/relationships/image" Target="../media/image15.png"/><Relationship Id="rId3" Type="http://schemas.openxmlformats.org/officeDocument/2006/relationships/tags" Target="../tags/tag30.xml"/><Relationship Id="rId2" Type="http://schemas.microsoft.com/office/2007/relationships/hdphoto" Target="../media/image14.wdp"/><Relationship Id="rId1"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4.xml"/><Relationship Id="rId6" Type="http://schemas.openxmlformats.org/officeDocument/2006/relationships/tags" Target="../tags/tag33.xml"/><Relationship Id="rId5" Type="http://schemas.openxmlformats.org/officeDocument/2006/relationships/image" Target="../media/image15.png"/><Relationship Id="rId4" Type="http://schemas.openxmlformats.org/officeDocument/2006/relationships/tags" Target="../tags/tag32.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4.xml"/><Relationship Id="rId5" Type="http://schemas.openxmlformats.org/officeDocument/2006/relationships/tags" Target="../tags/tag35.xml"/><Relationship Id="rId4" Type="http://schemas.openxmlformats.org/officeDocument/2006/relationships/image" Target="../media/image15.png"/><Relationship Id="rId3" Type="http://schemas.openxmlformats.org/officeDocument/2006/relationships/tags" Target="../tags/tag34.xml"/><Relationship Id="rId2" Type="http://schemas.microsoft.com/office/2007/relationships/hdphoto" Target="../media/image14.wdp"/><Relationship Id="rId1" Type="http://schemas.openxmlformats.org/officeDocument/2006/relationships/image" Target="../media/image13.png"/></Relationships>
</file>

<file path=ppt/slides/_rels/slide11.xml.rels><?xml version="1.0" encoding="UTF-8" standalone="yes"?>
<Relationships xmlns="http://schemas.openxmlformats.org/package/2006/relationships"><Relationship Id="rId9" Type="http://schemas.openxmlformats.org/officeDocument/2006/relationships/image" Target="../media/image21.svg"/><Relationship Id="rId8" Type="http://schemas.openxmlformats.org/officeDocument/2006/relationships/image" Target="../media/image20.png"/><Relationship Id="rId7" Type="http://schemas.openxmlformats.org/officeDocument/2006/relationships/image" Target="../media/image19.svg"/><Relationship Id="rId6" Type="http://schemas.openxmlformats.org/officeDocument/2006/relationships/image" Target="../media/image18.png"/><Relationship Id="rId5" Type="http://schemas.openxmlformats.org/officeDocument/2006/relationships/tags" Target="../tags/tag37.xml"/><Relationship Id="rId4" Type="http://schemas.openxmlformats.org/officeDocument/2006/relationships/image" Target="../media/image15.png"/><Relationship Id="rId3" Type="http://schemas.openxmlformats.org/officeDocument/2006/relationships/tags" Target="../tags/tag36.xml"/><Relationship Id="rId2" Type="http://schemas.microsoft.com/office/2007/relationships/hdphoto" Target="../media/image14.wdp"/><Relationship Id="rId18" Type="http://schemas.openxmlformats.org/officeDocument/2006/relationships/notesSlide" Target="../notesSlides/notesSlide11.xml"/><Relationship Id="rId17" Type="http://schemas.openxmlformats.org/officeDocument/2006/relationships/slideLayout" Target="../slideLayouts/slideLayout4.xml"/><Relationship Id="rId16" Type="http://schemas.openxmlformats.org/officeDocument/2006/relationships/tags" Target="../tags/tag44.xml"/><Relationship Id="rId15" Type="http://schemas.openxmlformats.org/officeDocument/2006/relationships/tags" Target="../tags/tag43.xml"/><Relationship Id="rId14" Type="http://schemas.openxmlformats.org/officeDocument/2006/relationships/tags" Target="../tags/tag42.xml"/><Relationship Id="rId13" Type="http://schemas.openxmlformats.org/officeDocument/2006/relationships/tags" Target="../tags/tag41.xml"/><Relationship Id="rId12" Type="http://schemas.openxmlformats.org/officeDocument/2006/relationships/tags" Target="../tags/tag40.xml"/><Relationship Id="rId11" Type="http://schemas.openxmlformats.org/officeDocument/2006/relationships/tags" Target="../tags/tag39.xml"/><Relationship Id="rId10" Type="http://schemas.openxmlformats.org/officeDocument/2006/relationships/tags" Target="../tags/tag38.xml"/><Relationship Id="rId1" Type="http://schemas.openxmlformats.org/officeDocument/2006/relationships/image" Target="../media/image13.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4.xml"/><Relationship Id="rId5" Type="http://schemas.openxmlformats.org/officeDocument/2006/relationships/tags" Target="../tags/tag46.xml"/><Relationship Id="rId4" Type="http://schemas.openxmlformats.org/officeDocument/2006/relationships/image" Target="../media/image15.png"/><Relationship Id="rId3" Type="http://schemas.openxmlformats.org/officeDocument/2006/relationships/tags" Target="../tags/tag45.xml"/><Relationship Id="rId2" Type="http://schemas.microsoft.com/office/2007/relationships/hdphoto" Target="../media/image14.wdp"/><Relationship Id="rId1" Type="http://schemas.openxmlformats.org/officeDocument/2006/relationships/image" Target="../media/image13.pn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4.xml"/><Relationship Id="rId5" Type="http://schemas.openxmlformats.org/officeDocument/2006/relationships/tags" Target="../tags/tag48.xml"/><Relationship Id="rId4" Type="http://schemas.openxmlformats.org/officeDocument/2006/relationships/image" Target="../media/image15.png"/><Relationship Id="rId3" Type="http://schemas.openxmlformats.org/officeDocument/2006/relationships/tags" Target="../tags/tag47.xml"/><Relationship Id="rId2" Type="http://schemas.openxmlformats.org/officeDocument/2006/relationships/image" Target="../media/image13.png"/><Relationship Id="rId1" Type="http://schemas.openxmlformats.org/officeDocument/2006/relationships/image" Target="../media/image22.png"/></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4.xml"/><Relationship Id="rId5" Type="http://schemas.openxmlformats.org/officeDocument/2006/relationships/tags" Target="../tags/tag50.xml"/><Relationship Id="rId4" Type="http://schemas.openxmlformats.org/officeDocument/2006/relationships/image" Target="../media/image15.png"/><Relationship Id="rId3" Type="http://schemas.openxmlformats.org/officeDocument/2006/relationships/tags" Target="../tags/tag49.xml"/><Relationship Id="rId2" Type="http://schemas.microsoft.com/office/2007/relationships/hdphoto" Target="../media/image14.wdp"/><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4.xml"/><Relationship Id="rId7" Type="http://schemas.openxmlformats.org/officeDocument/2006/relationships/tags" Target="../tags/tag52.xml"/><Relationship Id="rId6" Type="http://schemas.openxmlformats.org/officeDocument/2006/relationships/image" Target="../media/image15.png"/><Relationship Id="rId5" Type="http://schemas.openxmlformats.org/officeDocument/2006/relationships/tags" Target="../tags/tag51.xml"/><Relationship Id="rId4" Type="http://schemas.microsoft.com/office/2007/relationships/hdphoto" Target="../media/image14.wdp"/><Relationship Id="rId3" Type="http://schemas.openxmlformats.org/officeDocument/2006/relationships/image" Target="../media/image13.png"/><Relationship Id="rId2" Type="http://schemas.microsoft.com/office/2007/relationships/hdphoto" Target="../media/image24.wdp"/><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4.xml"/><Relationship Id="rId5" Type="http://schemas.openxmlformats.org/officeDocument/2006/relationships/tags" Target="../tags/tag54.xml"/><Relationship Id="rId4" Type="http://schemas.openxmlformats.org/officeDocument/2006/relationships/image" Target="../media/image15.png"/><Relationship Id="rId3" Type="http://schemas.openxmlformats.org/officeDocument/2006/relationships/tags" Target="../tags/tag53.xml"/><Relationship Id="rId2" Type="http://schemas.microsoft.com/office/2007/relationships/hdphoto" Target="../media/image14.wdp"/><Relationship Id="rId1" Type="http://schemas.openxmlformats.org/officeDocument/2006/relationships/image" Target="../media/image13.png"/></Relationships>
</file>

<file path=ppt/slides/_rels/slide17.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image" Target="../media/image15.png"/><Relationship Id="rId5" Type="http://schemas.openxmlformats.org/officeDocument/2006/relationships/tags" Target="../tags/tag55.xml"/><Relationship Id="rId4" Type="http://schemas.microsoft.com/office/2007/relationships/hdphoto" Target="../media/image14.wdp"/><Relationship Id="rId3" Type="http://schemas.openxmlformats.org/officeDocument/2006/relationships/image" Target="../media/image13.png"/><Relationship Id="rId2" Type="http://schemas.microsoft.com/office/2007/relationships/hdphoto" Target="../media/image26.wdp"/><Relationship Id="rId10" Type="http://schemas.openxmlformats.org/officeDocument/2006/relationships/notesSlide" Target="../notesSlides/notesSlide17.xml"/><Relationship Id="rId1" Type="http://schemas.openxmlformats.org/officeDocument/2006/relationships/image" Target="../media/image25.pn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18.xml"/><Relationship Id="rId8" Type="http://schemas.openxmlformats.org/officeDocument/2006/relationships/slideLayout" Target="../slideLayouts/slideLayout4.xml"/><Relationship Id="rId7" Type="http://schemas.openxmlformats.org/officeDocument/2006/relationships/tags" Target="../tags/tag60.xml"/><Relationship Id="rId6" Type="http://schemas.openxmlformats.org/officeDocument/2006/relationships/tags" Target="../tags/tag59.xml"/><Relationship Id="rId5" Type="http://schemas.openxmlformats.org/officeDocument/2006/relationships/image" Target="../media/image15.png"/><Relationship Id="rId4" Type="http://schemas.openxmlformats.org/officeDocument/2006/relationships/tags" Target="../tags/tag58.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tags" Target="../tags/tag62.xml"/><Relationship Id="rId4" Type="http://schemas.openxmlformats.org/officeDocument/2006/relationships/image" Target="../media/image15.png"/><Relationship Id="rId3" Type="http://schemas.openxmlformats.org/officeDocument/2006/relationships/tags" Target="../tags/tag61.xml"/><Relationship Id="rId2" Type="http://schemas.microsoft.com/office/2007/relationships/hdphoto" Target="../media/image14.wdp"/><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20.xml"/><Relationship Id="rId6" Type="http://schemas.openxmlformats.org/officeDocument/2006/relationships/slideLayout" Target="../slideLayouts/slideLayout4.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microsoft.com/office/2007/relationships/hdphoto" Target="../media/image30.wdp"/><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slide" Target="slide2.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image" Target="../media/image7.GIF"/></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4.xml"/><Relationship Id="rId7" Type="http://schemas.openxmlformats.org/officeDocument/2006/relationships/tags" Target="../tags/tag70.xml"/><Relationship Id="rId6" Type="http://schemas.openxmlformats.org/officeDocument/2006/relationships/image" Target="../media/image15.png"/><Relationship Id="rId5" Type="http://schemas.openxmlformats.org/officeDocument/2006/relationships/tags" Target="../tags/tag69.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tags" Target="../tags/tag68.xml"/><Relationship Id="rId1" Type="http://schemas.openxmlformats.org/officeDocument/2006/relationships/image" Target="../media/image31.png"/></Relationships>
</file>

<file path=ppt/slides/_rels/slide23.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4.xml"/><Relationship Id="rId7" Type="http://schemas.openxmlformats.org/officeDocument/2006/relationships/tags" Target="../tags/tag74.xml"/><Relationship Id="rId6" Type="http://schemas.openxmlformats.org/officeDocument/2006/relationships/image" Target="../media/image15.png"/><Relationship Id="rId5" Type="http://schemas.openxmlformats.org/officeDocument/2006/relationships/tags" Target="../tags/tag73.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tags" Target="../tags/tag72.xml"/><Relationship Id="rId1" Type="http://schemas.openxmlformats.org/officeDocument/2006/relationships/tags" Target="../tags/tag71.xml"/></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3.xml"/><Relationship Id="rId8" Type="http://schemas.openxmlformats.org/officeDocument/2006/relationships/slideLayout" Target="../slideLayouts/slideLayout4.xml"/><Relationship Id="rId7" Type="http://schemas.openxmlformats.org/officeDocument/2006/relationships/tags" Target="../tags/tag77.xml"/><Relationship Id="rId6" Type="http://schemas.openxmlformats.org/officeDocument/2006/relationships/image" Target="../media/image15.png"/><Relationship Id="rId5" Type="http://schemas.openxmlformats.org/officeDocument/2006/relationships/tags" Target="../tags/tag76.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32.png"/><Relationship Id="rId1" Type="http://schemas.openxmlformats.org/officeDocument/2006/relationships/tags" Target="../tags/tag75.xml"/></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4.xml"/><Relationship Id="rId7" Type="http://schemas.openxmlformats.org/officeDocument/2006/relationships/tags" Target="../tags/tag81.xml"/><Relationship Id="rId6" Type="http://schemas.openxmlformats.org/officeDocument/2006/relationships/image" Target="../media/image15.png"/><Relationship Id="rId5" Type="http://schemas.openxmlformats.org/officeDocument/2006/relationships/tags" Target="../tags/tag80.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tags" Target="../tags/tag79.xml"/><Relationship Id="rId1" Type="http://schemas.openxmlformats.org/officeDocument/2006/relationships/tags" Target="../tags/tag78.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5.xml"/><Relationship Id="rId7" Type="http://schemas.openxmlformats.org/officeDocument/2006/relationships/slideLayout" Target="../slideLayouts/slideLayout4.xml"/><Relationship Id="rId6" Type="http://schemas.openxmlformats.org/officeDocument/2006/relationships/tags" Target="../tags/tag84.xml"/><Relationship Id="rId5" Type="http://schemas.openxmlformats.org/officeDocument/2006/relationships/image" Target="../media/image15.png"/><Relationship Id="rId4" Type="http://schemas.openxmlformats.org/officeDocument/2006/relationships/tags" Target="../tags/tag83.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tags" Target="../tags/tag82.xml"/></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6.xml"/><Relationship Id="rId8" Type="http://schemas.openxmlformats.org/officeDocument/2006/relationships/slideLayout" Target="../slideLayouts/slideLayout4.xml"/><Relationship Id="rId7" Type="http://schemas.openxmlformats.org/officeDocument/2006/relationships/tags" Target="../tags/tag87.xml"/><Relationship Id="rId6" Type="http://schemas.openxmlformats.org/officeDocument/2006/relationships/image" Target="../media/image15.png"/><Relationship Id="rId5" Type="http://schemas.openxmlformats.org/officeDocument/2006/relationships/tags" Target="../tags/tag86.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33.png"/><Relationship Id="rId1" Type="http://schemas.openxmlformats.org/officeDocument/2006/relationships/tags" Target="../tags/tag85.xml"/></Relationships>
</file>

<file path=ppt/slides/_rels/slide28.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90.xml"/><Relationship Id="rId7" Type="http://schemas.openxmlformats.org/officeDocument/2006/relationships/image" Target="../media/image15.png"/><Relationship Id="rId6" Type="http://schemas.openxmlformats.org/officeDocument/2006/relationships/tags" Target="../tags/tag89.xml"/><Relationship Id="rId5" Type="http://schemas.microsoft.com/office/2007/relationships/hdphoto" Target="../media/image14.wdp"/><Relationship Id="rId4" Type="http://schemas.openxmlformats.org/officeDocument/2006/relationships/image" Target="../media/image13.png"/><Relationship Id="rId3" Type="http://schemas.openxmlformats.org/officeDocument/2006/relationships/image" Target="../media/image35.png"/><Relationship Id="rId2" Type="http://schemas.openxmlformats.org/officeDocument/2006/relationships/image" Target="../media/image34.png"/><Relationship Id="rId10" Type="http://schemas.openxmlformats.org/officeDocument/2006/relationships/notesSlide" Target="../notesSlides/notesSlide27.xml"/><Relationship Id="rId1" Type="http://schemas.openxmlformats.org/officeDocument/2006/relationships/tags" Target="../tags/tag88.xml"/></Relationships>
</file>

<file path=ppt/slides/_rels/slide29.xml.rels><?xml version="1.0" encoding="UTF-8" standalone="yes"?>
<Relationships xmlns="http://schemas.openxmlformats.org/package/2006/relationships"><Relationship Id="rId9" Type="http://schemas.openxmlformats.org/officeDocument/2006/relationships/notesSlide" Target="../notesSlides/notesSlide28.xml"/><Relationship Id="rId8" Type="http://schemas.openxmlformats.org/officeDocument/2006/relationships/slideLayout" Target="../slideLayouts/slideLayout4.xml"/><Relationship Id="rId7" Type="http://schemas.openxmlformats.org/officeDocument/2006/relationships/tags" Target="../tags/tag93.xml"/><Relationship Id="rId6" Type="http://schemas.openxmlformats.org/officeDocument/2006/relationships/image" Target="../media/image15.png"/><Relationship Id="rId5" Type="http://schemas.openxmlformats.org/officeDocument/2006/relationships/tags" Target="../tags/tag92.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36.png"/><Relationship Id="rId1" Type="http://schemas.openxmlformats.org/officeDocument/2006/relationships/tags" Target="../tags/tag91.xml"/></Relationships>
</file>

<file path=ppt/slides/_rels/slide30.xml.rels><?xml version="1.0" encoding="UTF-8" standalone="yes"?>
<Relationships xmlns="http://schemas.openxmlformats.org/package/2006/relationships"><Relationship Id="rId9" Type="http://schemas.openxmlformats.org/officeDocument/2006/relationships/notesSlide" Target="../notesSlides/notesSlide29.xml"/><Relationship Id="rId8" Type="http://schemas.openxmlformats.org/officeDocument/2006/relationships/slideLayout" Target="../slideLayouts/slideLayout4.xml"/><Relationship Id="rId7" Type="http://schemas.openxmlformats.org/officeDocument/2006/relationships/tags" Target="../tags/tag96.xml"/><Relationship Id="rId6" Type="http://schemas.openxmlformats.org/officeDocument/2006/relationships/image" Target="../media/image15.png"/><Relationship Id="rId5" Type="http://schemas.openxmlformats.org/officeDocument/2006/relationships/tags" Target="../tags/tag95.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37.png"/><Relationship Id="rId1" Type="http://schemas.openxmlformats.org/officeDocument/2006/relationships/tags" Target="../tags/tag94.xml"/></Relationships>
</file>

<file path=ppt/slides/_rels/slide31.xml.rels><?xml version="1.0" encoding="UTF-8" standalone="yes"?>
<Relationships xmlns="http://schemas.openxmlformats.org/package/2006/relationships"><Relationship Id="rId9" Type="http://schemas.openxmlformats.org/officeDocument/2006/relationships/notesSlide" Target="../notesSlides/notesSlide30.xml"/><Relationship Id="rId8" Type="http://schemas.openxmlformats.org/officeDocument/2006/relationships/slideLayout" Target="../slideLayouts/slideLayout4.xml"/><Relationship Id="rId7" Type="http://schemas.openxmlformats.org/officeDocument/2006/relationships/tags" Target="../tags/tag99.xml"/><Relationship Id="rId6" Type="http://schemas.openxmlformats.org/officeDocument/2006/relationships/image" Target="../media/image15.png"/><Relationship Id="rId5" Type="http://schemas.openxmlformats.org/officeDocument/2006/relationships/tags" Target="../tags/tag98.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38.png"/><Relationship Id="rId1" Type="http://schemas.openxmlformats.org/officeDocument/2006/relationships/tags" Target="../tags/tag97.xml"/></Relationships>
</file>

<file path=ppt/slides/_rels/slide32.xml.rels><?xml version="1.0" encoding="UTF-8" standalone="yes"?>
<Relationships xmlns="http://schemas.openxmlformats.org/package/2006/relationships"><Relationship Id="rId9" Type="http://schemas.openxmlformats.org/officeDocument/2006/relationships/notesSlide" Target="../notesSlides/notesSlide31.xml"/><Relationship Id="rId8" Type="http://schemas.openxmlformats.org/officeDocument/2006/relationships/slideLayout" Target="../slideLayouts/slideLayout4.xml"/><Relationship Id="rId7" Type="http://schemas.openxmlformats.org/officeDocument/2006/relationships/tags" Target="../tags/tag102.xml"/><Relationship Id="rId6" Type="http://schemas.openxmlformats.org/officeDocument/2006/relationships/image" Target="../media/image15.png"/><Relationship Id="rId5" Type="http://schemas.openxmlformats.org/officeDocument/2006/relationships/tags" Target="../tags/tag101.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tags" Target="../tags/tag100.xml"/><Relationship Id="rId1" Type="http://schemas.openxmlformats.org/officeDocument/2006/relationships/image" Target="../media/image39.png"/></Relationships>
</file>

<file path=ppt/slides/_rels/slide33.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4.xml"/><Relationship Id="rId5" Type="http://schemas.openxmlformats.org/officeDocument/2006/relationships/tags" Target="../tags/tag104.xml"/><Relationship Id="rId4" Type="http://schemas.openxmlformats.org/officeDocument/2006/relationships/image" Target="../media/image15.png"/><Relationship Id="rId3" Type="http://schemas.openxmlformats.org/officeDocument/2006/relationships/tags" Target="../tags/tag103.xml"/><Relationship Id="rId2" Type="http://schemas.microsoft.com/office/2007/relationships/hdphoto" Target="../media/image14.wdp"/><Relationship Id="rId1" Type="http://schemas.openxmlformats.org/officeDocument/2006/relationships/image" Target="../media/image13.png"/></Relationships>
</file>

<file path=ppt/slides/_rels/slide34.xml.rels><?xml version="1.0" encoding="UTF-8" standalone="yes"?>
<Relationships xmlns="http://schemas.openxmlformats.org/package/2006/relationships"><Relationship Id="rId7" Type="http://schemas.openxmlformats.org/officeDocument/2006/relationships/notesSlide" Target="../notesSlides/notesSlide33.xml"/><Relationship Id="rId6" Type="http://schemas.openxmlformats.org/officeDocument/2006/relationships/slideLayout" Target="../slideLayouts/slideLayout4.xml"/><Relationship Id="rId5" Type="http://schemas.openxmlformats.org/officeDocument/2006/relationships/tags" Target="../tags/tag106.xml"/><Relationship Id="rId4" Type="http://schemas.openxmlformats.org/officeDocument/2006/relationships/image" Target="../media/image15.png"/><Relationship Id="rId3" Type="http://schemas.openxmlformats.org/officeDocument/2006/relationships/tags" Target="../tags/tag105.xml"/><Relationship Id="rId2" Type="http://schemas.microsoft.com/office/2007/relationships/hdphoto" Target="../media/image14.wdp"/><Relationship Id="rId1" Type="http://schemas.openxmlformats.org/officeDocument/2006/relationships/image" Target="../media/image13.png"/></Relationships>
</file>

<file path=ppt/slides/_rels/slide35.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4.xml"/><Relationship Id="rId6" Type="http://schemas.openxmlformats.org/officeDocument/2006/relationships/image" Target="../media/image40.jpeg"/><Relationship Id="rId5" Type="http://schemas.openxmlformats.org/officeDocument/2006/relationships/tags" Target="../tags/tag108.xml"/><Relationship Id="rId4" Type="http://schemas.openxmlformats.org/officeDocument/2006/relationships/image" Target="../media/image15.png"/><Relationship Id="rId3" Type="http://schemas.openxmlformats.org/officeDocument/2006/relationships/tags" Target="../tags/tag107.xml"/><Relationship Id="rId2" Type="http://schemas.microsoft.com/office/2007/relationships/hdphoto" Target="../media/image14.wdp"/><Relationship Id="rId1" Type="http://schemas.openxmlformats.org/officeDocument/2006/relationships/image" Target="../media/image13.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35.xml"/><Relationship Id="rId7" Type="http://schemas.openxmlformats.org/officeDocument/2006/relationships/slideLayout" Target="../slideLayouts/slideLayout4.xml"/><Relationship Id="rId6" Type="http://schemas.openxmlformats.org/officeDocument/2006/relationships/tags" Target="../tags/tag110.xml"/><Relationship Id="rId5" Type="http://schemas.openxmlformats.org/officeDocument/2006/relationships/image" Target="../media/image15.png"/><Relationship Id="rId4" Type="http://schemas.openxmlformats.org/officeDocument/2006/relationships/tags" Target="../tags/tag109.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40.jpeg"/></Relationships>
</file>

<file path=ppt/slides/_rels/slide37.xml.rels><?xml version="1.0" encoding="UTF-8" standalone="yes"?>
<Relationships xmlns="http://schemas.openxmlformats.org/package/2006/relationships"><Relationship Id="rId9" Type="http://schemas.openxmlformats.org/officeDocument/2006/relationships/tags" Target="../tags/tag113.xml"/><Relationship Id="rId8" Type="http://schemas.openxmlformats.org/officeDocument/2006/relationships/image" Target="../media/image15.png"/><Relationship Id="rId7" Type="http://schemas.openxmlformats.org/officeDocument/2006/relationships/tags" Target="../tags/tag112.xml"/><Relationship Id="rId6" Type="http://schemas.microsoft.com/office/2007/relationships/hdphoto" Target="../media/image14.wdp"/><Relationship Id="rId5" Type="http://schemas.openxmlformats.org/officeDocument/2006/relationships/image" Target="../media/image13.pn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1" Type="http://schemas.openxmlformats.org/officeDocument/2006/relationships/notesSlide" Target="../notesSlides/notesSlide36.xml"/><Relationship Id="rId10" Type="http://schemas.openxmlformats.org/officeDocument/2006/relationships/slideLayout" Target="../slideLayouts/slideLayout4.xml"/><Relationship Id="rId1" Type="http://schemas.openxmlformats.org/officeDocument/2006/relationships/tags" Target="../tags/tag111.xml"/></Relationships>
</file>

<file path=ppt/slides/_rels/slide38.xml.rels><?xml version="1.0" encoding="UTF-8" standalone="yes"?>
<Relationships xmlns="http://schemas.openxmlformats.org/package/2006/relationships"><Relationship Id="rId9" Type="http://schemas.openxmlformats.org/officeDocument/2006/relationships/notesSlide" Target="../notesSlides/notesSlide37.xml"/><Relationship Id="rId8" Type="http://schemas.openxmlformats.org/officeDocument/2006/relationships/slideLayout" Target="../slideLayouts/slideLayout4.xml"/><Relationship Id="rId7" Type="http://schemas.openxmlformats.org/officeDocument/2006/relationships/tags" Target="../tags/tag116.xml"/><Relationship Id="rId6" Type="http://schemas.openxmlformats.org/officeDocument/2006/relationships/image" Target="../media/image15.png"/><Relationship Id="rId5" Type="http://schemas.openxmlformats.org/officeDocument/2006/relationships/tags" Target="../tags/tag115.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tags" Target="../tags/tag114.xml"/><Relationship Id="rId1" Type="http://schemas.openxmlformats.org/officeDocument/2006/relationships/image" Target="../media/image44.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38.xml"/><Relationship Id="rId6" Type="http://schemas.openxmlformats.org/officeDocument/2006/relationships/slideLayout" Target="../slideLayouts/slideLayout4.xml"/><Relationship Id="rId5" Type="http://schemas.openxmlformats.org/officeDocument/2006/relationships/tags" Target="../tags/tag118.xml"/><Relationship Id="rId4" Type="http://schemas.openxmlformats.org/officeDocument/2006/relationships/image" Target="../media/image15.png"/><Relationship Id="rId3" Type="http://schemas.openxmlformats.org/officeDocument/2006/relationships/tags" Target="../tags/tag117.xml"/><Relationship Id="rId2" Type="http://schemas.microsoft.com/office/2007/relationships/hdphoto" Target="../media/image14.wdp"/><Relationship Id="rId1" Type="http://schemas.openxmlformats.org/officeDocument/2006/relationships/image" Target="../media/image13.png"/></Relationships>
</file>

<file path=ppt/slides/_rels/slide40.xml.rels><?xml version="1.0" encoding="UTF-8" standalone="yes"?>
<Relationships xmlns="http://schemas.openxmlformats.org/package/2006/relationships"><Relationship Id="rId7" Type="http://schemas.openxmlformats.org/officeDocument/2006/relationships/notesSlide" Target="../notesSlides/notesSlide39.xml"/><Relationship Id="rId6" Type="http://schemas.openxmlformats.org/officeDocument/2006/relationships/slideLayout" Target="../slideLayouts/slideLayout4.xml"/><Relationship Id="rId5" Type="http://schemas.openxmlformats.org/officeDocument/2006/relationships/tags" Target="../tags/tag120.xml"/><Relationship Id="rId4" Type="http://schemas.openxmlformats.org/officeDocument/2006/relationships/image" Target="../media/image15.png"/><Relationship Id="rId3" Type="http://schemas.openxmlformats.org/officeDocument/2006/relationships/tags" Target="../tags/tag119.xml"/><Relationship Id="rId2" Type="http://schemas.microsoft.com/office/2007/relationships/hdphoto" Target="../media/image14.wdp"/><Relationship Id="rId1" Type="http://schemas.openxmlformats.org/officeDocument/2006/relationships/image" Target="../media/image13.png"/></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40.xml"/><Relationship Id="rId7" Type="http://schemas.openxmlformats.org/officeDocument/2006/relationships/slideLayout" Target="../slideLayouts/slideLayout4.xml"/><Relationship Id="rId6" Type="http://schemas.openxmlformats.org/officeDocument/2006/relationships/tags" Target="../tags/tag122.xml"/><Relationship Id="rId5" Type="http://schemas.openxmlformats.org/officeDocument/2006/relationships/image" Target="../media/image15.png"/><Relationship Id="rId4" Type="http://schemas.openxmlformats.org/officeDocument/2006/relationships/tags" Target="../tags/tag121.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45.png"/></Relationships>
</file>

<file path=ppt/slides/_rels/slide42.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tags" Target="../tags/tag124.xml"/><Relationship Id="rId3" Type="http://schemas.openxmlformats.org/officeDocument/2006/relationships/slide" Target="slide2.xml"/><Relationship Id="rId2" Type="http://schemas.openxmlformats.org/officeDocument/2006/relationships/tags" Target="../tags/tag123.xml"/><Relationship Id="rId1" Type="http://schemas.openxmlformats.org/officeDocument/2006/relationships/image" Target="../media/image7.GIF"/></Relationships>
</file>

<file path=ppt/slides/_rels/slide43.xml.rels><?xml version="1.0" encoding="UTF-8" standalone="yes"?>
<Relationships xmlns="http://schemas.openxmlformats.org/package/2006/relationships"><Relationship Id="rId7" Type="http://schemas.openxmlformats.org/officeDocument/2006/relationships/notesSlide" Target="../notesSlides/notesSlide41.xml"/><Relationship Id="rId6" Type="http://schemas.openxmlformats.org/officeDocument/2006/relationships/slideLayout" Target="../slideLayouts/slideLayout4.xml"/><Relationship Id="rId5" Type="http://schemas.openxmlformats.org/officeDocument/2006/relationships/tags" Target="../tags/tag126.xml"/><Relationship Id="rId4" Type="http://schemas.openxmlformats.org/officeDocument/2006/relationships/image" Target="../media/image15.png"/><Relationship Id="rId3" Type="http://schemas.openxmlformats.org/officeDocument/2006/relationships/tags" Target="../tags/tag125.xml"/><Relationship Id="rId2" Type="http://schemas.microsoft.com/office/2007/relationships/hdphoto" Target="../media/image14.wdp"/><Relationship Id="rId1" Type="http://schemas.openxmlformats.org/officeDocument/2006/relationships/image" Target="../media/image13.png"/></Relationships>
</file>

<file path=ppt/slides/_rels/slide44.xml.rels><?xml version="1.0" encoding="UTF-8" standalone="yes"?>
<Relationships xmlns="http://schemas.openxmlformats.org/package/2006/relationships"><Relationship Id="rId9" Type="http://schemas.openxmlformats.org/officeDocument/2006/relationships/image" Target="../media/image49.png"/><Relationship Id="rId8" Type="http://schemas.openxmlformats.org/officeDocument/2006/relationships/image" Target="../media/image48.png"/><Relationship Id="rId7" Type="http://schemas.openxmlformats.org/officeDocument/2006/relationships/image" Target="../media/image47.png"/><Relationship Id="rId6" Type="http://schemas.openxmlformats.org/officeDocument/2006/relationships/image" Target="../media/image46.png"/><Relationship Id="rId5" Type="http://schemas.openxmlformats.org/officeDocument/2006/relationships/tags" Target="../tags/tag128.xml"/><Relationship Id="rId4" Type="http://schemas.openxmlformats.org/officeDocument/2006/relationships/image" Target="../media/image15.png"/><Relationship Id="rId3" Type="http://schemas.openxmlformats.org/officeDocument/2006/relationships/tags" Target="../tags/tag127.xml"/><Relationship Id="rId2" Type="http://schemas.microsoft.com/office/2007/relationships/hdphoto" Target="../media/image14.wdp"/><Relationship Id="rId13" Type="http://schemas.openxmlformats.org/officeDocument/2006/relationships/notesSlide" Target="../notesSlides/notesSlide42.xml"/><Relationship Id="rId12" Type="http://schemas.openxmlformats.org/officeDocument/2006/relationships/slideLayout" Target="../slideLayouts/slideLayout4.xml"/><Relationship Id="rId11" Type="http://schemas.openxmlformats.org/officeDocument/2006/relationships/image" Target="../media/image51.png"/><Relationship Id="rId10" Type="http://schemas.openxmlformats.org/officeDocument/2006/relationships/image" Target="../media/image50.png"/><Relationship Id="rId1" Type="http://schemas.openxmlformats.org/officeDocument/2006/relationships/image" Target="../media/image13.png"/></Relationships>
</file>

<file path=ppt/slides/_rels/slide45.xml.rels><?xml version="1.0" encoding="UTF-8" standalone="yes"?>
<Relationships xmlns="http://schemas.openxmlformats.org/package/2006/relationships"><Relationship Id="rId9" Type="http://schemas.openxmlformats.org/officeDocument/2006/relationships/image" Target="../media/image55.png"/><Relationship Id="rId8" Type="http://schemas.openxmlformats.org/officeDocument/2006/relationships/image" Target="../media/image54.png"/><Relationship Id="rId7" Type="http://schemas.openxmlformats.org/officeDocument/2006/relationships/image" Target="../media/image53.png"/><Relationship Id="rId6" Type="http://schemas.openxmlformats.org/officeDocument/2006/relationships/image" Target="../media/image52.png"/><Relationship Id="rId5" Type="http://schemas.openxmlformats.org/officeDocument/2006/relationships/tags" Target="../tags/tag130.xml"/><Relationship Id="rId4" Type="http://schemas.openxmlformats.org/officeDocument/2006/relationships/image" Target="../media/image15.png"/><Relationship Id="rId3" Type="http://schemas.openxmlformats.org/officeDocument/2006/relationships/tags" Target="../tags/tag129.xml"/><Relationship Id="rId2" Type="http://schemas.microsoft.com/office/2007/relationships/hdphoto" Target="../media/image14.wdp"/><Relationship Id="rId12" Type="http://schemas.openxmlformats.org/officeDocument/2006/relationships/notesSlide" Target="../notesSlides/notesSlide43.xml"/><Relationship Id="rId11" Type="http://schemas.openxmlformats.org/officeDocument/2006/relationships/slideLayout" Target="../slideLayouts/slideLayout4.xml"/><Relationship Id="rId10" Type="http://schemas.openxmlformats.org/officeDocument/2006/relationships/image" Target="../media/image56.png"/><Relationship Id="rId1" Type="http://schemas.openxmlformats.org/officeDocument/2006/relationships/image" Target="../media/image13.png"/></Relationships>
</file>

<file path=ppt/slides/_rels/slide46.xml.rels><?xml version="1.0" encoding="UTF-8" standalone="yes"?>
<Relationships xmlns="http://schemas.openxmlformats.org/package/2006/relationships"><Relationship Id="rId7" Type="http://schemas.openxmlformats.org/officeDocument/2006/relationships/notesSlide" Target="../notesSlides/notesSlide44.xml"/><Relationship Id="rId6" Type="http://schemas.openxmlformats.org/officeDocument/2006/relationships/slideLayout" Target="../slideLayouts/slideLayout4.xml"/><Relationship Id="rId5" Type="http://schemas.openxmlformats.org/officeDocument/2006/relationships/tags" Target="../tags/tag132.xml"/><Relationship Id="rId4" Type="http://schemas.openxmlformats.org/officeDocument/2006/relationships/image" Target="../media/image15.png"/><Relationship Id="rId3" Type="http://schemas.openxmlformats.org/officeDocument/2006/relationships/tags" Target="../tags/tag131.xml"/><Relationship Id="rId2" Type="http://schemas.microsoft.com/office/2007/relationships/hdphoto" Target="../media/image14.wdp"/><Relationship Id="rId1" Type="http://schemas.openxmlformats.org/officeDocument/2006/relationships/image" Target="../media/image13.png"/></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45.xml"/><Relationship Id="rId7" Type="http://schemas.openxmlformats.org/officeDocument/2006/relationships/slideLayout" Target="../slideLayouts/slideLayout4.xml"/><Relationship Id="rId6" Type="http://schemas.openxmlformats.org/officeDocument/2006/relationships/tags" Target="../tags/tag134.xml"/><Relationship Id="rId5" Type="http://schemas.openxmlformats.org/officeDocument/2006/relationships/image" Target="../media/image15.png"/><Relationship Id="rId4" Type="http://schemas.openxmlformats.org/officeDocument/2006/relationships/tags" Target="../tags/tag133.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57.jpeg"/></Relationships>
</file>

<file path=ppt/slides/_rels/slide48.xml.rels><?xml version="1.0" encoding="UTF-8" standalone="yes"?>
<Relationships xmlns="http://schemas.openxmlformats.org/package/2006/relationships"><Relationship Id="rId9" Type="http://schemas.openxmlformats.org/officeDocument/2006/relationships/notesSlide" Target="../notesSlides/notesSlide46.xml"/><Relationship Id="rId8" Type="http://schemas.openxmlformats.org/officeDocument/2006/relationships/slideLayout" Target="../slideLayouts/slideLayout4.xml"/><Relationship Id="rId7" Type="http://schemas.openxmlformats.org/officeDocument/2006/relationships/tags" Target="../tags/tag136.xml"/><Relationship Id="rId6" Type="http://schemas.openxmlformats.org/officeDocument/2006/relationships/image" Target="../media/image15.png"/><Relationship Id="rId5" Type="http://schemas.openxmlformats.org/officeDocument/2006/relationships/tags" Target="../tags/tag135.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59.png"/><Relationship Id="rId1" Type="http://schemas.openxmlformats.org/officeDocument/2006/relationships/image" Target="../media/image58.png"/></Relationships>
</file>

<file path=ppt/slides/_rels/slide49.xml.rels><?xml version="1.0" encoding="UTF-8" standalone="yes"?>
<Relationships xmlns="http://schemas.openxmlformats.org/package/2006/relationships"><Relationship Id="rId9" Type="http://schemas.openxmlformats.org/officeDocument/2006/relationships/tags" Target="../tags/tag138.xml"/><Relationship Id="rId8" Type="http://schemas.openxmlformats.org/officeDocument/2006/relationships/image" Target="../media/image15.png"/><Relationship Id="rId7" Type="http://schemas.openxmlformats.org/officeDocument/2006/relationships/tags" Target="../tags/tag137.xml"/><Relationship Id="rId6" Type="http://schemas.microsoft.com/office/2007/relationships/hdphoto" Target="../media/image14.wdp"/><Relationship Id="rId5" Type="http://schemas.openxmlformats.org/officeDocument/2006/relationships/image" Target="../media/image13.png"/><Relationship Id="rId4" Type="http://schemas.openxmlformats.org/officeDocument/2006/relationships/image" Target="../media/image63.png"/><Relationship Id="rId3" Type="http://schemas.openxmlformats.org/officeDocument/2006/relationships/image" Target="../media/image62.jpeg"/><Relationship Id="rId2" Type="http://schemas.microsoft.com/office/2007/relationships/hdphoto" Target="../media/image61.wdp"/><Relationship Id="rId11" Type="http://schemas.openxmlformats.org/officeDocument/2006/relationships/notesSlide" Target="../notesSlides/notesSlide47.xml"/><Relationship Id="rId10" Type="http://schemas.openxmlformats.org/officeDocument/2006/relationships/slideLayout" Target="../slideLayouts/slideLayout4.xml"/><Relationship Id="rId1" Type="http://schemas.openxmlformats.org/officeDocument/2006/relationships/image" Target="../media/image60.png"/></Relationships>
</file>

<file path=ppt/slides/_rels/slide50.xml.rels><?xml version="1.0" encoding="UTF-8" standalone="yes"?>
<Relationships xmlns="http://schemas.openxmlformats.org/package/2006/relationships"><Relationship Id="rId9" Type="http://schemas.openxmlformats.org/officeDocument/2006/relationships/slideLayout" Target="../slideLayouts/slideLayout4.xml"/><Relationship Id="rId8" Type="http://schemas.openxmlformats.org/officeDocument/2006/relationships/tags" Target="../tags/tag140.xml"/><Relationship Id="rId7" Type="http://schemas.openxmlformats.org/officeDocument/2006/relationships/image" Target="../media/image15.png"/><Relationship Id="rId6" Type="http://schemas.openxmlformats.org/officeDocument/2006/relationships/tags" Target="../tags/tag139.xml"/><Relationship Id="rId5" Type="http://schemas.microsoft.com/office/2007/relationships/hdphoto" Target="../media/image14.wdp"/><Relationship Id="rId4" Type="http://schemas.openxmlformats.org/officeDocument/2006/relationships/image" Target="../media/image13.png"/><Relationship Id="rId3" Type="http://schemas.openxmlformats.org/officeDocument/2006/relationships/image" Target="../media/image66.jpeg"/><Relationship Id="rId2" Type="http://schemas.openxmlformats.org/officeDocument/2006/relationships/image" Target="../media/image65.png"/><Relationship Id="rId10" Type="http://schemas.openxmlformats.org/officeDocument/2006/relationships/notesSlide" Target="../notesSlides/notesSlide48.xml"/><Relationship Id="rId1" Type="http://schemas.openxmlformats.org/officeDocument/2006/relationships/image" Target="../media/image64.png"/></Relationships>
</file>

<file path=ppt/slides/_rels/slide51.xml.rels><?xml version="1.0" encoding="UTF-8" standalone="yes"?>
<Relationships xmlns="http://schemas.openxmlformats.org/package/2006/relationships"><Relationship Id="rId7" Type="http://schemas.openxmlformats.org/officeDocument/2006/relationships/notesSlide" Target="../notesSlides/notesSlide49.xml"/><Relationship Id="rId6" Type="http://schemas.openxmlformats.org/officeDocument/2006/relationships/slideLayout" Target="../slideLayouts/slideLayout4.xml"/><Relationship Id="rId5" Type="http://schemas.openxmlformats.org/officeDocument/2006/relationships/tags" Target="../tags/tag142.xml"/><Relationship Id="rId4" Type="http://schemas.openxmlformats.org/officeDocument/2006/relationships/image" Target="../media/image15.png"/><Relationship Id="rId3" Type="http://schemas.openxmlformats.org/officeDocument/2006/relationships/tags" Target="../tags/tag141.xml"/><Relationship Id="rId2" Type="http://schemas.microsoft.com/office/2007/relationships/hdphoto" Target="../media/image14.wdp"/><Relationship Id="rId1" Type="http://schemas.openxmlformats.org/officeDocument/2006/relationships/image" Target="../media/image13.png"/></Relationships>
</file>

<file path=ppt/slides/_rels/slide52.xml.rels><?xml version="1.0" encoding="UTF-8" standalone="yes"?>
<Relationships xmlns="http://schemas.openxmlformats.org/package/2006/relationships"><Relationship Id="rId7" Type="http://schemas.openxmlformats.org/officeDocument/2006/relationships/notesSlide" Target="../notesSlides/notesSlide50.xml"/><Relationship Id="rId6" Type="http://schemas.openxmlformats.org/officeDocument/2006/relationships/slideLayout" Target="../slideLayouts/slideLayout4.xml"/><Relationship Id="rId5" Type="http://schemas.openxmlformats.org/officeDocument/2006/relationships/tags" Target="../tags/tag144.xml"/><Relationship Id="rId4" Type="http://schemas.openxmlformats.org/officeDocument/2006/relationships/image" Target="../media/image15.png"/><Relationship Id="rId3" Type="http://schemas.openxmlformats.org/officeDocument/2006/relationships/tags" Target="../tags/tag143.xml"/><Relationship Id="rId2" Type="http://schemas.microsoft.com/office/2007/relationships/hdphoto" Target="../media/image14.wdp"/><Relationship Id="rId1" Type="http://schemas.openxmlformats.org/officeDocument/2006/relationships/image" Target="../media/image13.png"/></Relationships>
</file>

<file path=ppt/slides/_rels/slide53.xml.rels><?xml version="1.0" encoding="UTF-8" standalone="yes"?>
<Relationships xmlns="http://schemas.openxmlformats.org/package/2006/relationships"><Relationship Id="rId8" Type="http://schemas.openxmlformats.org/officeDocument/2006/relationships/notesSlide" Target="../notesSlides/notesSlide51.xml"/><Relationship Id="rId7" Type="http://schemas.openxmlformats.org/officeDocument/2006/relationships/slideLayout" Target="../slideLayouts/slideLayout4.xml"/><Relationship Id="rId6" Type="http://schemas.openxmlformats.org/officeDocument/2006/relationships/tags" Target="../tags/tag146.xml"/><Relationship Id="rId5" Type="http://schemas.openxmlformats.org/officeDocument/2006/relationships/image" Target="../media/image15.png"/><Relationship Id="rId4" Type="http://schemas.openxmlformats.org/officeDocument/2006/relationships/tags" Target="../tags/tag145.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67.jpeg"/></Relationships>
</file>

<file path=ppt/slides/_rels/slide54.xml.rels><?xml version="1.0" encoding="UTF-8" standalone="yes"?>
<Relationships xmlns="http://schemas.openxmlformats.org/package/2006/relationships"><Relationship Id="rId7" Type="http://schemas.openxmlformats.org/officeDocument/2006/relationships/notesSlide" Target="../notesSlides/notesSlide52.xml"/><Relationship Id="rId6" Type="http://schemas.openxmlformats.org/officeDocument/2006/relationships/slideLayout" Target="../slideLayouts/slideLayout4.xml"/><Relationship Id="rId5" Type="http://schemas.openxmlformats.org/officeDocument/2006/relationships/tags" Target="../tags/tag148.xml"/><Relationship Id="rId4" Type="http://schemas.openxmlformats.org/officeDocument/2006/relationships/image" Target="../media/image15.png"/><Relationship Id="rId3" Type="http://schemas.openxmlformats.org/officeDocument/2006/relationships/tags" Target="../tags/tag147.xml"/><Relationship Id="rId2" Type="http://schemas.microsoft.com/office/2007/relationships/hdphoto" Target="../media/image14.wdp"/><Relationship Id="rId1" Type="http://schemas.openxmlformats.org/officeDocument/2006/relationships/image" Target="../media/image13.png"/></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53.xml"/><Relationship Id="rId7" Type="http://schemas.openxmlformats.org/officeDocument/2006/relationships/slideLayout" Target="../slideLayouts/slideLayout4.xml"/><Relationship Id="rId6" Type="http://schemas.openxmlformats.org/officeDocument/2006/relationships/image" Target="../media/image68.png"/><Relationship Id="rId5" Type="http://schemas.openxmlformats.org/officeDocument/2006/relationships/tags" Target="../tags/tag150.xml"/><Relationship Id="rId4" Type="http://schemas.openxmlformats.org/officeDocument/2006/relationships/image" Target="../media/image15.png"/><Relationship Id="rId3" Type="http://schemas.openxmlformats.org/officeDocument/2006/relationships/tags" Target="../tags/tag149.xml"/><Relationship Id="rId2" Type="http://schemas.microsoft.com/office/2007/relationships/hdphoto" Target="../media/image14.wdp"/><Relationship Id="rId1" Type="http://schemas.openxmlformats.org/officeDocument/2006/relationships/image" Target="../media/image13.png"/></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54.xml"/><Relationship Id="rId7" Type="http://schemas.openxmlformats.org/officeDocument/2006/relationships/slideLayout" Target="../slideLayouts/slideLayout4.xml"/><Relationship Id="rId6" Type="http://schemas.openxmlformats.org/officeDocument/2006/relationships/tags" Target="../tags/tag152.xml"/><Relationship Id="rId5" Type="http://schemas.openxmlformats.org/officeDocument/2006/relationships/image" Target="../media/image15.png"/><Relationship Id="rId4" Type="http://schemas.openxmlformats.org/officeDocument/2006/relationships/tags" Target="../tags/tag151.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69.jpeg"/></Relationships>
</file>

<file path=ppt/slides/_rels/slide57.xml.rels><?xml version="1.0" encoding="UTF-8" standalone="yes"?>
<Relationships xmlns="http://schemas.openxmlformats.org/package/2006/relationships"><Relationship Id="rId7" Type="http://schemas.openxmlformats.org/officeDocument/2006/relationships/notesSlide" Target="../notesSlides/notesSlide55.xml"/><Relationship Id="rId6" Type="http://schemas.openxmlformats.org/officeDocument/2006/relationships/slideLayout" Target="../slideLayouts/slideLayout4.xml"/><Relationship Id="rId5" Type="http://schemas.openxmlformats.org/officeDocument/2006/relationships/tags" Target="../tags/tag154.xml"/><Relationship Id="rId4" Type="http://schemas.openxmlformats.org/officeDocument/2006/relationships/image" Target="../media/image15.png"/><Relationship Id="rId3" Type="http://schemas.openxmlformats.org/officeDocument/2006/relationships/tags" Target="../tags/tag153.xml"/><Relationship Id="rId2" Type="http://schemas.microsoft.com/office/2007/relationships/hdphoto" Target="../media/image14.wdp"/><Relationship Id="rId1" Type="http://schemas.openxmlformats.org/officeDocument/2006/relationships/image" Target="../media/image13.png"/></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56.xml"/><Relationship Id="rId7" Type="http://schemas.openxmlformats.org/officeDocument/2006/relationships/slideLayout" Target="../slideLayouts/slideLayout4.xml"/><Relationship Id="rId6" Type="http://schemas.openxmlformats.org/officeDocument/2006/relationships/image" Target="../media/image70.png"/><Relationship Id="rId5" Type="http://schemas.openxmlformats.org/officeDocument/2006/relationships/tags" Target="../tags/tag156.xml"/><Relationship Id="rId4" Type="http://schemas.openxmlformats.org/officeDocument/2006/relationships/image" Target="../media/image15.png"/><Relationship Id="rId3" Type="http://schemas.openxmlformats.org/officeDocument/2006/relationships/tags" Target="../tags/tag155.xml"/><Relationship Id="rId2" Type="http://schemas.microsoft.com/office/2007/relationships/hdphoto" Target="../media/image14.wdp"/><Relationship Id="rId1" Type="http://schemas.openxmlformats.org/officeDocument/2006/relationships/image" Target="../media/image13.png"/></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57.xml"/><Relationship Id="rId7" Type="http://schemas.openxmlformats.org/officeDocument/2006/relationships/slideLayout" Target="../slideLayouts/slideLayout4.xml"/><Relationship Id="rId6" Type="http://schemas.openxmlformats.org/officeDocument/2006/relationships/tags" Target="../tags/tag158.xml"/><Relationship Id="rId5" Type="http://schemas.openxmlformats.org/officeDocument/2006/relationships/image" Target="../media/image15.png"/><Relationship Id="rId4" Type="http://schemas.openxmlformats.org/officeDocument/2006/relationships/tags" Target="../tags/tag157.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71.png"/></Relationships>
</file>

<file path=ppt/slides/_rels/slide60.xml.rels><?xml version="1.0" encoding="UTF-8" standalone="yes"?>
<Relationships xmlns="http://schemas.openxmlformats.org/package/2006/relationships"><Relationship Id="rId8" Type="http://schemas.openxmlformats.org/officeDocument/2006/relationships/notesSlide" Target="../notesSlides/notesSlide58.xml"/><Relationship Id="rId7" Type="http://schemas.openxmlformats.org/officeDocument/2006/relationships/slideLayout" Target="../slideLayouts/slideLayout4.xml"/><Relationship Id="rId6" Type="http://schemas.openxmlformats.org/officeDocument/2006/relationships/tags" Target="../tags/tag160.xml"/><Relationship Id="rId5" Type="http://schemas.openxmlformats.org/officeDocument/2006/relationships/image" Target="../media/image15.png"/><Relationship Id="rId4" Type="http://schemas.openxmlformats.org/officeDocument/2006/relationships/tags" Target="../tags/tag159.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72.png"/></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59.xml"/><Relationship Id="rId6" Type="http://schemas.openxmlformats.org/officeDocument/2006/relationships/slideLayout" Target="../slideLayouts/slideLayout4.xml"/><Relationship Id="rId5" Type="http://schemas.openxmlformats.org/officeDocument/2006/relationships/tags" Target="../tags/tag162.xml"/><Relationship Id="rId4" Type="http://schemas.openxmlformats.org/officeDocument/2006/relationships/image" Target="../media/image15.png"/><Relationship Id="rId3" Type="http://schemas.openxmlformats.org/officeDocument/2006/relationships/tags" Target="../tags/tag161.xml"/><Relationship Id="rId2" Type="http://schemas.microsoft.com/office/2007/relationships/hdphoto" Target="../media/image14.wdp"/><Relationship Id="rId1" Type="http://schemas.openxmlformats.org/officeDocument/2006/relationships/image" Target="../media/image13.png"/></Relationships>
</file>

<file path=ppt/slides/_rels/slide62.xml.rels><?xml version="1.0" encoding="UTF-8" standalone="yes"?>
<Relationships xmlns="http://schemas.openxmlformats.org/package/2006/relationships"><Relationship Id="rId7" Type="http://schemas.openxmlformats.org/officeDocument/2006/relationships/notesSlide" Target="../notesSlides/notesSlide60.xml"/><Relationship Id="rId6" Type="http://schemas.openxmlformats.org/officeDocument/2006/relationships/slideLayout" Target="../slideLayouts/slideLayout4.xml"/><Relationship Id="rId5" Type="http://schemas.openxmlformats.org/officeDocument/2006/relationships/tags" Target="../tags/tag164.xml"/><Relationship Id="rId4" Type="http://schemas.openxmlformats.org/officeDocument/2006/relationships/image" Target="../media/image15.png"/><Relationship Id="rId3" Type="http://schemas.openxmlformats.org/officeDocument/2006/relationships/tags" Target="../tags/tag163.xml"/><Relationship Id="rId2" Type="http://schemas.microsoft.com/office/2007/relationships/hdphoto" Target="../media/image14.wdp"/><Relationship Id="rId1" Type="http://schemas.openxmlformats.org/officeDocument/2006/relationships/image" Target="../media/image13.png"/></Relationships>
</file>

<file path=ppt/slides/_rels/slide63.xml.rels><?xml version="1.0" encoding="UTF-8" standalone="yes"?>
<Relationships xmlns="http://schemas.openxmlformats.org/package/2006/relationships"><Relationship Id="rId7" Type="http://schemas.openxmlformats.org/officeDocument/2006/relationships/notesSlide" Target="../notesSlides/notesSlide61.xml"/><Relationship Id="rId6" Type="http://schemas.openxmlformats.org/officeDocument/2006/relationships/slideLayout" Target="../slideLayouts/slideLayout4.xml"/><Relationship Id="rId5" Type="http://schemas.openxmlformats.org/officeDocument/2006/relationships/tags" Target="../tags/tag166.xml"/><Relationship Id="rId4" Type="http://schemas.openxmlformats.org/officeDocument/2006/relationships/image" Target="../media/image15.png"/><Relationship Id="rId3" Type="http://schemas.openxmlformats.org/officeDocument/2006/relationships/tags" Target="../tags/tag165.xml"/><Relationship Id="rId2" Type="http://schemas.microsoft.com/office/2007/relationships/hdphoto" Target="../media/image14.wdp"/><Relationship Id="rId1" Type="http://schemas.openxmlformats.org/officeDocument/2006/relationships/image" Target="../media/image13.png"/></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62.xml"/><Relationship Id="rId7" Type="http://schemas.openxmlformats.org/officeDocument/2006/relationships/slideLayout" Target="../slideLayouts/slideLayout4.xml"/><Relationship Id="rId6" Type="http://schemas.openxmlformats.org/officeDocument/2006/relationships/tags" Target="../tags/tag168.xml"/><Relationship Id="rId5" Type="http://schemas.openxmlformats.org/officeDocument/2006/relationships/image" Target="../media/image15.png"/><Relationship Id="rId4" Type="http://schemas.openxmlformats.org/officeDocument/2006/relationships/tags" Target="../tags/tag167.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73.png"/></Relationships>
</file>

<file path=ppt/slides/_rels/slide65.xml.rels><?xml version="1.0" encoding="UTF-8" standalone="yes"?>
<Relationships xmlns="http://schemas.openxmlformats.org/package/2006/relationships"><Relationship Id="rId8" Type="http://schemas.openxmlformats.org/officeDocument/2006/relationships/notesSlide" Target="../notesSlides/notesSlide63.xml"/><Relationship Id="rId7" Type="http://schemas.openxmlformats.org/officeDocument/2006/relationships/slideLayout" Target="../slideLayouts/slideLayout4.xml"/><Relationship Id="rId6" Type="http://schemas.openxmlformats.org/officeDocument/2006/relationships/tags" Target="../tags/tag170.xml"/><Relationship Id="rId5" Type="http://schemas.openxmlformats.org/officeDocument/2006/relationships/image" Target="../media/image15.png"/><Relationship Id="rId4" Type="http://schemas.openxmlformats.org/officeDocument/2006/relationships/tags" Target="../tags/tag169.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74.png"/></Relationships>
</file>

<file path=ppt/slides/_rels/slide66.xml.rels><?xml version="1.0" encoding="UTF-8" standalone="yes"?>
<Relationships xmlns="http://schemas.openxmlformats.org/package/2006/relationships"><Relationship Id="rId8" Type="http://schemas.openxmlformats.org/officeDocument/2006/relationships/notesSlide" Target="../notesSlides/notesSlide64.xml"/><Relationship Id="rId7" Type="http://schemas.openxmlformats.org/officeDocument/2006/relationships/slideLayout" Target="../slideLayouts/slideLayout4.xml"/><Relationship Id="rId6" Type="http://schemas.openxmlformats.org/officeDocument/2006/relationships/tags" Target="../tags/tag172.xml"/><Relationship Id="rId5" Type="http://schemas.openxmlformats.org/officeDocument/2006/relationships/image" Target="../media/image15.png"/><Relationship Id="rId4" Type="http://schemas.openxmlformats.org/officeDocument/2006/relationships/tags" Target="../tags/tag171.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75.png"/></Relationships>
</file>

<file path=ppt/slides/_rels/slide67.xml.rels><?xml version="1.0" encoding="UTF-8" standalone="yes"?>
<Relationships xmlns="http://schemas.openxmlformats.org/package/2006/relationships"><Relationship Id="rId7" Type="http://schemas.openxmlformats.org/officeDocument/2006/relationships/notesSlide" Target="../notesSlides/notesSlide65.xml"/><Relationship Id="rId6" Type="http://schemas.openxmlformats.org/officeDocument/2006/relationships/slideLayout" Target="../slideLayouts/slideLayout4.xml"/><Relationship Id="rId5" Type="http://schemas.openxmlformats.org/officeDocument/2006/relationships/tags" Target="../tags/tag174.xml"/><Relationship Id="rId4" Type="http://schemas.openxmlformats.org/officeDocument/2006/relationships/image" Target="../media/image15.png"/><Relationship Id="rId3" Type="http://schemas.openxmlformats.org/officeDocument/2006/relationships/tags" Target="../tags/tag173.xml"/><Relationship Id="rId2" Type="http://schemas.microsoft.com/office/2007/relationships/hdphoto" Target="../media/image14.wdp"/><Relationship Id="rId1" Type="http://schemas.openxmlformats.org/officeDocument/2006/relationships/image" Target="../media/image13.png"/></Relationships>
</file>

<file path=ppt/slides/_rels/slide68.xml.rels><?xml version="1.0" encoding="UTF-8" standalone="yes"?>
<Relationships xmlns="http://schemas.openxmlformats.org/package/2006/relationships"><Relationship Id="rId7" Type="http://schemas.openxmlformats.org/officeDocument/2006/relationships/notesSlide" Target="../notesSlides/notesSlide66.xml"/><Relationship Id="rId6" Type="http://schemas.openxmlformats.org/officeDocument/2006/relationships/slideLayout" Target="../slideLayouts/slideLayout4.xml"/><Relationship Id="rId5" Type="http://schemas.openxmlformats.org/officeDocument/2006/relationships/tags" Target="../tags/tag176.xml"/><Relationship Id="rId4" Type="http://schemas.openxmlformats.org/officeDocument/2006/relationships/image" Target="../media/image15.png"/><Relationship Id="rId3" Type="http://schemas.openxmlformats.org/officeDocument/2006/relationships/tags" Target="../tags/tag175.xml"/><Relationship Id="rId2" Type="http://schemas.microsoft.com/office/2007/relationships/hdphoto" Target="../media/image14.wdp"/><Relationship Id="rId1" Type="http://schemas.openxmlformats.org/officeDocument/2006/relationships/image" Target="../media/image13.png"/></Relationships>
</file>

<file path=ppt/slides/_rels/slide69.xml.rels><?xml version="1.0" encoding="UTF-8" standalone="yes"?>
<Relationships xmlns="http://schemas.openxmlformats.org/package/2006/relationships"><Relationship Id="rId7" Type="http://schemas.openxmlformats.org/officeDocument/2006/relationships/notesSlide" Target="../notesSlides/notesSlide67.xml"/><Relationship Id="rId6" Type="http://schemas.openxmlformats.org/officeDocument/2006/relationships/slideLayout" Target="../slideLayouts/slideLayout4.xml"/><Relationship Id="rId5" Type="http://schemas.openxmlformats.org/officeDocument/2006/relationships/tags" Target="../tags/tag178.xml"/><Relationship Id="rId4" Type="http://schemas.openxmlformats.org/officeDocument/2006/relationships/image" Target="../media/image15.png"/><Relationship Id="rId3" Type="http://schemas.openxmlformats.org/officeDocument/2006/relationships/tags" Target="../tags/tag177.xml"/><Relationship Id="rId2" Type="http://schemas.microsoft.com/office/2007/relationships/hdphoto" Target="../media/image14.wdp"/><Relationship Id="rId1" Type="http://schemas.openxmlformats.org/officeDocument/2006/relationships/image" Target="../media/image13.png"/></Relationships>
</file>

<file path=ppt/slides/_rels/slide70.xml.rels><?xml version="1.0" encoding="UTF-8" standalone="yes"?>
<Relationships xmlns="http://schemas.openxmlformats.org/package/2006/relationships"><Relationship Id="rId8" Type="http://schemas.openxmlformats.org/officeDocument/2006/relationships/notesSlide" Target="../notesSlides/notesSlide68.xml"/><Relationship Id="rId7" Type="http://schemas.openxmlformats.org/officeDocument/2006/relationships/slideLayout" Target="../slideLayouts/slideLayout4.xml"/><Relationship Id="rId6" Type="http://schemas.openxmlformats.org/officeDocument/2006/relationships/tags" Target="../tags/tag180.xml"/><Relationship Id="rId5" Type="http://schemas.openxmlformats.org/officeDocument/2006/relationships/image" Target="../media/image15.png"/><Relationship Id="rId4" Type="http://schemas.openxmlformats.org/officeDocument/2006/relationships/tags" Target="../tags/tag179.xml"/><Relationship Id="rId3" Type="http://schemas.microsoft.com/office/2007/relationships/hdphoto" Target="../media/image14.wdp"/><Relationship Id="rId2" Type="http://schemas.openxmlformats.org/officeDocument/2006/relationships/image" Target="../media/image13.png"/><Relationship Id="rId1" Type="http://schemas.openxmlformats.org/officeDocument/2006/relationships/image" Target="../media/image76.png"/></Relationships>
</file>

<file path=ppt/slides/_rels/slide71.xml.rels><?xml version="1.0" encoding="UTF-8" standalone="yes"?>
<Relationships xmlns="http://schemas.openxmlformats.org/package/2006/relationships"><Relationship Id="rId9" Type="http://schemas.openxmlformats.org/officeDocument/2006/relationships/notesSlide" Target="../notesSlides/notesSlide69.xml"/><Relationship Id="rId8" Type="http://schemas.openxmlformats.org/officeDocument/2006/relationships/slideLayout" Target="../slideLayouts/slideLayout4.xml"/><Relationship Id="rId7" Type="http://schemas.openxmlformats.org/officeDocument/2006/relationships/tags" Target="../tags/tag183.xml"/><Relationship Id="rId6" Type="http://schemas.openxmlformats.org/officeDocument/2006/relationships/image" Target="../media/image15.png"/><Relationship Id="rId5" Type="http://schemas.openxmlformats.org/officeDocument/2006/relationships/tags" Target="../tags/tag182.xml"/><Relationship Id="rId4" Type="http://schemas.microsoft.com/office/2007/relationships/hdphoto" Target="../media/image14.wdp"/><Relationship Id="rId3" Type="http://schemas.openxmlformats.org/officeDocument/2006/relationships/image" Target="../media/image13.png"/><Relationship Id="rId2" Type="http://schemas.openxmlformats.org/officeDocument/2006/relationships/image" Target="../media/image77.png"/><Relationship Id="rId1" Type="http://schemas.openxmlformats.org/officeDocument/2006/relationships/tags" Target="../tags/tag181.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4.xml"/><Relationship Id="rId1" Type="http://schemas.openxmlformats.org/officeDocument/2006/relationships/tags" Target="../tags/tag184.xml"/></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71.xml"/><Relationship Id="rId3" Type="http://schemas.openxmlformats.org/officeDocument/2006/relationships/slideLayout" Target="../slideLayouts/slideLayout4.xml"/><Relationship Id="rId2" Type="http://schemas.openxmlformats.org/officeDocument/2006/relationships/image" Target="../media/image78.png"/><Relationship Id="rId1" Type="http://schemas.openxmlformats.org/officeDocument/2006/relationships/tags" Target="../tags/tag18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48583" name="文本框 24"/>
          <p:cNvSpPr/>
          <p:nvPr/>
        </p:nvSpPr>
        <p:spPr>
          <a:xfrm>
            <a:off x="1844297" y="3934589"/>
            <a:ext cx="8962677" cy="637675"/>
          </a:xfrm>
          <a:prstGeom prst="rect">
            <a:avLst/>
          </a:prstGeom>
          <a:noFill/>
          <a:ln w="9525">
            <a:noFill/>
          </a:ln>
        </p:spPr>
        <p:txBody>
          <a:bodyPr wrap="square" lIns="91440" tIns="45720" rIns="91440" bIns="45720" anchor="t">
            <a:spAutoFit/>
          </a:bodyPr>
          <a:lstStyle/>
          <a:p>
            <a:pPr marL="0" marR="0" lvl="0" indent="0" algn="l" defTabSz="457200" rtl="0" eaLnBrk="1" fontAlgn="auto" latinLnBrk="0" hangingPunct="1">
              <a:lnSpc>
                <a:spcPct val="150000"/>
              </a:lnSpc>
              <a:spcBef>
                <a:spcPts val="0"/>
              </a:spcBef>
              <a:spcAft>
                <a:spcPts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Calibri" panose="020F0502020204030204" charset="0"/>
              </a:rPr>
              <a:t>主讲人：</a:t>
            </a:r>
            <a:r>
              <a:rPr kumimoji="0" lang="zh-CN" altLang="en-US" sz="2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Calibri" panose="020F0502020204030204" charset="0"/>
              </a:rPr>
              <a:t>刘鹏飞    </a:t>
            </a:r>
            <a:r>
              <a:rPr kumimoji="0" lang="zh-CN" altLang="en-US" sz="2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Calibri" panose="020F0502020204030204" charset="0"/>
              </a:rPr>
              <a:t>单位：</a:t>
            </a:r>
            <a:r>
              <a:rPr kumimoji="0" lang="zh-CN" altLang="en-US" sz="28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Calibri" panose="020F0502020204030204" charset="0"/>
              </a:rPr>
              <a:t>大连理工大学马克思主义学院</a:t>
            </a:r>
            <a:endParaRPr kumimoji="0" lang="zh-CN" altLang="en-US" sz="2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Calibri" panose="020F0502020204030204" charset="0"/>
            </a:endParaRPr>
          </a:p>
        </p:txBody>
      </p:sp>
      <p:sp>
        <p:nvSpPr>
          <p:cNvPr id="1048584" name="文本框 22"/>
          <p:cNvSpPr/>
          <p:nvPr/>
        </p:nvSpPr>
        <p:spPr>
          <a:xfrm>
            <a:off x="1957217" y="2233915"/>
            <a:ext cx="8552120" cy="1446550"/>
          </a:xfrm>
          <a:prstGeom prst="rect">
            <a:avLst/>
          </a:prstGeom>
          <a:noFill/>
          <a:ln w="9525">
            <a:noFill/>
          </a:ln>
        </p:spPr>
        <p:txBody>
          <a:bodyPr wrap="square" lIns="91440" tIns="45720" rIns="91440" bIns="45720" anchor="t">
            <a:spAutoFit/>
          </a:bodyPr>
          <a:lstStyle/>
          <a:p>
            <a:pPr lvl="0" algn="ctr" defTabSz="457200"/>
            <a:r>
              <a:rPr lang="zh-CN" altLang="en-US" sz="4400" b="1" dirty="0">
                <a:solidFill>
                  <a:prstClr val="white"/>
                </a:solidFill>
                <a:latin typeface="黑体" panose="02010609060101010101" pitchFamily="49" charset="-122"/>
                <a:sym typeface="微软雅黑" panose="020B0503020204020204" pitchFamily="34" charset="-122"/>
              </a:rPr>
              <a:t>深入理解习近平新时代</a:t>
            </a:r>
            <a:endParaRPr lang="en-US" altLang="zh-CN" sz="4400" b="1" dirty="0">
              <a:solidFill>
                <a:prstClr val="white"/>
              </a:solidFill>
              <a:latin typeface="黑体" panose="02010609060101010101" pitchFamily="49" charset="-122"/>
              <a:sym typeface="微软雅黑" panose="020B0503020204020204" pitchFamily="34" charset="-122"/>
            </a:endParaRPr>
          </a:p>
          <a:p>
            <a:pPr lvl="0" algn="ctr" defTabSz="457200"/>
            <a:r>
              <a:rPr lang="zh-CN" altLang="en-US" sz="4400" b="1" dirty="0">
                <a:solidFill>
                  <a:prstClr val="white"/>
                </a:solidFill>
                <a:latin typeface="黑体" panose="02010609060101010101" pitchFamily="49" charset="-122"/>
                <a:sym typeface="微软雅黑" panose="020B0503020204020204" pitchFamily="34" charset="-122"/>
              </a:rPr>
              <a:t>中国特色社会主义思想</a:t>
            </a:r>
            <a:endParaRPr kumimoji="0" lang="zh-CN" altLang="en-US" sz="4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微软雅黑" panose="020B0503020204020204" pitchFamily="34" charset="-122"/>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 name="图片 73"/>
          <p:cNvPicPr>
            <a:picLocks noChangeAspect="1"/>
          </p:cNvPicPr>
          <p:nvPr/>
        </p:nvPicPr>
        <p:blipFill>
          <a:blip r:embed="rId1">
            <a:duotone>
              <a:schemeClr val="accent2">
                <a:shade val="45000"/>
                <a:satMod val="135000"/>
              </a:schemeClr>
              <a:prstClr val="white"/>
            </a:duotone>
            <a:extLst>
              <a:ext uri="{BEBA8EAE-BF5A-486C-A8C5-ECC9F3942E4B}">
                <a14:imgProps xmlns:a14="http://schemas.microsoft.com/office/drawing/2010/main">
                  <a14:imgLayer r:embed="rId2">
                    <a14:imgEffect>
                      <a14:brightnessContrast contrast="40000"/>
                    </a14:imgEffect>
                  </a14:imgLayer>
                </a14:imgProps>
              </a:ext>
            </a:extLst>
          </a:blip>
          <a:stretch>
            <a:fillRect/>
          </a:stretch>
        </p:blipFill>
        <p:spPr>
          <a:xfrm>
            <a:off x="0" y="1052286"/>
            <a:ext cx="12192000" cy="5805714"/>
          </a:xfrm>
          <a:prstGeom prst="rect">
            <a:avLst/>
          </a:prstGeom>
        </p:spPr>
      </p:pic>
      <p:grpSp>
        <p:nvGrpSpPr>
          <p:cNvPr id="68" name="组合 67"/>
          <p:cNvGrpSpPr/>
          <p:nvPr/>
        </p:nvGrpSpPr>
        <p:grpSpPr>
          <a:xfrm>
            <a:off x="1075819" y="1776178"/>
            <a:ext cx="10040362" cy="3710808"/>
            <a:chOff x="968665" y="1776178"/>
            <a:chExt cx="10040362" cy="3710808"/>
          </a:xfrm>
        </p:grpSpPr>
        <p:grpSp>
          <p:nvGrpSpPr>
            <p:cNvPr id="53" name="组合 52"/>
            <p:cNvGrpSpPr/>
            <p:nvPr/>
          </p:nvGrpSpPr>
          <p:grpSpPr>
            <a:xfrm>
              <a:off x="968665" y="3101499"/>
              <a:ext cx="9744364" cy="1060166"/>
              <a:chOff x="660400" y="3040780"/>
              <a:chExt cx="9744364" cy="1060166"/>
            </a:xfrm>
          </p:grpSpPr>
          <p:sp>
            <p:nvSpPr>
              <p:cNvPr id="39" name="圆角矩形 9"/>
              <p:cNvSpPr/>
              <p:nvPr>
                <p:custDataLst>
                  <p:tags r:id="rId3"/>
                </p:custDataLst>
              </p:nvPr>
            </p:nvSpPr>
            <p:spPr>
              <a:xfrm>
                <a:off x="660400" y="3040780"/>
                <a:ext cx="9744364" cy="1060166"/>
              </a:xfrm>
              <a:prstGeom prst="roundRect">
                <a:avLst>
                  <a:gd name="adj" fmla="val 50000"/>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nvGrpSpPr>
              <p:cNvPr id="40" name="组合 39"/>
              <p:cNvGrpSpPr/>
              <p:nvPr>
                <p:custDataLst>
                  <p:tags r:id="rId4"/>
                </p:custDataLst>
              </p:nvPr>
            </p:nvGrpSpPr>
            <p:grpSpPr>
              <a:xfrm>
                <a:off x="803998" y="3200400"/>
                <a:ext cx="740926" cy="740926"/>
                <a:chOff x="8985" y="2675"/>
                <a:chExt cx="970" cy="970"/>
              </a:xfrm>
            </p:grpSpPr>
            <p:sp>
              <p:nvSpPr>
                <p:cNvPr id="42" name="矩形: 圆角 9"/>
                <p:cNvSpPr/>
                <p:nvPr>
                  <p:custDataLst>
                    <p:tags r:id="rId5"/>
                  </p:custDataLst>
                </p:nvPr>
              </p:nvSpPr>
              <p:spPr>
                <a:xfrm>
                  <a:off x="8985" y="2675"/>
                  <a:ext cx="970" cy="970"/>
                </a:xfrm>
                <a:prstGeom prst="ellipse">
                  <a:avLst/>
                </a:prstGeom>
                <a:solidFill>
                  <a:srgbClr val="5C83A4"/>
                </a:solidFill>
                <a:ln w="9525">
                  <a:noFill/>
                </a:ln>
                <a:effectLst>
                  <a:outerShdw blurRad="101600" dist="63500" dir="2700000" algn="tl" rotWithShape="0">
                    <a:srgbClr val="FCDEA6">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mn-ea"/>
                    <a:cs typeface="阿里巴巴普惠体" panose="00020600040101010101" charset="-122"/>
                  </a:endParaRPr>
                </a:p>
              </p:txBody>
            </p:sp>
            <p:sp>
              <p:nvSpPr>
                <p:cNvPr id="43" name="文本框 42"/>
                <p:cNvSpPr txBox="1"/>
                <p:nvPr>
                  <p:custDataLst>
                    <p:tags r:id="rId6"/>
                  </p:custDataLst>
                </p:nvPr>
              </p:nvSpPr>
              <p:spPr>
                <a:xfrm>
                  <a:off x="9158" y="2858"/>
                  <a:ext cx="624" cy="604"/>
                </a:xfrm>
                <a:prstGeom prst="rect">
                  <a:avLst/>
                </a:prstGeom>
                <a:noFill/>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mn-ea"/>
                      <a:cs typeface="阿里巴巴普惠体" panose="00020600040101010101" charset="-122"/>
                    </a:rPr>
                    <a:t>二</a:t>
                  </a:r>
                  <a:endParaRPr lang="zh-CN" altLang="en-US" sz="2400" b="1" dirty="0">
                    <a:solidFill>
                      <a:schemeClr val="bg1"/>
                    </a:solidFill>
                    <a:effectLst>
                      <a:outerShdw blurRad="38100" dist="38100" dir="2700000" algn="tl">
                        <a:srgbClr val="000000">
                          <a:alpha val="43137"/>
                        </a:srgbClr>
                      </a:outerShdw>
                    </a:effectLst>
                    <a:latin typeface="+mn-ea"/>
                    <a:cs typeface="阿里巴巴普惠体" panose="00020600040101010101" charset="-122"/>
                  </a:endParaRPr>
                </a:p>
              </p:txBody>
            </p:sp>
          </p:grpSp>
          <p:sp>
            <p:nvSpPr>
              <p:cNvPr id="41" name="文本框 40">
                <a:hlinkClick r:id="rId7" action="ppaction://hlinksldjump"/>
              </p:cNvPr>
              <p:cNvSpPr txBox="1"/>
              <p:nvPr>
                <p:custDataLst>
                  <p:tags r:id="rId8"/>
                </p:custDataLst>
              </p:nvPr>
            </p:nvSpPr>
            <p:spPr>
              <a:xfrm>
                <a:off x="1565562" y="3340031"/>
                <a:ext cx="8839201" cy="461665"/>
              </a:xfrm>
              <a:prstGeom prst="rect">
                <a:avLst/>
              </a:prstGeom>
              <a:noFill/>
            </p:spPr>
            <p:txBody>
              <a:bodyPr wrap="square" rtlCol="0" anchor="t">
                <a:spAutoFit/>
              </a:bodyPr>
              <a:lstStyle/>
              <a:p>
                <a:r>
                  <a:rPr lang="zh-CN" altLang="en-US" sz="2400" b="1" dirty="0">
                    <a:effectLst/>
                    <a:latin typeface="+mn-ea"/>
                    <a:cs typeface="阿里巴巴普惠体" panose="00020600040101010101" charset="-122"/>
                    <a:sym typeface="+mn-ea"/>
                  </a:rPr>
                  <a:t>习近平新时代中国特色社会主义思想的科学体系与主要内容</a:t>
                </a:r>
                <a:endParaRPr lang="zh-CN" altLang="en-US" sz="2400" b="1" dirty="0">
                  <a:effectLst/>
                  <a:latin typeface="+mn-ea"/>
                  <a:cs typeface="阿里巴巴普惠体" panose="00020600040101010101" charset="-122"/>
                  <a:sym typeface="+mn-ea"/>
                </a:endParaRPr>
              </a:p>
            </p:txBody>
          </p:sp>
        </p:grpSp>
        <p:grpSp>
          <p:nvGrpSpPr>
            <p:cNvPr id="54" name="组合 53"/>
            <p:cNvGrpSpPr/>
            <p:nvPr/>
          </p:nvGrpSpPr>
          <p:grpSpPr>
            <a:xfrm>
              <a:off x="968665" y="1776178"/>
              <a:ext cx="9744364" cy="1060166"/>
              <a:chOff x="660400" y="3040780"/>
              <a:chExt cx="9744364" cy="1060166"/>
            </a:xfrm>
          </p:grpSpPr>
          <p:sp>
            <p:nvSpPr>
              <p:cNvPr id="55" name="圆角矩形 9"/>
              <p:cNvSpPr/>
              <p:nvPr>
                <p:custDataLst>
                  <p:tags r:id="rId9"/>
                </p:custDataLst>
              </p:nvPr>
            </p:nvSpPr>
            <p:spPr>
              <a:xfrm>
                <a:off x="660400" y="3040780"/>
                <a:ext cx="9744364" cy="1060166"/>
              </a:xfrm>
              <a:prstGeom prst="roundRect">
                <a:avLst>
                  <a:gd name="adj" fmla="val 50000"/>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阿里巴巴普惠体" panose="00020600040101010101" charset="-122"/>
                </a:endParaRPr>
              </a:p>
            </p:txBody>
          </p:sp>
          <p:grpSp>
            <p:nvGrpSpPr>
              <p:cNvPr id="56" name="组合 55"/>
              <p:cNvGrpSpPr/>
              <p:nvPr>
                <p:custDataLst>
                  <p:tags r:id="rId10"/>
                </p:custDataLst>
              </p:nvPr>
            </p:nvGrpSpPr>
            <p:grpSpPr>
              <a:xfrm>
                <a:off x="803998" y="3200400"/>
                <a:ext cx="740926" cy="740926"/>
                <a:chOff x="8985" y="2675"/>
                <a:chExt cx="970" cy="970"/>
              </a:xfrm>
            </p:grpSpPr>
            <p:sp>
              <p:nvSpPr>
                <p:cNvPr id="58" name="矩形: 圆角 9"/>
                <p:cNvSpPr/>
                <p:nvPr>
                  <p:custDataLst>
                    <p:tags r:id="rId11"/>
                  </p:custDataLst>
                </p:nvPr>
              </p:nvSpPr>
              <p:spPr>
                <a:xfrm>
                  <a:off x="8985" y="2675"/>
                  <a:ext cx="970" cy="970"/>
                </a:xfrm>
                <a:prstGeom prst="ellipse">
                  <a:avLst/>
                </a:prstGeom>
                <a:solidFill>
                  <a:srgbClr val="5C83A4"/>
                </a:solidFill>
                <a:ln w="9525">
                  <a:noFill/>
                </a:ln>
                <a:effectLst>
                  <a:outerShdw blurRad="101600" dist="63500" dir="2700000" algn="tl" rotWithShape="0">
                    <a:srgbClr val="FCDEA6">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mn-ea"/>
                    <a:cs typeface="阿里巴巴普惠体" panose="00020600040101010101" charset="-122"/>
                  </a:endParaRPr>
                </a:p>
              </p:txBody>
            </p:sp>
            <p:sp>
              <p:nvSpPr>
                <p:cNvPr id="59" name="文本框 58"/>
                <p:cNvSpPr txBox="1"/>
                <p:nvPr>
                  <p:custDataLst>
                    <p:tags r:id="rId12"/>
                  </p:custDataLst>
                </p:nvPr>
              </p:nvSpPr>
              <p:spPr>
                <a:xfrm>
                  <a:off x="9158" y="2858"/>
                  <a:ext cx="624" cy="604"/>
                </a:xfrm>
                <a:prstGeom prst="rect">
                  <a:avLst/>
                </a:prstGeom>
                <a:noFill/>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mn-ea"/>
                      <a:cs typeface="阿里巴巴普惠体" panose="00020600040101010101" charset="-122"/>
                    </a:rPr>
                    <a:t>一</a:t>
                  </a:r>
                  <a:endParaRPr lang="zh-CN" altLang="en-US" sz="2400" b="1" dirty="0">
                    <a:solidFill>
                      <a:schemeClr val="bg1"/>
                    </a:solidFill>
                    <a:effectLst>
                      <a:outerShdw blurRad="38100" dist="38100" dir="2700000" algn="tl">
                        <a:srgbClr val="000000">
                          <a:alpha val="43137"/>
                        </a:srgbClr>
                      </a:outerShdw>
                    </a:effectLst>
                    <a:latin typeface="+mn-ea"/>
                    <a:cs typeface="阿里巴巴普惠体" panose="00020600040101010101" charset="-122"/>
                  </a:endParaRPr>
                </a:p>
              </p:txBody>
            </p:sp>
          </p:grpSp>
          <p:sp>
            <p:nvSpPr>
              <p:cNvPr id="57" name="文本框 56">
                <a:hlinkClick r:id="rId13" action="ppaction://hlinksldjump"/>
              </p:cNvPr>
              <p:cNvSpPr txBox="1"/>
              <p:nvPr>
                <p:custDataLst>
                  <p:tags r:id="rId14"/>
                </p:custDataLst>
              </p:nvPr>
            </p:nvSpPr>
            <p:spPr>
              <a:xfrm>
                <a:off x="1565562" y="3340031"/>
                <a:ext cx="8839201" cy="461665"/>
              </a:xfrm>
              <a:prstGeom prst="rect">
                <a:avLst/>
              </a:prstGeom>
              <a:noFill/>
            </p:spPr>
            <p:txBody>
              <a:bodyPr wrap="square" rtlCol="0" anchor="t">
                <a:spAutoFit/>
              </a:bodyPr>
              <a:lstStyle/>
              <a:p>
                <a:r>
                  <a:rPr lang="zh-CN" altLang="en-US" sz="2400" b="1" dirty="0">
                    <a:effectLst/>
                    <a:latin typeface="+mn-ea"/>
                    <a:cs typeface="阿里巴巴普惠体" panose="00020600040101010101" charset="-122"/>
                    <a:sym typeface="+mn-ea"/>
                  </a:rPr>
                  <a:t>习近平新时代中国特色社会主义思想的生成背景与现实语境</a:t>
                </a:r>
                <a:endParaRPr lang="zh-CN" altLang="en-US" sz="2400" b="1" dirty="0">
                  <a:effectLst/>
                  <a:latin typeface="+mn-ea"/>
                  <a:cs typeface="阿里巴巴普惠体" panose="00020600040101010101" charset="-122"/>
                  <a:sym typeface="+mn-ea"/>
                </a:endParaRPr>
              </a:p>
            </p:txBody>
          </p:sp>
        </p:grpSp>
        <p:grpSp>
          <p:nvGrpSpPr>
            <p:cNvPr id="60" name="组合 59"/>
            <p:cNvGrpSpPr/>
            <p:nvPr/>
          </p:nvGrpSpPr>
          <p:grpSpPr>
            <a:xfrm>
              <a:off x="968665" y="4426820"/>
              <a:ext cx="10040362" cy="1060166"/>
              <a:chOff x="660400" y="3040780"/>
              <a:chExt cx="10040362" cy="1060166"/>
            </a:xfrm>
          </p:grpSpPr>
          <p:sp>
            <p:nvSpPr>
              <p:cNvPr id="61" name="圆角矩形 9"/>
              <p:cNvSpPr/>
              <p:nvPr>
                <p:custDataLst>
                  <p:tags r:id="rId15"/>
                </p:custDataLst>
              </p:nvPr>
            </p:nvSpPr>
            <p:spPr>
              <a:xfrm>
                <a:off x="660400" y="3040780"/>
                <a:ext cx="9744364" cy="1060166"/>
              </a:xfrm>
              <a:prstGeom prst="roundRect">
                <a:avLst>
                  <a:gd name="adj" fmla="val 50000"/>
                </a:avLst>
              </a:prstGeom>
              <a:solidFill>
                <a:schemeClr val="bg1"/>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阿里巴巴普惠体" panose="00020600040101010101" charset="-122"/>
                </a:endParaRPr>
              </a:p>
            </p:txBody>
          </p:sp>
          <p:grpSp>
            <p:nvGrpSpPr>
              <p:cNvPr id="62" name="组合 61"/>
              <p:cNvGrpSpPr/>
              <p:nvPr>
                <p:custDataLst>
                  <p:tags r:id="rId16"/>
                </p:custDataLst>
              </p:nvPr>
            </p:nvGrpSpPr>
            <p:grpSpPr>
              <a:xfrm>
                <a:off x="803998" y="3200400"/>
                <a:ext cx="740926" cy="740926"/>
                <a:chOff x="8985" y="2675"/>
                <a:chExt cx="970" cy="970"/>
              </a:xfrm>
            </p:grpSpPr>
            <p:sp>
              <p:nvSpPr>
                <p:cNvPr id="64" name="矩形: 圆角 9"/>
                <p:cNvSpPr/>
                <p:nvPr>
                  <p:custDataLst>
                    <p:tags r:id="rId17"/>
                  </p:custDataLst>
                </p:nvPr>
              </p:nvSpPr>
              <p:spPr>
                <a:xfrm>
                  <a:off x="8985" y="2675"/>
                  <a:ext cx="970" cy="970"/>
                </a:xfrm>
                <a:prstGeom prst="ellipse">
                  <a:avLst/>
                </a:prstGeom>
                <a:solidFill>
                  <a:srgbClr val="5C83A4"/>
                </a:solidFill>
                <a:ln w="9525">
                  <a:noFill/>
                </a:ln>
                <a:effectLst>
                  <a:outerShdw blurRad="101600" dist="63500" dir="2700000" algn="tl" rotWithShape="0">
                    <a:srgbClr val="FCDEA6">
                      <a:alpha val="5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latin typeface="+mn-ea"/>
                    <a:cs typeface="阿里巴巴普惠体" panose="00020600040101010101" charset="-122"/>
                  </a:endParaRPr>
                </a:p>
              </p:txBody>
            </p:sp>
            <p:sp>
              <p:nvSpPr>
                <p:cNvPr id="65" name="文本框 64"/>
                <p:cNvSpPr txBox="1"/>
                <p:nvPr>
                  <p:custDataLst>
                    <p:tags r:id="rId18"/>
                  </p:custDataLst>
                </p:nvPr>
              </p:nvSpPr>
              <p:spPr>
                <a:xfrm>
                  <a:off x="9158" y="2858"/>
                  <a:ext cx="624" cy="604"/>
                </a:xfrm>
                <a:prstGeom prst="rect">
                  <a:avLst/>
                </a:prstGeom>
                <a:noFill/>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mn-ea"/>
                      <a:cs typeface="阿里巴巴普惠体" panose="00020600040101010101" charset="-122"/>
                    </a:rPr>
                    <a:t>三</a:t>
                  </a:r>
                  <a:endParaRPr lang="zh-CN" altLang="en-US" sz="2400" b="1" dirty="0">
                    <a:solidFill>
                      <a:schemeClr val="bg1"/>
                    </a:solidFill>
                    <a:effectLst>
                      <a:outerShdw blurRad="38100" dist="38100" dir="2700000" algn="tl">
                        <a:srgbClr val="000000">
                          <a:alpha val="43137"/>
                        </a:srgbClr>
                      </a:outerShdw>
                    </a:effectLst>
                    <a:latin typeface="+mn-ea"/>
                    <a:cs typeface="阿里巴巴普惠体" panose="00020600040101010101" charset="-122"/>
                  </a:endParaRPr>
                </a:p>
              </p:txBody>
            </p:sp>
          </p:grpSp>
          <p:sp>
            <p:nvSpPr>
              <p:cNvPr id="63" name="文本框 62">
                <a:hlinkClick r:id="rId19" action="ppaction://hlinksldjump"/>
              </p:cNvPr>
              <p:cNvSpPr txBox="1"/>
              <p:nvPr>
                <p:custDataLst>
                  <p:tags r:id="rId20"/>
                </p:custDataLst>
              </p:nvPr>
            </p:nvSpPr>
            <p:spPr>
              <a:xfrm>
                <a:off x="1565562" y="3340031"/>
                <a:ext cx="9135200" cy="460375"/>
              </a:xfrm>
              <a:prstGeom prst="rect">
                <a:avLst/>
              </a:prstGeom>
              <a:noFill/>
            </p:spPr>
            <p:txBody>
              <a:bodyPr wrap="square" rtlCol="0" anchor="t">
                <a:spAutoFit/>
              </a:bodyPr>
              <a:lstStyle/>
              <a:p>
                <a:r>
                  <a:rPr lang="zh-CN" altLang="en-US" sz="2400" b="1" dirty="0">
                    <a:effectLst/>
                    <a:latin typeface="+mn-ea"/>
                    <a:cs typeface="阿里巴巴普惠体" panose="00020600040101010101" charset="-122"/>
                    <a:sym typeface="+mn-ea"/>
                  </a:rPr>
                  <a:t>习近平新时代中国特色社会主义思想的原创贡献与时代价值</a:t>
                </a:r>
                <a:endParaRPr lang="zh-CN" altLang="en-US" sz="2400" b="1" dirty="0">
                  <a:effectLst/>
                  <a:latin typeface="+mn-ea"/>
                  <a:cs typeface="阿里巴巴普惠体" panose="00020600040101010101" charset="-122"/>
                  <a:sym typeface="+mn-ea"/>
                </a:endParaRPr>
              </a:p>
            </p:txBody>
          </p:sp>
        </p:grpSp>
      </p:grpSp>
      <p:pic>
        <p:nvPicPr>
          <p:cNvPr id="75" name="图片 74"/>
          <p:cNvPicPr>
            <a:picLocks noChangeAspect="1"/>
          </p:cNvPicPr>
          <p:nvPr/>
        </p:nvPicPr>
        <p:blipFill>
          <a:blip r:embed="rId21"/>
          <a:stretch>
            <a:fillRect/>
          </a:stretch>
        </p:blipFill>
        <p:spPr>
          <a:xfrm>
            <a:off x="2272766" y="61600"/>
            <a:ext cx="8041321" cy="1981372"/>
          </a:xfrm>
          <a:prstGeom prst="rect">
            <a:avLst/>
          </a:prstGeom>
        </p:spPr>
      </p:pic>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b="14319"/>
          <a:stretch>
            <a:fillRect/>
          </a:stretch>
        </p:blipFill>
        <p:spPr>
          <a:xfrm>
            <a:off x="0" y="936995"/>
            <a:ext cx="12192000" cy="5921005"/>
          </a:xfrm>
          <a:custGeom>
            <a:avLst/>
            <a:gdLst>
              <a:gd name="connsiteX0" fmla="*/ 0 w 12192000"/>
              <a:gd name="connsiteY0" fmla="*/ 0 h 5921005"/>
              <a:gd name="connsiteX1" fmla="*/ 12192000 w 12192000"/>
              <a:gd name="connsiteY1" fmla="*/ 0 h 5921005"/>
              <a:gd name="connsiteX2" fmla="*/ 12192000 w 12192000"/>
              <a:gd name="connsiteY2" fmla="*/ 5921005 h 5921005"/>
              <a:gd name="connsiteX3" fmla="*/ 0 w 12192000"/>
              <a:gd name="connsiteY3" fmla="*/ 5921005 h 5921005"/>
            </a:gdLst>
            <a:ahLst/>
            <a:cxnLst>
              <a:cxn ang="0">
                <a:pos x="connsiteX0" y="connsiteY0"/>
              </a:cxn>
              <a:cxn ang="0">
                <a:pos x="connsiteX1" y="connsiteY1"/>
              </a:cxn>
              <a:cxn ang="0">
                <a:pos x="connsiteX2" y="connsiteY2"/>
              </a:cxn>
              <a:cxn ang="0">
                <a:pos x="connsiteX3" y="connsiteY3"/>
              </a:cxn>
            </a:cxnLst>
            <a:rect l="l" t="t" r="r" b="b"/>
            <a:pathLst>
              <a:path w="12192000" h="5921005">
                <a:moveTo>
                  <a:pt x="0" y="0"/>
                </a:moveTo>
                <a:lnTo>
                  <a:pt x="12192000" y="0"/>
                </a:lnTo>
                <a:lnTo>
                  <a:pt x="12192000" y="5921005"/>
                </a:lnTo>
                <a:lnTo>
                  <a:pt x="0" y="5921005"/>
                </a:lnTo>
                <a:close/>
              </a:path>
            </a:pathLst>
          </a:custGeom>
        </p:spPr>
      </p:pic>
      <p:sp>
        <p:nvSpPr>
          <p:cNvPr id="3" name="矩形 2"/>
          <p:cNvSpPr/>
          <p:nvPr/>
        </p:nvSpPr>
        <p:spPr>
          <a:xfrm>
            <a:off x="0" y="1"/>
            <a:ext cx="12192000" cy="6858000"/>
          </a:xfrm>
          <a:prstGeom prst="rect">
            <a:avLst/>
          </a:prstGeom>
          <a:gradFill flip="none" rotWithShape="1">
            <a:gsLst>
              <a:gs pos="50473">
                <a:schemeClr val="bg1"/>
              </a:gs>
              <a:gs pos="91000">
                <a:schemeClr val="accent1">
                  <a:lumMod val="20000"/>
                  <a:lumOff val="80000"/>
                </a:schemeClr>
              </a:gs>
              <a:gs pos="12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赵寅PPT"/>
          <p:cNvGrpSpPr/>
          <p:nvPr>
            <p:custDataLst>
              <p:tags r:id="rId2"/>
            </p:custDataLst>
          </p:nvPr>
        </p:nvGrpSpPr>
        <p:grpSpPr>
          <a:xfrm>
            <a:off x="5429250" y="973182"/>
            <a:ext cx="1333500" cy="1334178"/>
            <a:chOff x="1305074" y="2330029"/>
            <a:chExt cx="2279176" cy="2280335"/>
          </a:xfrm>
        </p:grpSpPr>
        <p:sp>
          <p:nvSpPr>
            <p:cNvPr id="6" name="赵寅PPT"/>
            <p:cNvSpPr/>
            <p:nvPr/>
          </p:nvSpPr>
          <p:spPr bwMode="auto">
            <a:xfrm>
              <a:off x="1305074" y="2330029"/>
              <a:ext cx="2279176" cy="2280335"/>
            </a:xfrm>
            <a:prstGeom prst="ellipse">
              <a:avLst/>
            </a:prstGeom>
            <a:gradFill>
              <a:gsLst>
                <a:gs pos="0">
                  <a:schemeClr val="accent3">
                    <a:lumMod val="20000"/>
                    <a:lumOff val="80000"/>
                  </a:schemeClr>
                </a:gs>
                <a:gs pos="100000">
                  <a:srgbClr val="F9F9F2"/>
                </a:gs>
              </a:gsLst>
              <a:lin ang="16200000" scaled="1"/>
            </a:gradFill>
            <a:ln>
              <a:noFill/>
            </a:ln>
            <a:effectLst>
              <a:outerShdw blurRad="165100" dist="76200" dir="5400000" rotWithShape="0">
                <a:schemeClr val="accent4">
                  <a:alpha val="40000"/>
                </a:schemeClr>
              </a:outerShdw>
            </a:effectLst>
          </p:spPr>
          <p:txBody>
            <a:bodyPr vert="horz" wrap="square" lIns="90000" tIns="46800" rIns="90000" bIns="46800" numCol="1" anchor="t" anchorCtr="0" compatLnSpc="1">
              <a:noAutofit/>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思源黑体 CN Regular" panose="020B0500000000000000" charset="-122"/>
              </a:endParaRPr>
            </a:p>
          </p:txBody>
        </p:sp>
        <p:sp>
          <p:nvSpPr>
            <p:cNvPr id="7" name="赵寅PPT"/>
            <p:cNvSpPr txBox="1"/>
            <p:nvPr/>
          </p:nvSpPr>
          <p:spPr>
            <a:xfrm>
              <a:off x="1433479" y="2792599"/>
              <a:ext cx="2022365" cy="142031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4800" b="1" kern="0" dirty="0">
                  <a:solidFill>
                    <a:srgbClr val="5C83A4"/>
                  </a:solidFill>
                  <a:latin typeface="+mn-ea"/>
                  <a:cs typeface="思源黑体 CN Regular" panose="020B0500000000000000" charset="-122"/>
                </a:rPr>
                <a:t>一</a:t>
              </a:r>
              <a:endParaRPr kumimoji="0" lang="zh-CN" altLang="en-US" sz="4800" b="1" i="0" u="none" strike="noStrike" kern="0" cap="none" spc="0" normalizeH="0" baseline="0" noProof="0" dirty="0">
                <a:ln>
                  <a:noFill/>
                </a:ln>
                <a:solidFill>
                  <a:srgbClr val="5C83A4"/>
                </a:solidFill>
                <a:effectLst/>
                <a:uLnTx/>
                <a:uFillTx/>
                <a:latin typeface="+mn-ea"/>
                <a:cs typeface="思源黑体 CN Regular" panose="020B0500000000000000" charset="-122"/>
              </a:endParaRPr>
            </a:p>
          </p:txBody>
        </p:sp>
      </p:grpSp>
      <p:sp>
        <p:nvSpPr>
          <p:cNvPr id="8" name="赵寅PPT"/>
          <p:cNvSpPr txBox="1"/>
          <p:nvPr>
            <p:custDataLst>
              <p:tags r:id="rId3"/>
            </p:custDataLst>
          </p:nvPr>
        </p:nvSpPr>
        <p:spPr>
          <a:xfrm>
            <a:off x="644576" y="2493858"/>
            <a:ext cx="10902848" cy="1569660"/>
          </a:xfrm>
          <a:prstGeom prst="rect">
            <a:avLst/>
          </a:prstGeom>
          <a:noFill/>
        </p:spPr>
        <p:txBody>
          <a:bodyPr wrap="square" rtlCol="0">
            <a:spAutoFit/>
          </a:bodyPr>
          <a:lstStyle/>
          <a:p>
            <a:pPr algn="ctr">
              <a:defRPr/>
            </a:pPr>
            <a:r>
              <a:rPr lang="zh-CN" altLang="en-US" sz="4800" b="1" spc="200" dirty="0">
                <a:solidFill>
                  <a:srgbClr val="5C83A4"/>
                </a:solidFill>
                <a:latin typeface="+mj-ea"/>
                <a:ea typeface="+mj-ea"/>
                <a:cs typeface="思源黑体 CN Regular" panose="020B0500000000000000" charset="-122"/>
              </a:rPr>
              <a:t>习近平新时代中国特色社会主义思想的生成背景与现实语境</a:t>
            </a:r>
            <a:endParaRPr lang="zh-CN" altLang="en-US" sz="4800" b="1" spc="200" dirty="0">
              <a:solidFill>
                <a:srgbClr val="5C83A4"/>
              </a:solidFill>
              <a:latin typeface="+mj-ea"/>
              <a:ea typeface="+mj-ea"/>
              <a:cs typeface="思源黑体 CN Regular" panose="020B0500000000000000" charset="-122"/>
            </a:endParaRPr>
          </a:p>
        </p:txBody>
      </p:sp>
      <p:sp>
        <p:nvSpPr>
          <p:cNvPr id="11" name="箭头: 右 10">
            <a:hlinkClick r:id="rId4" action="ppaction://hlinksldjump"/>
          </p:cNvPr>
          <p:cNvSpPr/>
          <p:nvPr/>
        </p:nvSpPr>
        <p:spPr>
          <a:xfrm flipH="1">
            <a:off x="11545170" y="6363688"/>
            <a:ext cx="438150" cy="351437"/>
          </a:xfrm>
          <a:prstGeom prst="rightArrow">
            <a:avLst/>
          </a:prstGeom>
          <a:solidFill>
            <a:srgbClr val="5C83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2" name="图片 21"/>
          <p:cNvPicPr>
            <a:picLocks noChangeAspect="1"/>
          </p:cNvPicPr>
          <p:nvPr/>
        </p:nvPicPr>
        <p:blipFill>
          <a:blip r:embed="rId1">
            <a:duotone>
              <a:schemeClr val="accent1">
                <a:shade val="45000"/>
                <a:satMod val="135000"/>
              </a:schemeClr>
              <a:prstClr val="white"/>
            </a:duotone>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t="82635"/>
          <a:stretch>
            <a:fillRect/>
          </a:stretch>
        </p:blipFill>
        <p:spPr>
          <a:xfrm rot="10800000" flipH="1">
            <a:off x="0" y="3825265"/>
            <a:ext cx="12192000" cy="3032734"/>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l="5166" r="5166"/>
          <a:stretch>
            <a:fillRect/>
          </a:stretch>
        </p:blipFill>
        <p:spPr>
          <a:xfrm>
            <a:off x="0" y="0"/>
            <a:ext cx="12192000" cy="4156938"/>
          </a:xfrm>
          <a:custGeom>
            <a:avLst/>
            <a:gdLst>
              <a:gd name="connsiteX0" fmla="*/ 0 w 12192000"/>
              <a:gd name="connsiteY0" fmla="*/ 0 h 4156938"/>
              <a:gd name="connsiteX1" fmla="*/ 12192000 w 12192000"/>
              <a:gd name="connsiteY1" fmla="*/ 0 h 4156938"/>
              <a:gd name="connsiteX2" fmla="*/ 12192000 w 12192000"/>
              <a:gd name="connsiteY2" fmla="*/ 4156938 h 4156938"/>
              <a:gd name="connsiteX3" fmla="*/ 0 w 12192000"/>
              <a:gd name="connsiteY3" fmla="*/ 4156938 h 4156938"/>
            </a:gdLst>
            <a:ahLst/>
            <a:cxnLst>
              <a:cxn ang="0">
                <a:pos x="connsiteX0" y="connsiteY0"/>
              </a:cxn>
              <a:cxn ang="0">
                <a:pos x="connsiteX1" y="connsiteY1"/>
              </a:cxn>
              <a:cxn ang="0">
                <a:pos x="connsiteX2" y="connsiteY2"/>
              </a:cxn>
              <a:cxn ang="0">
                <a:pos x="connsiteX3" y="connsiteY3"/>
              </a:cxn>
            </a:cxnLst>
            <a:rect l="l" t="t" r="r" b="b"/>
            <a:pathLst>
              <a:path w="12192000" h="4156938">
                <a:moveTo>
                  <a:pt x="0" y="0"/>
                </a:moveTo>
                <a:lnTo>
                  <a:pt x="12192000" y="0"/>
                </a:lnTo>
                <a:lnTo>
                  <a:pt x="12192000" y="4156938"/>
                </a:lnTo>
                <a:lnTo>
                  <a:pt x="0" y="4156938"/>
                </a:lnTo>
                <a:close/>
              </a:path>
            </a:pathLst>
          </a:custGeom>
        </p:spPr>
      </p:pic>
      <p:sp>
        <p:nvSpPr>
          <p:cNvPr id="3" name="矩形 2"/>
          <p:cNvSpPr/>
          <p:nvPr/>
        </p:nvSpPr>
        <p:spPr>
          <a:xfrm rot="5400000" flipH="1">
            <a:off x="4381502" y="-952502"/>
            <a:ext cx="3429000" cy="12192002"/>
          </a:xfrm>
          <a:prstGeom prst="rect">
            <a:avLst/>
          </a:prstGeom>
          <a:gradFill flip="none" rotWithShape="1">
            <a:gsLst>
              <a:gs pos="36000">
                <a:srgbClr val="5C83A4">
                  <a:alpha val="0"/>
                </a:srgbClr>
              </a:gs>
              <a:gs pos="61000">
                <a:srgbClr val="5C83A4"/>
              </a:gs>
              <a:gs pos="80000">
                <a:srgbClr val="5C83A4"/>
              </a:gs>
              <a:gs pos="100000">
                <a:srgbClr val="5C83A4">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2" name="组合 11"/>
          <p:cNvGrpSpPr/>
          <p:nvPr/>
        </p:nvGrpSpPr>
        <p:grpSpPr>
          <a:xfrm>
            <a:off x="3145103" y="4064000"/>
            <a:ext cx="5901795" cy="2547802"/>
            <a:chOff x="1523195" y="633598"/>
            <a:chExt cx="5901795" cy="2547802"/>
          </a:xfrm>
        </p:grpSpPr>
        <p:grpSp>
          <p:nvGrpSpPr>
            <p:cNvPr id="10" name="组合 9"/>
            <p:cNvGrpSpPr/>
            <p:nvPr/>
          </p:nvGrpSpPr>
          <p:grpSpPr>
            <a:xfrm>
              <a:off x="1523195" y="633598"/>
              <a:ext cx="2379662" cy="2547802"/>
              <a:chOff x="574928" y="633598"/>
              <a:chExt cx="2379662" cy="2547802"/>
            </a:xfrm>
          </p:grpSpPr>
          <p:grpSp>
            <p:nvGrpSpPr>
              <p:cNvPr id="5" name="组合 4"/>
              <p:cNvGrpSpPr/>
              <p:nvPr/>
            </p:nvGrpSpPr>
            <p:grpSpPr>
              <a:xfrm>
                <a:off x="574928" y="633598"/>
                <a:ext cx="2379662" cy="2547802"/>
                <a:chOff x="1031359" y="2449096"/>
                <a:chExt cx="2379662" cy="2547802"/>
              </a:xfrm>
              <a:effectLst>
                <a:outerShdw blurRad="254000" dist="254000" dir="5400000" algn="t" rotWithShape="0">
                  <a:schemeClr val="accent4">
                    <a:lumMod val="60000"/>
                    <a:lumOff val="40000"/>
                    <a:alpha val="10000"/>
                  </a:schemeClr>
                </a:outerShdw>
              </a:effectLst>
            </p:grpSpPr>
            <p:sp>
              <p:nvSpPr>
                <p:cNvPr id="6" name="矩形: 圆角 5"/>
                <p:cNvSpPr/>
                <p:nvPr/>
              </p:nvSpPr>
              <p:spPr>
                <a:xfrm>
                  <a:off x="1031359" y="2449096"/>
                  <a:ext cx="2379662" cy="2547802"/>
                </a:xfrm>
                <a:prstGeom prst="roundRect">
                  <a:avLst>
                    <a:gd name="adj" fmla="val 639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阿里巴巴普惠体" panose="00020600040101010101" charset="-122"/>
                    <a:ea typeface="阿里巴巴普惠体 Medium" panose="00020600040101010101" pitchFamily="18" charset="-122"/>
                    <a:cs typeface="阿里巴巴普惠体 Medium" panose="00020600040101010101" pitchFamily="18" charset="-122"/>
                    <a:sym typeface="阿里巴巴普惠体" panose="00020600040101010101" charset="-122"/>
                  </a:endParaRPr>
                </a:p>
              </p:txBody>
            </p:sp>
            <p:cxnSp>
              <p:nvCxnSpPr>
                <p:cNvPr id="11" name="直接连接符 10"/>
                <p:cNvCxnSpPr/>
                <p:nvPr/>
              </p:nvCxnSpPr>
              <p:spPr>
                <a:xfrm>
                  <a:off x="1281105" y="3922417"/>
                  <a:ext cx="1880170" cy="0"/>
                </a:xfrm>
                <a:prstGeom prst="line">
                  <a:avLst/>
                </a:prstGeom>
                <a:ln>
                  <a:solidFill>
                    <a:srgbClr val="5C83A4"/>
                  </a:solidFill>
                </a:ln>
              </p:spPr>
              <p:style>
                <a:lnRef idx="1">
                  <a:schemeClr val="accent1"/>
                </a:lnRef>
                <a:fillRef idx="0">
                  <a:schemeClr val="accent1"/>
                </a:fillRef>
                <a:effectRef idx="0">
                  <a:schemeClr val="accent1"/>
                </a:effectRef>
                <a:fontRef idx="minor">
                  <a:schemeClr val="tx1"/>
                </a:fontRef>
              </p:style>
            </p:cxnSp>
          </p:grpSp>
          <p:sp>
            <p:nvSpPr>
              <p:cNvPr id="37" name="TextBox 34"/>
              <p:cNvSpPr txBox="1"/>
              <p:nvPr>
                <p:custDataLst>
                  <p:tags r:id="rId4"/>
                </p:custDataLst>
              </p:nvPr>
            </p:nvSpPr>
            <p:spPr>
              <a:xfrm>
                <a:off x="1046067" y="1046089"/>
                <a:ext cx="1460991" cy="726186"/>
              </a:xfrm>
              <a:custGeom>
                <a:avLst/>
                <a:gdLst/>
                <a:ahLst/>
                <a:cxnLst/>
                <a:rect l="l" t="t" r="r" b="b"/>
                <a:pathLst>
                  <a:path w="1460991" h="726186">
                    <a:moveTo>
                      <a:pt x="101346" y="318516"/>
                    </a:moveTo>
                    <a:lnTo>
                      <a:pt x="101346" y="511302"/>
                    </a:lnTo>
                    <a:lnTo>
                      <a:pt x="161544" y="511302"/>
                    </a:lnTo>
                    <a:lnTo>
                      <a:pt x="161544" y="318516"/>
                    </a:lnTo>
                    <a:close/>
                    <a:moveTo>
                      <a:pt x="291846" y="282702"/>
                    </a:moveTo>
                    <a:cubicBezTo>
                      <a:pt x="352034" y="303385"/>
                      <a:pt x="392916" y="328313"/>
                      <a:pt x="414492" y="357485"/>
                    </a:cubicBezTo>
                    <a:cubicBezTo>
                      <a:pt x="436068" y="386658"/>
                      <a:pt x="444113" y="413705"/>
                      <a:pt x="438626" y="438626"/>
                    </a:cubicBezTo>
                    <a:cubicBezTo>
                      <a:pt x="433139" y="463548"/>
                      <a:pt x="419895" y="479975"/>
                      <a:pt x="398895" y="487906"/>
                    </a:cubicBezTo>
                    <a:cubicBezTo>
                      <a:pt x="377894" y="495838"/>
                      <a:pt x="354911" y="488904"/>
                      <a:pt x="329946" y="467106"/>
                    </a:cubicBezTo>
                    <a:cubicBezTo>
                      <a:pt x="330787" y="435435"/>
                      <a:pt x="327009" y="403908"/>
                      <a:pt x="318611" y="372523"/>
                    </a:cubicBezTo>
                    <a:cubicBezTo>
                      <a:pt x="310213" y="341138"/>
                      <a:pt x="299005" y="312468"/>
                      <a:pt x="284988" y="286512"/>
                    </a:cubicBezTo>
                    <a:close/>
                    <a:moveTo>
                      <a:pt x="101346" y="110490"/>
                    </a:moveTo>
                    <a:lnTo>
                      <a:pt x="101346" y="297180"/>
                    </a:lnTo>
                    <a:lnTo>
                      <a:pt x="161544" y="297180"/>
                    </a:lnTo>
                    <a:lnTo>
                      <a:pt x="161544" y="110490"/>
                    </a:lnTo>
                    <a:close/>
                    <a:moveTo>
                      <a:pt x="201168" y="36576"/>
                    </a:moveTo>
                    <a:lnTo>
                      <a:pt x="294894" y="110490"/>
                    </a:lnTo>
                    <a:cubicBezTo>
                      <a:pt x="292243" y="113951"/>
                      <a:pt x="288401" y="117126"/>
                      <a:pt x="283368" y="120015"/>
                    </a:cubicBezTo>
                    <a:cubicBezTo>
                      <a:pt x="278336" y="122904"/>
                      <a:pt x="272018" y="125317"/>
                      <a:pt x="264414" y="127254"/>
                    </a:cubicBezTo>
                    <a:lnTo>
                      <a:pt x="264414" y="579882"/>
                    </a:lnTo>
                    <a:cubicBezTo>
                      <a:pt x="262779" y="584057"/>
                      <a:pt x="252904" y="589613"/>
                      <a:pt x="234791" y="596551"/>
                    </a:cubicBezTo>
                    <a:cubicBezTo>
                      <a:pt x="216677" y="603488"/>
                      <a:pt x="197850" y="607330"/>
                      <a:pt x="178308" y="608076"/>
                    </a:cubicBezTo>
                    <a:lnTo>
                      <a:pt x="161544" y="608076"/>
                    </a:lnTo>
                    <a:lnTo>
                      <a:pt x="161544" y="532638"/>
                    </a:lnTo>
                    <a:lnTo>
                      <a:pt x="101346" y="532638"/>
                    </a:lnTo>
                    <a:lnTo>
                      <a:pt x="101346" y="621792"/>
                    </a:lnTo>
                    <a:cubicBezTo>
                      <a:pt x="101123" y="626062"/>
                      <a:pt x="93757" y="632000"/>
                      <a:pt x="79248" y="639604"/>
                    </a:cubicBezTo>
                    <a:cubicBezTo>
                      <a:pt x="64738" y="647208"/>
                      <a:pt x="44418" y="651431"/>
                      <a:pt x="18288" y="652272"/>
                    </a:cubicBezTo>
                    <a:lnTo>
                      <a:pt x="0" y="652272"/>
                    </a:lnTo>
                    <a:lnTo>
                      <a:pt x="0" y="48006"/>
                    </a:lnTo>
                    <a:lnTo>
                      <a:pt x="111252" y="89154"/>
                    </a:lnTo>
                    <a:lnTo>
                      <a:pt x="153924" y="89154"/>
                    </a:lnTo>
                    <a:close/>
                    <a:moveTo>
                      <a:pt x="1261110" y="25146"/>
                    </a:moveTo>
                    <a:cubicBezTo>
                      <a:pt x="1316785" y="25827"/>
                      <a:pt x="1356072" y="34371"/>
                      <a:pt x="1378970" y="50780"/>
                    </a:cubicBezTo>
                    <a:cubicBezTo>
                      <a:pt x="1401867" y="67189"/>
                      <a:pt x="1412650" y="85092"/>
                      <a:pt x="1411319" y="104489"/>
                    </a:cubicBezTo>
                    <a:cubicBezTo>
                      <a:pt x="1409987" y="123887"/>
                      <a:pt x="1400816" y="138408"/>
                      <a:pt x="1383804" y="148054"/>
                    </a:cubicBezTo>
                    <a:cubicBezTo>
                      <a:pt x="1366791" y="157700"/>
                      <a:pt x="1346214" y="156101"/>
                      <a:pt x="1322070" y="143256"/>
                    </a:cubicBezTo>
                    <a:cubicBezTo>
                      <a:pt x="1316640" y="122238"/>
                      <a:pt x="1307687" y="101600"/>
                      <a:pt x="1295209" y="81344"/>
                    </a:cubicBezTo>
                    <a:cubicBezTo>
                      <a:pt x="1282732" y="61087"/>
                      <a:pt x="1269587" y="43879"/>
                      <a:pt x="1255776" y="29718"/>
                    </a:cubicBezTo>
                    <a:close/>
                    <a:moveTo>
                      <a:pt x="1101090" y="12954"/>
                    </a:moveTo>
                    <a:lnTo>
                      <a:pt x="1239774" y="29718"/>
                    </a:lnTo>
                    <a:cubicBezTo>
                      <a:pt x="1239155" y="34782"/>
                      <a:pt x="1236773" y="39322"/>
                      <a:pt x="1232630" y="43339"/>
                    </a:cubicBezTo>
                    <a:cubicBezTo>
                      <a:pt x="1228487" y="47355"/>
                      <a:pt x="1221724" y="50181"/>
                      <a:pt x="1212342" y="51816"/>
                    </a:cubicBezTo>
                    <a:cubicBezTo>
                      <a:pt x="1211516" y="85804"/>
                      <a:pt x="1211453" y="119364"/>
                      <a:pt x="1212151" y="152495"/>
                    </a:cubicBezTo>
                    <a:cubicBezTo>
                      <a:pt x="1212850" y="185626"/>
                      <a:pt x="1214691" y="217853"/>
                      <a:pt x="1217676" y="249174"/>
                    </a:cubicBezTo>
                    <a:lnTo>
                      <a:pt x="1283208" y="241554"/>
                    </a:lnTo>
                    <a:lnTo>
                      <a:pt x="1335024" y="160020"/>
                    </a:lnTo>
                    <a:cubicBezTo>
                      <a:pt x="1335630" y="160326"/>
                      <a:pt x="1342460" y="164117"/>
                      <a:pt x="1355513" y="171394"/>
                    </a:cubicBezTo>
                    <a:cubicBezTo>
                      <a:pt x="1368566" y="178670"/>
                      <a:pt x="1384201" y="187598"/>
                      <a:pt x="1402418" y="198177"/>
                    </a:cubicBezTo>
                    <a:cubicBezTo>
                      <a:pt x="1420636" y="208755"/>
                      <a:pt x="1437795" y="219150"/>
                      <a:pt x="1453896" y="229362"/>
                    </a:cubicBezTo>
                    <a:cubicBezTo>
                      <a:pt x="1453038" y="233934"/>
                      <a:pt x="1450753" y="237554"/>
                      <a:pt x="1447038" y="240221"/>
                    </a:cubicBezTo>
                    <a:cubicBezTo>
                      <a:pt x="1443323" y="242888"/>
                      <a:pt x="1438751" y="244602"/>
                      <a:pt x="1433322" y="245364"/>
                    </a:cubicBezTo>
                    <a:lnTo>
                      <a:pt x="1219962" y="270510"/>
                    </a:lnTo>
                    <a:cubicBezTo>
                      <a:pt x="1226598" y="333851"/>
                      <a:pt x="1240948" y="391573"/>
                      <a:pt x="1263015" y="443675"/>
                    </a:cubicBezTo>
                    <a:cubicBezTo>
                      <a:pt x="1285081" y="495776"/>
                      <a:pt x="1318482" y="539401"/>
                      <a:pt x="1363218" y="574548"/>
                    </a:cubicBezTo>
                    <a:cubicBezTo>
                      <a:pt x="1368774" y="579914"/>
                      <a:pt x="1373473" y="582517"/>
                      <a:pt x="1377315" y="582359"/>
                    </a:cubicBezTo>
                    <a:cubicBezTo>
                      <a:pt x="1381156" y="582200"/>
                      <a:pt x="1385094" y="579088"/>
                      <a:pt x="1389126" y="573024"/>
                    </a:cubicBezTo>
                    <a:cubicBezTo>
                      <a:pt x="1396762" y="562039"/>
                      <a:pt x="1405874" y="547243"/>
                      <a:pt x="1416462" y="528638"/>
                    </a:cubicBezTo>
                    <a:cubicBezTo>
                      <a:pt x="1427051" y="510032"/>
                      <a:pt x="1436735" y="491808"/>
                      <a:pt x="1445514" y="473964"/>
                    </a:cubicBezTo>
                    <a:lnTo>
                      <a:pt x="1452372" y="475488"/>
                    </a:lnTo>
                    <a:lnTo>
                      <a:pt x="1432560" y="610362"/>
                    </a:lnTo>
                    <a:cubicBezTo>
                      <a:pt x="1448006" y="636048"/>
                      <a:pt x="1457118" y="656495"/>
                      <a:pt x="1459896" y="671703"/>
                    </a:cubicBezTo>
                    <a:cubicBezTo>
                      <a:pt x="1462675" y="686911"/>
                      <a:pt x="1460166" y="698214"/>
                      <a:pt x="1452372" y="705612"/>
                    </a:cubicBezTo>
                    <a:cubicBezTo>
                      <a:pt x="1438242" y="718839"/>
                      <a:pt x="1421798" y="725067"/>
                      <a:pt x="1403039" y="724295"/>
                    </a:cubicBezTo>
                    <a:cubicBezTo>
                      <a:pt x="1384281" y="723524"/>
                      <a:pt x="1365692" y="718688"/>
                      <a:pt x="1347272" y="709789"/>
                    </a:cubicBezTo>
                    <a:cubicBezTo>
                      <a:pt x="1328853" y="700890"/>
                      <a:pt x="1313086" y="690861"/>
                      <a:pt x="1299972" y="679704"/>
                    </a:cubicBezTo>
                    <a:cubicBezTo>
                      <a:pt x="1242822" y="628729"/>
                      <a:pt x="1199959" y="569706"/>
                      <a:pt x="1171384" y="502634"/>
                    </a:cubicBezTo>
                    <a:cubicBezTo>
                      <a:pt x="1142809" y="435562"/>
                      <a:pt x="1123950" y="362252"/>
                      <a:pt x="1114806" y="282702"/>
                    </a:cubicBezTo>
                    <a:lnTo>
                      <a:pt x="973074" y="299466"/>
                    </a:lnTo>
                    <a:lnTo>
                      <a:pt x="964692" y="279654"/>
                    </a:lnTo>
                    <a:lnTo>
                      <a:pt x="1112520" y="262128"/>
                    </a:lnTo>
                    <a:cubicBezTo>
                      <a:pt x="1108043" y="222837"/>
                      <a:pt x="1104995" y="182356"/>
                      <a:pt x="1103376" y="140684"/>
                    </a:cubicBezTo>
                    <a:cubicBezTo>
                      <a:pt x="1101757" y="99012"/>
                      <a:pt x="1100994" y="56436"/>
                      <a:pt x="1101090" y="12954"/>
                    </a:cubicBezTo>
                    <a:close/>
                    <a:moveTo>
                      <a:pt x="478536" y="11430"/>
                    </a:moveTo>
                    <a:lnTo>
                      <a:pt x="621030" y="24384"/>
                    </a:lnTo>
                    <a:cubicBezTo>
                      <a:pt x="620379" y="30115"/>
                      <a:pt x="617870" y="34846"/>
                      <a:pt x="613505" y="38576"/>
                    </a:cubicBezTo>
                    <a:cubicBezTo>
                      <a:pt x="609139" y="42307"/>
                      <a:pt x="602249" y="44942"/>
                      <a:pt x="592836" y="46482"/>
                    </a:cubicBezTo>
                    <a:lnTo>
                      <a:pt x="592836" y="178308"/>
                    </a:lnTo>
                    <a:lnTo>
                      <a:pt x="631698" y="112776"/>
                    </a:lnTo>
                    <a:cubicBezTo>
                      <a:pt x="632196" y="113242"/>
                      <a:pt x="637210" y="118406"/>
                      <a:pt x="646740" y="128270"/>
                    </a:cubicBezTo>
                    <a:cubicBezTo>
                      <a:pt x="656270" y="138134"/>
                      <a:pt x="667323" y="149902"/>
                      <a:pt x="679901" y="163576"/>
                    </a:cubicBezTo>
                    <a:cubicBezTo>
                      <a:pt x="692479" y="177250"/>
                      <a:pt x="703589" y="190034"/>
                      <a:pt x="713232" y="201930"/>
                    </a:cubicBezTo>
                    <a:cubicBezTo>
                      <a:pt x="712009" y="206105"/>
                      <a:pt x="709501" y="209185"/>
                      <a:pt x="705707" y="211169"/>
                    </a:cubicBezTo>
                    <a:cubicBezTo>
                      <a:pt x="701913" y="213154"/>
                      <a:pt x="697309" y="214138"/>
                      <a:pt x="691896" y="214122"/>
                    </a:cubicBezTo>
                    <a:lnTo>
                      <a:pt x="592836" y="214122"/>
                    </a:lnTo>
                    <a:lnTo>
                      <a:pt x="592836" y="598932"/>
                    </a:lnTo>
                    <a:cubicBezTo>
                      <a:pt x="593409" y="624040"/>
                      <a:pt x="590145" y="645367"/>
                      <a:pt x="583042" y="662912"/>
                    </a:cubicBezTo>
                    <a:cubicBezTo>
                      <a:pt x="575940" y="680457"/>
                      <a:pt x="561556" y="694445"/>
                      <a:pt x="539891" y="704878"/>
                    </a:cubicBezTo>
                    <a:cubicBezTo>
                      <a:pt x="518225" y="715311"/>
                      <a:pt x="485836" y="722414"/>
                      <a:pt x="442722" y="726186"/>
                    </a:cubicBezTo>
                    <a:cubicBezTo>
                      <a:pt x="441007" y="707962"/>
                      <a:pt x="438150" y="692404"/>
                      <a:pt x="434149" y="679514"/>
                    </a:cubicBezTo>
                    <a:cubicBezTo>
                      <a:pt x="430149" y="666623"/>
                      <a:pt x="423862" y="656019"/>
                      <a:pt x="415290" y="647700"/>
                    </a:cubicBezTo>
                    <a:cubicBezTo>
                      <a:pt x="407193" y="639016"/>
                      <a:pt x="396716" y="631619"/>
                      <a:pt x="383857" y="625507"/>
                    </a:cubicBezTo>
                    <a:cubicBezTo>
                      <a:pt x="370998" y="619395"/>
                      <a:pt x="351758" y="614093"/>
                      <a:pt x="326136" y="609600"/>
                    </a:cubicBezTo>
                    <a:lnTo>
                      <a:pt x="326136" y="599694"/>
                    </a:lnTo>
                    <a:cubicBezTo>
                      <a:pt x="327382" y="599779"/>
                      <a:pt x="337335" y="600371"/>
                      <a:pt x="355995" y="601472"/>
                    </a:cubicBezTo>
                    <a:cubicBezTo>
                      <a:pt x="374654" y="602573"/>
                      <a:pt x="394542" y="603673"/>
                      <a:pt x="415657" y="604774"/>
                    </a:cubicBezTo>
                    <a:cubicBezTo>
                      <a:pt x="436771" y="605875"/>
                      <a:pt x="451635" y="606467"/>
                      <a:pt x="460248" y="606552"/>
                    </a:cubicBezTo>
                    <a:cubicBezTo>
                      <a:pt x="467010" y="606536"/>
                      <a:pt x="471773" y="605234"/>
                      <a:pt x="474535" y="602647"/>
                    </a:cubicBezTo>
                    <a:cubicBezTo>
                      <a:pt x="477297" y="600059"/>
                      <a:pt x="478631" y="596281"/>
                      <a:pt x="478536" y="591312"/>
                    </a:cubicBezTo>
                    <a:lnTo>
                      <a:pt x="478536" y="214122"/>
                    </a:lnTo>
                    <a:lnTo>
                      <a:pt x="272034" y="214122"/>
                    </a:lnTo>
                    <a:lnTo>
                      <a:pt x="265938" y="192786"/>
                    </a:lnTo>
                    <a:lnTo>
                      <a:pt x="478536" y="192786"/>
                    </a:lnTo>
                    <a:close/>
                    <a:moveTo>
                      <a:pt x="880110" y="0"/>
                    </a:moveTo>
                    <a:lnTo>
                      <a:pt x="1032510" y="47244"/>
                    </a:lnTo>
                    <a:cubicBezTo>
                      <a:pt x="1031017" y="52292"/>
                      <a:pt x="1027715" y="56293"/>
                      <a:pt x="1022604" y="59246"/>
                    </a:cubicBezTo>
                    <a:cubicBezTo>
                      <a:pt x="1017492" y="62198"/>
                      <a:pt x="1010380" y="63532"/>
                      <a:pt x="1001268" y="63246"/>
                    </a:cubicBezTo>
                    <a:cubicBezTo>
                      <a:pt x="977646" y="120396"/>
                      <a:pt x="950976" y="171450"/>
                      <a:pt x="921258" y="216408"/>
                    </a:cubicBezTo>
                    <a:lnTo>
                      <a:pt x="971550" y="234696"/>
                    </a:lnTo>
                    <a:cubicBezTo>
                      <a:pt x="970153" y="238157"/>
                      <a:pt x="967613" y="241141"/>
                      <a:pt x="963930" y="243650"/>
                    </a:cubicBezTo>
                    <a:cubicBezTo>
                      <a:pt x="960246" y="246158"/>
                      <a:pt x="954659" y="247999"/>
                      <a:pt x="947166" y="249174"/>
                    </a:cubicBezTo>
                    <a:lnTo>
                      <a:pt x="947166" y="694182"/>
                    </a:lnTo>
                    <a:cubicBezTo>
                      <a:pt x="945800" y="698786"/>
                      <a:pt x="936339" y="704818"/>
                      <a:pt x="918781" y="712280"/>
                    </a:cubicBezTo>
                    <a:cubicBezTo>
                      <a:pt x="901223" y="719741"/>
                      <a:pt x="881475" y="723868"/>
                      <a:pt x="859536" y="724662"/>
                    </a:cubicBezTo>
                    <a:lnTo>
                      <a:pt x="838962" y="724662"/>
                    </a:lnTo>
                    <a:lnTo>
                      <a:pt x="838962" y="318516"/>
                    </a:lnTo>
                    <a:cubicBezTo>
                      <a:pt x="822198" y="335613"/>
                      <a:pt x="804672" y="351520"/>
                      <a:pt x="786384" y="366236"/>
                    </a:cubicBezTo>
                    <a:cubicBezTo>
                      <a:pt x="768096" y="380952"/>
                      <a:pt x="749046" y="394764"/>
                      <a:pt x="729234" y="407670"/>
                    </a:cubicBezTo>
                    <a:lnTo>
                      <a:pt x="721614" y="401574"/>
                    </a:lnTo>
                    <a:cubicBezTo>
                      <a:pt x="743425" y="369184"/>
                      <a:pt x="764572" y="331432"/>
                      <a:pt x="785057" y="288318"/>
                    </a:cubicBezTo>
                    <a:cubicBezTo>
                      <a:pt x="805542" y="245204"/>
                      <a:pt x="824037" y="199042"/>
                      <a:pt x="840542" y="149832"/>
                    </a:cubicBezTo>
                    <a:cubicBezTo>
                      <a:pt x="857047" y="100622"/>
                      <a:pt x="870236" y="50678"/>
                      <a:pt x="880110" y="0"/>
                    </a:cubicBezTo>
                    <a:close/>
                  </a:path>
                </a:pathLst>
              </a:custGeom>
              <a:solidFill>
                <a:srgbClr val="5C83A4"/>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6000" dirty="0">
                  <a:solidFill>
                    <a:srgbClr val="5C83A4"/>
                  </a:solidFill>
                  <a:latin typeface="思源宋体 CN Heavy" panose="02020900000000000000" pitchFamily="18" charset="-122"/>
                  <a:ea typeface="思源宋体 CN Heavy" panose="02020900000000000000" pitchFamily="18" charset="-122"/>
                  <a:cs typeface="阿里巴巴普惠体 Medium" panose="00020600040101010101" pitchFamily="18" charset="-122"/>
                  <a:sym typeface="阿里巴巴普惠体" panose="00020600040101010101" charset="-122"/>
                </a:endParaRPr>
              </a:p>
            </p:txBody>
          </p:sp>
          <p:sp>
            <p:nvSpPr>
              <p:cNvPr id="43" name="TextBox 40"/>
              <p:cNvSpPr txBox="1"/>
              <p:nvPr>
                <p:custDataLst>
                  <p:tags r:id="rId5"/>
                </p:custDataLst>
              </p:nvPr>
            </p:nvSpPr>
            <p:spPr>
              <a:xfrm>
                <a:off x="881929" y="2365551"/>
                <a:ext cx="1752609" cy="335511"/>
              </a:xfrm>
              <a:custGeom>
                <a:avLst/>
                <a:gdLst/>
                <a:ahLst/>
                <a:cxnLst/>
                <a:rect l="l" t="t" r="r" b="b"/>
                <a:pathLst>
                  <a:path w="1752609" h="335511">
                    <a:moveTo>
                      <a:pt x="759123" y="222710"/>
                    </a:moveTo>
                    <a:cubicBezTo>
                      <a:pt x="770761" y="246367"/>
                      <a:pt x="775328" y="266191"/>
                      <a:pt x="772824" y="282182"/>
                    </a:cubicBezTo>
                    <a:cubicBezTo>
                      <a:pt x="770320" y="298173"/>
                      <a:pt x="763874" y="309011"/>
                      <a:pt x="753484" y="314693"/>
                    </a:cubicBezTo>
                    <a:cubicBezTo>
                      <a:pt x="746069" y="318687"/>
                      <a:pt x="738609" y="319422"/>
                      <a:pt x="731105" y="316899"/>
                    </a:cubicBezTo>
                    <a:cubicBezTo>
                      <a:pt x="723602" y="314376"/>
                      <a:pt x="718256" y="308950"/>
                      <a:pt x="715070" y="300621"/>
                    </a:cubicBezTo>
                    <a:cubicBezTo>
                      <a:pt x="713161" y="292670"/>
                      <a:pt x="714071" y="285861"/>
                      <a:pt x="717801" y="280196"/>
                    </a:cubicBezTo>
                    <a:cubicBezTo>
                      <a:pt x="721531" y="274531"/>
                      <a:pt x="726847" y="270185"/>
                      <a:pt x="733749" y="267160"/>
                    </a:cubicBezTo>
                    <a:cubicBezTo>
                      <a:pt x="739732" y="263452"/>
                      <a:pt x="745033" y="257652"/>
                      <a:pt x="749652" y="249759"/>
                    </a:cubicBezTo>
                    <a:cubicBezTo>
                      <a:pt x="754270" y="241866"/>
                      <a:pt x="756135" y="232982"/>
                      <a:pt x="755246" y="223107"/>
                    </a:cubicBezTo>
                    <a:close/>
                    <a:moveTo>
                      <a:pt x="964044" y="218680"/>
                    </a:moveTo>
                    <a:cubicBezTo>
                      <a:pt x="992651" y="225931"/>
                      <a:pt x="1012396" y="235737"/>
                      <a:pt x="1023279" y="248099"/>
                    </a:cubicBezTo>
                    <a:cubicBezTo>
                      <a:pt x="1034161" y="260460"/>
                      <a:pt x="1038745" y="272319"/>
                      <a:pt x="1037030" y="283675"/>
                    </a:cubicBezTo>
                    <a:cubicBezTo>
                      <a:pt x="1035315" y="295031"/>
                      <a:pt x="1029865" y="302827"/>
                      <a:pt x="1020680" y="307062"/>
                    </a:cubicBezTo>
                    <a:cubicBezTo>
                      <a:pt x="1011495" y="311298"/>
                      <a:pt x="1001138" y="308916"/>
                      <a:pt x="989609" y="299916"/>
                    </a:cubicBezTo>
                    <a:cubicBezTo>
                      <a:pt x="989281" y="285741"/>
                      <a:pt x="986522" y="271640"/>
                      <a:pt x="981332" y="257612"/>
                    </a:cubicBezTo>
                    <a:cubicBezTo>
                      <a:pt x="976141" y="243584"/>
                      <a:pt x="969435" y="231201"/>
                      <a:pt x="961214" y="220461"/>
                    </a:cubicBezTo>
                    <a:close/>
                    <a:moveTo>
                      <a:pt x="792603" y="216918"/>
                    </a:moveTo>
                    <a:lnTo>
                      <a:pt x="854983" y="221535"/>
                    </a:lnTo>
                    <a:cubicBezTo>
                      <a:pt x="854667" y="223877"/>
                      <a:pt x="853624" y="225817"/>
                      <a:pt x="851855" y="227353"/>
                    </a:cubicBezTo>
                    <a:cubicBezTo>
                      <a:pt x="850085" y="228890"/>
                      <a:pt x="847369" y="229934"/>
                      <a:pt x="843705" y="230486"/>
                    </a:cubicBezTo>
                    <a:lnTo>
                      <a:pt x="843705" y="275263"/>
                    </a:lnTo>
                    <a:cubicBezTo>
                      <a:pt x="843529" y="277518"/>
                      <a:pt x="844234" y="279090"/>
                      <a:pt x="845820" y="279979"/>
                    </a:cubicBezTo>
                    <a:cubicBezTo>
                      <a:pt x="847406" y="280868"/>
                      <a:pt x="850930" y="281294"/>
                      <a:pt x="856392" y="281257"/>
                    </a:cubicBezTo>
                    <a:lnTo>
                      <a:pt x="896906" y="281257"/>
                    </a:lnTo>
                    <a:cubicBezTo>
                      <a:pt x="902685" y="281264"/>
                      <a:pt x="908223" y="281250"/>
                      <a:pt x="913518" y="281213"/>
                    </a:cubicBezTo>
                    <a:cubicBezTo>
                      <a:pt x="918813" y="281176"/>
                      <a:pt x="923029" y="281074"/>
                      <a:pt x="926165" y="280905"/>
                    </a:cubicBezTo>
                    <a:cubicBezTo>
                      <a:pt x="929073" y="280765"/>
                      <a:pt x="931364" y="280339"/>
                      <a:pt x="933039" y="279627"/>
                    </a:cubicBezTo>
                    <a:cubicBezTo>
                      <a:pt x="934713" y="278915"/>
                      <a:pt x="936299" y="277696"/>
                      <a:pt x="937798" y="275970"/>
                    </a:cubicBezTo>
                    <a:cubicBezTo>
                      <a:pt x="940067" y="273026"/>
                      <a:pt x="942843" y="268429"/>
                      <a:pt x="946126" y="262180"/>
                    </a:cubicBezTo>
                    <a:cubicBezTo>
                      <a:pt x="949408" y="255931"/>
                      <a:pt x="953330" y="247722"/>
                      <a:pt x="957891" y="237552"/>
                    </a:cubicBezTo>
                    <a:lnTo>
                      <a:pt x="961214" y="237552"/>
                    </a:lnTo>
                    <a:lnTo>
                      <a:pt x="962293" y="276674"/>
                    </a:lnTo>
                    <a:cubicBezTo>
                      <a:pt x="969319" y="279259"/>
                      <a:pt x="974090" y="282106"/>
                      <a:pt x="976608" y="285217"/>
                    </a:cubicBezTo>
                    <a:cubicBezTo>
                      <a:pt x="979125" y="288328"/>
                      <a:pt x="980307" y="292054"/>
                      <a:pt x="980153" y="296396"/>
                    </a:cubicBezTo>
                    <a:cubicBezTo>
                      <a:pt x="980349" y="303385"/>
                      <a:pt x="977813" y="308887"/>
                      <a:pt x="972545" y="312903"/>
                    </a:cubicBezTo>
                    <a:cubicBezTo>
                      <a:pt x="967277" y="316920"/>
                      <a:pt x="958106" y="319762"/>
                      <a:pt x="945031" y="321431"/>
                    </a:cubicBezTo>
                    <a:cubicBezTo>
                      <a:pt x="931956" y="323100"/>
                      <a:pt x="913805" y="323909"/>
                      <a:pt x="890578" y="323856"/>
                    </a:cubicBezTo>
                    <a:lnTo>
                      <a:pt x="847229" y="323856"/>
                    </a:lnTo>
                    <a:cubicBezTo>
                      <a:pt x="825680" y="324231"/>
                      <a:pt x="811069" y="321722"/>
                      <a:pt x="803396" y="316331"/>
                    </a:cubicBezTo>
                    <a:cubicBezTo>
                      <a:pt x="795724" y="310940"/>
                      <a:pt x="792126" y="300423"/>
                      <a:pt x="792603" y="284778"/>
                    </a:cubicBezTo>
                    <a:close/>
                    <a:moveTo>
                      <a:pt x="404231" y="204249"/>
                    </a:moveTo>
                    <a:cubicBezTo>
                      <a:pt x="417234" y="229779"/>
                      <a:pt x="422418" y="251179"/>
                      <a:pt x="419782" y="268449"/>
                    </a:cubicBezTo>
                    <a:cubicBezTo>
                      <a:pt x="417146" y="285719"/>
                      <a:pt x="410083" y="297381"/>
                      <a:pt x="398592" y="303436"/>
                    </a:cubicBezTo>
                    <a:cubicBezTo>
                      <a:pt x="390428" y="307742"/>
                      <a:pt x="382263" y="308373"/>
                      <a:pt x="374099" y="305329"/>
                    </a:cubicBezTo>
                    <a:cubicBezTo>
                      <a:pt x="365934" y="302285"/>
                      <a:pt x="360237" y="296138"/>
                      <a:pt x="357006" y="286889"/>
                    </a:cubicBezTo>
                    <a:cubicBezTo>
                      <a:pt x="354774" y="277891"/>
                      <a:pt x="355714" y="270257"/>
                      <a:pt x="359826" y="263987"/>
                    </a:cubicBezTo>
                    <a:cubicBezTo>
                      <a:pt x="363937" y="257718"/>
                      <a:pt x="369811" y="252902"/>
                      <a:pt x="377447" y="249539"/>
                    </a:cubicBezTo>
                    <a:cubicBezTo>
                      <a:pt x="383813" y="245868"/>
                      <a:pt x="389495" y="240082"/>
                      <a:pt x="394495" y="232182"/>
                    </a:cubicBezTo>
                    <a:cubicBezTo>
                      <a:pt x="399495" y="224282"/>
                      <a:pt x="401566" y="215148"/>
                      <a:pt x="400707" y="204781"/>
                    </a:cubicBezTo>
                    <a:close/>
                    <a:moveTo>
                      <a:pt x="606523" y="202116"/>
                    </a:moveTo>
                    <a:cubicBezTo>
                      <a:pt x="638489" y="209609"/>
                      <a:pt x="660725" y="220120"/>
                      <a:pt x="673231" y="233649"/>
                    </a:cubicBezTo>
                    <a:cubicBezTo>
                      <a:pt x="685736" y="247177"/>
                      <a:pt x="691254" y="260270"/>
                      <a:pt x="689783" y="272926"/>
                    </a:cubicBezTo>
                    <a:cubicBezTo>
                      <a:pt x="688313" y="285582"/>
                      <a:pt x="682597" y="294348"/>
                      <a:pt x="672636" y="299224"/>
                    </a:cubicBezTo>
                    <a:cubicBezTo>
                      <a:pt x="662674" y="304099"/>
                      <a:pt x="651209" y="301631"/>
                      <a:pt x="638241" y="291818"/>
                    </a:cubicBezTo>
                    <a:cubicBezTo>
                      <a:pt x="637385" y="275891"/>
                      <a:pt x="633845" y="260260"/>
                      <a:pt x="627621" y="244924"/>
                    </a:cubicBezTo>
                    <a:cubicBezTo>
                      <a:pt x="621397" y="229589"/>
                      <a:pt x="613424" y="216031"/>
                      <a:pt x="603704" y="204249"/>
                    </a:cubicBezTo>
                    <a:close/>
                    <a:moveTo>
                      <a:pt x="440531" y="200706"/>
                    </a:moveTo>
                    <a:lnTo>
                      <a:pt x="502910" y="205323"/>
                    </a:lnTo>
                    <a:cubicBezTo>
                      <a:pt x="502594" y="207813"/>
                      <a:pt x="501552" y="209811"/>
                      <a:pt x="499782" y="211317"/>
                    </a:cubicBezTo>
                    <a:cubicBezTo>
                      <a:pt x="498013" y="212823"/>
                      <a:pt x="495296" y="213926"/>
                      <a:pt x="491633" y="214627"/>
                    </a:cubicBezTo>
                    <a:lnTo>
                      <a:pt x="491633" y="273502"/>
                    </a:lnTo>
                    <a:cubicBezTo>
                      <a:pt x="491471" y="275925"/>
                      <a:pt x="492235" y="277600"/>
                      <a:pt x="493923" y="278525"/>
                    </a:cubicBezTo>
                    <a:cubicBezTo>
                      <a:pt x="495612" y="279451"/>
                      <a:pt x="499195" y="279891"/>
                      <a:pt x="504672" y="279847"/>
                    </a:cubicBezTo>
                    <a:lnTo>
                      <a:pt x="545201" y="279847"/>
                    </a:lnTo>
                    <a:cubicBezTo>
                      <a:pt x="551001" y="279855"/>
                      <a:pt x="556581" y="279840"/>
                      <a:pt x="561941" y="279803"/>
                    </a:cubicBezTo>
                    <a:cubicBezTo>
                      <a:pt x="567301" y="279767"/>
                      <a:pt x="571471" y="279664"/>
                      <a:pt x="574452" y="279495"/>
                    </a:cubicBezTo>
                    <a:cubicBezTo>
                      <a:pt x="577529" y="279363"/>
                      <a:pt x="579922" y="278922"/>
                      <a:pt x="581633" y="278173"/>
                    </a:cubicBezTo>
                    <a:cubicBezTo>
                      <a:pt x="583344" y="277424"/>
                      <a:pt x="584944" y="276102"/>
                      <a:pt x="586435" y="274207"/>
                    </a:cubicBezTo>
                    <a:cubicBezTo>
                      <a:pt x="588880" y="271225"/>
                      <a:pt x="591743" y="266348"/>
                      <a:pt x="595025" y="259576"/>
                    </a:cubicBezTo>
                    <a:cubicBezTo>
                      <a:pt x="598307" y="252804"/>
                      <a:pt x="602140" y="244050"/>
                      <a:pt x="606523" y="233312"/>
                    </a:cubicBezTo>
                    <a:lnTo>
                      <a:pt x="610200" y="233312"/>
                    </a:lnTo>
                    <a:lnTo>
                      <a:pt x="611277" y="275617"/>
                    </a:lnTo>
                    <a:cubicBezTo>
                      <a:pt x="618303" y="278202"/>
                      <a:pt x="623074" y="281049"/>
                      <a:pt x="625591" y="284160"/>
                    </a:cubicBezTo>
                    <a:cubicBezTo>
                      <a:pt x="628108" y="287270"/>
                      <a:pt x="629290" y="290997"/>
                      <a:pt x="629137" y="295339"/>
                    </a:cubicBezTo>
                    <a:cubicBezTo>
                      <a:pt x="629337" y="302452"/>
                      <a:pt x="626792" y="308098"/>
                      <a:pt x="621503" y="312277"/>
                    </a:cubicBezTo>
                    <a:cubicBezTo>
                      <a:pt x="616215" y="316456"/>
                      <a:pt x="606983" y="319443"/>
                      <a:pt x="593808" y="321236"/>
                    </a:cubicBezTo>
                    <a:cubicBezTo>
                      <a:pt x="580633" y="323028"/>
                      <a:pt x="562316" y="323902"/>
                      <a:pt x="538857" y="323856"/>
                    </a:cubicBezTo>
                    <a:lnTo>
                      <a:pt x="495862" y="323856"/>
                    </a:lnTo>
                    <a:cubicBezTo>
                      <a:pt x="474283" y="324253"/>
                      <a:pt x="459554" y="321700"/>
                      <a:pt x="451676" y="316199"/>
                    </a:cubicBezTo>
                    <a:cubicBezTo>
                      <a:pt x="443798" y="310698"/>
                      <a:pt x="440083" y="299872"/>
                      <a:pt x="440531" y="283720"/>
                    </a:cubicBezTo>
                    <a:close/>
                    <a:moveTo>
                      <a:pt x="503263" y="181521"/>
                    </a:moveTo>
                    <a:cubicBezTo>
                      <a:pt x="531117" y="186167"/>
                      <a:pt x="550188" y="193702"/>
                      <a:pt x="560477" y="204125"/>
                    </a:cubicBezTo>
                    <a:cubicBezTo>
                      <a:pt x="570765" y="214548"/>
                      <a:pt x="574836" y="224824"/>
                      <a:pt x="572690" y="234955"/>
                    </a:cubicBezTo>
                    <a:cubicBezTo>
                      <a:pt x="570544" y="245086"/>
                      <a:pt x="564748" y="252037"/>
                      <a:pt x="555300" y="255809"/>
                    </a:cubicBezTo>
                    <a:cubicBezTo>
                      <a:pt x="545853" y="259580"/>
                      <a:pt x="535320" y="257138"/>
                      <a:pt x="523703" y="248482"/>
                    </a:cubicBezTo>
                    <a:cubicBezTo>
                      <a:pt x="523035" y="236668"/>
                      <a:pt x="520583" y="225053"/>
                      <a:pt x="516346" y="213636"/>
                    </a:cubicBezTo>
                    <a:cubicBezTo>
                      <a:pt x="512110" y="202218"/>
                      <a:pt x="506926" y="192101"/>
                      <a:pt x="500796" y="183283"/>
                    </a:cubicBezTo>
                    <a:close/>
                    <a:moveTo>
                      <a:pt x="1538335" y="159984"/>
                    </a:moveTo>
                    <a:cubicBezTo>
                      <a:pt x="1566475" y="165249"/>
                      <a:pt x="1586010" y="173380"/>
                      <a:pt x="1596942" y="184376"/>
                    </a:cubicBezTo>
                    <a:cubicBezTo>
                      <a:pt x="1607874" y="195372"/>
                      <a:pt x="1612641" y="206201"/>
                      <a:pt x="1611243" y="216861"/>
                    </a:cubicBezTo>
                    <a:cubicBezTo>
                      <a:pt x="1609845" y="227522"/>
                      <a:pt x="1604722" y="234983"/>
                      <a:pt x="1595874" y="239242"/>
                    </a:cubicBezTo>
                    <a:cubicBezTo>
                      <a:pt x="1587025" y="243502"/>
                      <a:pt x="1576891" y="241527"/>
                      <a:pt x="1565472" y="233319"/>
                    </a:cubicBezTo>
                    <a:cubicBezTo>
                      <a:pt x="1564422" y="220370"/>
                      <a:pt x="1561147" y="207574"/>
                      <a:pt x="1555648" y="194933"/>
                    </a:cubicBezTo>
                    <a:cubicBezTo>
                      <a:pt x="1550148" y="182291"/>
                      <a:pt x="1543438" y="171347"/>
                      <a:pt x="1535515" y="162099"/>
                    </a:cubicBezTo>
                    <a:close/>
                    <a:moveTo>
                      <a:pt x="1508026" y="150111"/>
                    </a:moveTo>
                    <a:cubicBezTo>
                      <a:pt x="1505530" y="168842"/>
                      <a:pt x="1503034" y="187000"/>
                      <a:pt x="1500537" y="204584"/>
                    </a:cubicBezTo>
                    <a:cubicBezTo>
                      <a:pt x="1498041" y="222169"/>
                      <a:pt x="1495721" y="237859"/>
                      <a:pt x="1493577" y="251653"/>
                    </a:cubicBezTo>
                    <a:lnTo>
                      <a:pt x="1628203" y="251653"/>
                    </a:lnTo>
                    <a:cubicBezTo>
                      <a:pt x="1630648" y="240525"/>
                      <a:pt x="1632719" y="226466"/>
                      <a:pt x="1634415" y="209476"/>
                    </a:cubicBezTo>
                    <a:cubicBezTo>
                      <a:pt x="1636111" y="192487"/>
                      <a:pt x="1637564" y="172698"/>
                      <a:pt x="1638776" y="150111"/>
                    </a:cubicBezTo>
                    <a:close/>
                    <a:moveTo>
                      <a:pt x="924388" y="136719"/>
                    </a:moveTo>
                    <a:lnTo>
                      <a:pt x="924388" y="176939"/>
                    </a:lnTo>
                    <a:lnTo>
                      <a:pt x="973067" y="176939"/>
                    </a:lnTo>
                    <a:lnTo>
                      <a:pt x="973067" y="136719"/>
                    </a:lnTo>
                    <a:close/>
                    <a:moveTo>
                      <a:pt x="294274" y="131785"/>
                    </a:moveTo>
                    <a:cubicBezTo>
                      <a:pt x="294520" y="131977"/>
                      <a:pt x="297161" y="134181"/>
                      <a:pt x="302198" y="138397"/>
                    </a:cubicBezTo>
                    <a:cubicBezTo>
                      <a:pt x="307234" y="142614"/>
                      <a:pt x="313190" y="147691"/>
                      <a:pt x="320067" y="153630"/>
                    </a:cubicBezTo>
                    <a:cubicBezTo>
                      <a:pt x="326943" y="159569"/>
                      <a:pt x="333265" y="165218"/>
                      <a:pt x="339032" y="170577"/>
                    </a:cubicBezTo>
                    <a:cubicBezTo>
                      <a:pt x="338475" y="172499"/>
                      <a:pt x="337300" y="173917"/>
                      <a:pt x="335508" y="174831"/>
                    </a:cubicBezTo>
                    <a:cubicBezTo>
                      <a:pt x="333717" y="175745"/>
                      <a:pt x="331485" y="176198"/>
                      <a:pt x="328812" y="176190"/>
                    </a:cubicBezTo>
                    <a:lnTo>
                      <a:pt x="202996" y="176190"/>
                    </a:lnTo>
                    <a:lnTo>
                      <a:pt x="202996" y="224517"/>
                    </a:lnTo>
                    <a:lnTo>
                      <a:pt x="232248" y="224517"/>
                    </a:lnTo>
                    <a:lnTo>
                      <a:pt x="259384" y="187490"/>
                    </a:lnTo>
                    <a:cubicBezTo>
                      <a:pt x="259654" y="187693"/>
                      <a:pt x="262561" y="190030"/>
                      <a:pt x="268104" y="194503"/>
                    </a:cubicBezTo>
                    <a:cubicBezTo>
                      <a:pt x="273647" y="198975"/>
                      <a:pt x="280208" y="204367"/>
                      <a:pt x="287787" y="210679"/>
                    </a:cubicBezTo>
                    <a:cubicBezTo>
                      <a:pt x="295367" y="216991"/>
                      <a:pt x="302346" y="223007"/>
                      <a:pt x="308724" y="228727"/>
                    </a:cubicBezTo>
                    <a:cubicBezTo>
                      <a:pt x="308151" y="230649"/>
                      <a:pt x="306918" y="232067"/>
                      <a:pt x="305023" y="232981"/>
                    </a:cubicBezTo>
                    <a:cubicBezTo>
                      <a:pt x="303129" y="233895"/>
                      <a:pt x="300838" y="234348"/>
                      <a:pt x="298151" y="234341"/>
                    </a:cubicBezTo>
                    <a:lnTo>
                      <a:pt x="202996" y="234341"/>
                    </a:lnTo>
                    <a:lnTo>
                      <a:pt x="202996" y="286191"/>
                    </a:lnTo>
                    <a:lnTo>
                      <a:pt x="217446" y="286191"/>
                    </a:lnTo>
                    <a:cubicBezTo>
                      <a:pt x="226850" y="286196"/>
                      <a:pt x="239211" y="286187"/>
                      <a:pt x="254529" y="286164"/>
                    </a:cubicBezTo>
                    <a:cubicBezTo>
                      <a:pt x="269846" y="286142"/>
                      <a:pt x="285262" y="286079"/>
                      <a:pt x="300775" y="285976"/>
                    </a:cubicBezTo>
                    <a:cubicBezTo>
                      <a:pt x="316288" y="285872"/>
                      <a:pt x="329041" y="285702"/>
                      <a:pt x="339032" y="285464"/>
                    </a:cubicBezTo>
                    <a:lnTo>
                      <a:pt x="339032" y="289341"/>
                    </a:lnTo>
                    <a:cubicBezTo>
                      <a:pt x="331309" y="291522"/>
                      <a:pt x="325611" y="296323"/>
                      <a:pt x="321940" y="303743"/>
                    </a:cubicBezTo>
                    <a:cubicBezTo>
                      <a:pt x="318269" y="311164"/>
                      <a:pt x="316448" y="319748"/>
                      <a:pt x="316477" y="329495"/>
                    </a:cubicBezTo>
                    <a:lnTo>
                      <a:pt x="216741" y="329495"/>
                    </a:lnTo>
                    <a:cubicBezTo>
                      <a:pt x="186146" y="330039"/>
                      <a:pt x="161697" y="325343"/>
                      <a:pt x="143393" y="315407"/>
                    </a:cubicBezTo>
                    <a:cubicBezTo>
                      <a:pt x="125088" y="305470"/>
                      <a:pt x="111476" y="287031"/>
                      <a:pt x="102555" y="260089"/>
                    </a:cubicBezTo>
                    <a:cubicBezTo>
                      <a:pt x="93546" y="275193"/>
                      <a:pt x="80903" y="289143"/>
                      <a:pt x="64626" y="301941"/>
                    </a:cubicBezTo>
                    <a:cubicBezTo>
                      <a:pt x="48348" y="314738"/>
                      <a:pt x="27511" y="325685"/>
                      <a:pt x="2114" y="334782"/>
                    </a:cubicBezTo>
                    <a:lnTo>
                      <a:pt x="0" y="331610"/>
                    </a:lnTo>
                    <a:cubicBezTo>
                      <a:pt x="16883" y="318403"/>
                      <a:pt x="30145" y="303808"/>
                      <a:pt x="39784" y="287823"/>
                    </a:cubicBezTo>
                    <a:cubicBezTo>
                      <a:pt x="49424" y="271837"/>
                      <a:pt x="56342" y="255538"/>
                      <a:pt x="60538" y="238924"/>
                    </a:cubicBezTo>
                    <a:cubicBezTo>
                      <a:pt x="64735" y="222311"/>
                      <a:pt x="67110" y="206458"/>
                      <a:pt x="67665" y="191367"/>
                    </a:cubicBezTo>
                    <a:lnTo>
                      <a:pt x="136036" y="202997"/>
                    </a:lnTo>
                    <a:cubicBezTo>
                      <a:pt x="135573" y="205677"/>
                      <a:pt x="134296" y="207806"/>
                      <a:pt x="132203" y="209384"/>
                    </a:cubicBezTo>
                    <a:cubicBezTo>
                      <a:pt x="130110" y="210963"/>
                      <a:pt x="126807" y="211771"/>
                      <a:pt x="122291" y="211807"/>
                    </a:cubicBezTo>
                    <a:cubicBezTo>
                      <a:pt x="120720" y="218342"/>
                      <a:pt x="118752" y="224847"/>
                      <a:pt x="116388" y="231322"/>
                    </a:cubicBezTo>
                    <a:cubicBezTo>
                      <a:pt x="114024" y="237797"/>
                      <a:pt x="111175" y="244212"/>
                      <a:pt x="107842" y="250566"/>
                    </a:cubicBezTo>
                    <a:cubicBezTo>
                      <a:pt x="113091" y="258091"/>
                      <a:pt x="119068" y="264204"/>
                      <a:pt x="125771" y="268907"/>
                    </a:cubicBezTo>
                    <a:cubicBezTo>
                      <a:pt x="132475" y="273610"/>
                      <a:pt x="140125" y="277255"/>
                      <a:pt x="148723" y="279842"/>
                    </a:cubicBezTo>
                    <a:lnTo>
                      <a:pt x="148723" y="176190"/>
                    </a:lnTo>
                    <a:lnTo>
                      <a:pt x="7753" y="176190"/>
                    </a:lnTo>
                    <a:lnTo>
                      <a:pt x="4934" y="166367"/>
                    </a:lnTo>
                    <a:lnTo>
                      <a:pt x="269252" y="166367"/>
                    </a:lnTo>
                    <a:close/>
                    <a:moveTo>
                      <a:pt x="549078" y="104648"/>
                    </a:moveTo>
                    <a:lnTo>
                      <a:pt x="549078" y="162842"/>
                    </a:lnTo>
                    <a:lnTo>
                      <a:pt x="595245" y="162842"/>
                    </a:lnTo>
                    <a:lnTo>
                      <a:pt x="595245" y="104648"/>
                    </a:lnTo>
                    <a:close/>
                    <a:moveTo>
                      <a:pt x="453923" y="104648"/>
                    </a:moveTo>
                    <a:lnTo>
                      <a:pt x="453923" y="162842"/>
                    </a:lnTo>
                    <a:lnTo>
                      <a:pt x="500796" y="162842"/>
                    </a:lnTo>
                    <a:lnTo>
                      <a:pt x="500796" y="104648"/>
                    </a:lnTo>
                    <a:close/>
                    <a:moveTo>
                      <a:pt x="924388" y="89494"/>
                    </a:moveTo>
                    <a:lnTo>
                      <a:pt x="924388" y="126895"/>
                    </a:lnTo>
                    <a:lnTo>
                      <a:pt x="973067" y="126895"/>
                    </a:lnTo>
                    <a:lnTo>
                      <a:pt x="973067" y="89494"/>
                    </a:lnTo>
                    <a:close/>
                    <a:moveTo>
                      <a:pt x="115595" y="84207"/>
                    </a:moveTo>
                    <a:lnTo>
                      <a:pt x="115595" y="121609"/>
                    </a:lnTo>
                    <a:lnTo>
                      <a:pt x="229076" y="121609"/>
                    </a:lnTo>
                    <a:lnTo>
                      <a:pt x="229076" y="84207"/>
                    </a:lnTo>
                    <a:close/>
                    <a:moveTo>
                      <a:pt x="1321241" y="62379"/>
                    </a:moveTo>
                    <a:lnTo>
                      <a:pt x="1366351" y="103613"/>
                    </a:lnTo>
                    <a:cubicBezTo>
                      <a:pt x="1365213" y="105514"/>
                      <a:pt x="1363525" y="106909"/>
                      <a:pt x="1361285" y="107798"/>
                    </a:cubicBezTo>
                    <a:cubicBezTo>
                      <a:pt x="1359046" y="108686"/>
                      <a:pt x="1355683" y="109288"/>
                      <a:pt x="1351197" y="109604"/>
                    </a:cubicBezTo>
                    <a:cubicBezTo>
                      <a:pt x="1329743" y="139810"/>
                      <a:pt x="1301902" y="166624"/>
                      <a:pt x="1267673" y="190045"/>
                    </a:cubicBezTo>
                    <a:cubicBezTo>
                      <a:pt x="1233443" y="213467"/>
                      <a:pt x="1194676" y="231998"/>
                      <a:pt x="1151372" y="245640"/>
                    </a:cubicBezTo>
                    <a:lnTo>
                      <a:pt x="1153487" y="247050"/>
                    </a:lnTo>
                    <a:cubicBezTo>
                      <a:pt x="1164434" y="256940"/>
                      <a:pt x="1181130" y="263856"/>
                      <a:pt x="1203575" y="267799"/>
                    </a:cubicBezTo>
                    <a:cubicBezTo>
                      <a:pt x="1226020" y="271742"/>
                      <a:pt x="1257254" y="273636"/>
                      <a:pt x="1297276" y="273482"/>
                    </a:cubicBezTo>
                    <a:cubicBezTo>
                      <a:pt x="1314971" y="273504"/>
                      <a:pt x="1331740" y="273283"/>
                      <a:pt x="1347585" y="272821"/>
                    </a:cubicBezTo>
                    <a:cubicBezTo>
                      <a:pt x="1363429" y="272358"/>
                      <a:pt x="1380023" y="271521"/>
                      <a:pt x="1397365" y="270310"/>
                    </a:cubicBezTo>
                    <a:lnTo>
                      <a:pt x="1397365" y="273834"/>
                    </a:lnTo>
                    <a:cubicBezTo>
                      <a:pt x="1386065" y="276837"/>
                      <a:pt x="1377211" y="283342"/>
                      <a:pt x="1370801" y="293350"/>
                    </a:cubicBezTo>
                    <a:cubicBezTo>
                      <a:pt x="1364391" y="303357"/>
                      <a:pt x="1360558" y="314708"/>
                      <a:pt x="1359303" y="327403"/>
                    </a:cubicBezTo>
                    <a:lnTo>
                      <a:pt x="1276835" y="327403"/>
                    </a:lnTo>
                    <a:cubicBezTo>
                      <a:pt x="1251080" y="327442"/>
                      <a:pt x="1230226" y="325210"/>
                      <a:pt x="1214273" y="320707"/>
                    </a:cubicBezTo>
                    <a:cubicBezTo>
                      <a:pt x="1198321" y="316203"/>
                      <a:pt x="1185325" y="309194"/>
                      <a:pt x="1175285" y="299679"/>
                    </a:cubicBezTo>
                    <a:cubicBezTo>
                      <a:pt x="1165245" y="290163"/>
                      <a:pt x="1156217" y="277907"/>
                      <a:pt x="1148200" y="262909"/>
                    </a:cubicBezTo>
                    <a:cubicBezTo>
                      <a:pt x="1145763" y="258408"/>
                      <a:pt x="1143413" y="256308"/>
                      <a:pt x="1141152" y="256609"/>
                    </a:cubicBezTo>
                    <a:cubicBezTo>
                      <a:pt x="1138890" y="256910"/>
                      <a:pt x="1136541" y="259128"/>
                      <a:pt x="1134103" y="263261"/>
                    </a:cubicBezTo>
                    <a:cubicBezTo>
                      <a:pt x="1130667" y="269759"/>
                      <a:pt x="1125733" y="278614"/>
                      <a:pt x="1119301" y="289825"/>
                    </a:cubicBezTo>
                    <a:cubicBezTo>
                      <a:pt x="1112870" y="301037"/>
                      <a:pt x="1106526" y="312623"/>
                      <a:pt x="1100270" y="324583"/>
                    </a:cubicBezTo>
                    <a:cubicBezTo>
                      <a:pt x="1100549" y="326529"/>
                      <a:pt x="1100168" y="328188"/>
                      <a:pt x="1099125" y="329561"/>
                    </a:cubicBezTo>
                    <a:cubicBezTo>
                      <a:pt x="1098082" y="330934"/>
                      <a:pt x="1096820" y="331977"/>
                      <a:pt x="1095336" y="332689"/>
                    </a:cubicBezTo>
                    <a:lnTo>
                      <a:pt x="1058332" y="271720"/>
                    </a:lnTo>
                    <a:cubicBezTo>
                      <a:pt x="1068248" y="268021"/>
                      <a:pt x="1078764" y="263866"/>
                      <a:pt x="1089880" y="259254"/>
                    </a:cubicBezTo>
                    <a:cubicBezTo>
                      <a:pt x="1100997" y="254642"/>
                      <a:pt x="1111017" y="250618"/>
                      <a:pt x="1119941" y="247180"/>
                    </a:cubicBezTo>
                    <a:cubicBezTo>
                      <a:pt x="1128865" y="243743"/>
                      <a:pt x="1134995" y="241938"/>
                      <a:pt x="1138332" y="241763"/>
                    </a:cubicBezTo>
                    <a:lnTo>
                      <a:pt x="1140799" y="241763"/>
                    </a:lnTo>
                    <a:cubicBezTo>
                      <a:pt x="1171637" y="223562"/>
                      <a:pt x="1200359" y="201991"/>
                      <a:pt x="1226967" y="177049"/>
                    </a:cubicBezTo>
                    <a:cubicBezTo>
                      <a:pt x="1253575" y="152108"/>
                      <a:pt x="1274897" y="126219"/>
                      <a:pt x="1290932" y="99384"/>
                    </a:cubicBezTo>
                    <a:lnTo>
                      <a:pt x="1083354" y="99384"/>
                    </a:lnTo>
                    <a:lnTo>
                      <a:pt x="1080182" y="89516"/>
                    </a:lnTo>
                    <a:lnTo>
                      <a:pt x="1291285" y="89516"/>
                    </a:lnTo>
                    <a:close/>
                    <a:moveTo>
                      <a:pt x="1540802" y="52847"/>
                    </a:moveTo>
                    <a:cubicBezTo>
                      <a:pt x="1568788" y="56619"/>
                      <a:pt x="1588388" y="63571"/>
                      <a:pt x="1599602" y="73703"/>
                    </a:cubicBezTo>
                    <a:cubicBezTo>
                      <a:pt x="1610815" y="83835"/>
                      <a:pt x="1615944" y="94080"/>
                      <a:pt x="1614987" y="104438"/>
                    </a:cubicBezTo>
                    <a:cubicBezTo>
                      <a:pt x="1614031" y="114796"/>
                      <a:pt x="1609291" y="122202"/>
                      <a:pt x="1600769" y="126654"/>
                    </a:cubicBezTo>
                    <a:cubicBezTo>
                      <a:pt x="1592247" y="131106"/>
                      <a:pt x="1582243" y="129539"/>
                      <a:pt x="1570758" y="121953"/>
                    </a:cubicBezTo>
                    <a:cubicBezTo>
                      <a:pt x="1569326" y="109708"/>
                      <a:pt x="1565582" y="97617"/>
                      <a:pt x="1559524" y="85681"/>
                    </a:cubicBezTo>
                    <a:cubicBezTo>
                      <a:pt x="1553467" y="73745"/>
                      <a:pt x="1546286" y="63505"/>
                      <a:pt x="1537982" y="54963"/>
                    </a:cubicBezTo>
                    <a:close/>
                    <a:moveTo>
                      <a:pt x="1521419" y="41916"/>
                    </a:moveTo>
                    <a:cubicBezTo>
                      <a:pt x="1519994" y="54808"/>
                      <a:pt x="1518261" y="69749"/>
                      <a:pt x="1516220" y="86739"/>
                    </a:cubicBezTo>
                    <a:cubicBezTo>
                      <a:pt x="1514179" y="103729"/>
                      <a:pt x="1511918" y="121578"/>
                      <a:pt x="1509436" y="140287"/>
                    </a:cubicBezTo>
                    <a:lnTo>
                      <a:pt x="1639481" y="140287"/>
                    </a:lnTo>
                    <a:cubicBezTo>
                      <a:pt x="1640832" y="111728"/>
                      <a:pt x="1642006" y="78938"/>
                      <a:pt x="1643005" y="41916"/>
                    </a:cubicBezTo>
                    <a:close/>
                    <a:moveTo>
                      <a:pt x="924388" y="41212"/>
                    </a:moveTo>
                    <a:lnTo>
                      <a:pt x="924388" y="79670"/>
                    </a:lnTo>
                    <a:lnTo>
                      <a:pt x="973067" y="79670"/>
                    </a:lnTo>
                    <a:lnTo>
                      <a:pt x="973067" y="41212"/>
                    </a:lnTo>
                    <a:close/>
                    <a:moveTo>
                      <a:pt x="549078" y="40154"/>
                    </a:moveTo>
                    <a:lnTo>
                      <a:pt x="549078" y="94824"/>
                    </a:lnTo>
                    <a:lnTo>
                      <a:pt x="595245" y="94824"/>
                    </a:lnTo>
                    <a:lnTo>
                      <a:pt x="595245" y="40154"/>
                    </a:lnTo>
                    <a:close/>
                    <a:moveTo>
                      <a:pt x="453923" y="40154"/>
                    </a:moveTo>
                    <a:lnTo>
                      <a:pt x="453923" y="94824"/>
                    </a:lnTo>
                    <a:lnTo>
                      <a:pt x="500796" y="94824"/>
                    </a:lnTo>
                    <a:lnTo>
                      <a:pt x="500796" y="40154"/>
                    </a:lnTo>
                    <a:close/>
                    <a:moveTo>
                      <a:pt x="115595" y="37687"/>
                    </a:moveTo>
                    <a:lnTo>
                      <a:pt x="115595" y="74384"/>
                    </a:lnTo>
                    <a:lnTo>
                      <a:pt x="229076" y="74384"/>
                    </a:lnTo>
                    <a:lnTo>
                      <a:pt x="229076" y="37687"/>
                    </a:lnTo>
                    <a:close/>
                    <a:moveTo>
                      <a:pt x="991729" y="6718"/>
                    </a:moveTo>
                    <a:lnTo>
                      <a:pt x="1037517" y="41565"/>
                    </a:lnTo>
                    <a:cubicBezTo>
                      <a:pt x="1036313" y="43012"/>
                      <a:pt x="1034580" y="44436"/>
                      <a:pt x="1032319" y="45839"/>
                    </a:cubicBezTo>
                    <a:cubicBezTo>
                      <a:pt x="1030057" y="47242"/>
                      <a:pt x="1027091" y="48402"/>
                      <a:pt x="1023420" y="49321"/>
                    </a:cubicBezTo>
                    <a:lnTo>
                      <a:pt x="1023420" y="196983"/>
                    </a:lnTo>
                    <a:cubicBezTo>
                      <a:pt x="1023105" y="198023"/>
                      <a:pt x="1020683" y="199507"/>
                      <a:pt x="1016156" y="201434"/>
                    </a:cubicBezTo>
                    <a:cubicBezTo>
                      <a:pt x="1011628" y="203362"/>
                      <a:pt x="1006181" y="205133"/>
                      <a:pt x="999815" y="206747"/>
                    </a:cubicBezTo>
                    <a:cubicBezTo>
                      <a:pt x="993449" y="208361"/>
                      <a:pt x="987350" y="209218"/>
                      <a:pt x="981518" y="209318"/>
                    </a:cubicBezTo>
                    <a:lnTo>
                      <a:pt x="973067" y="209318"/>
                    </a:lnTo>
                    <a:lnTo>
                      <a:pt x="973067" y="186763"/>
                    </a:lnTo>
                    <a:lnTo>
                      <a:pt x="924388" y="186763"/>
                    </a:lnTo>
                    <a:lnTo>
                      <a:pt x="924388" y="195574"/>
                    </a:lnTo>
                    <a:cubicBezTo>
                      <a:pt x="923978" y="198371"/>
                      <a:pt x="919870" y="201587"/>
                      <a:pt x="912065" y="205221"/>
                    </a:cubicBezTo>
                    <a:cubicBezTo>
                      <a:pt x="904260" y="208856"/>
                      <a:pt x="895223" y="210926"/>
                      <a:pt x="884953" y="211433"/>
                    </a:cubicBezTo>
                    <a:cubicBezTo>
                      <a:pt x="902700" y="217858"/>
                      <a:pt x="914296" y="225668"/>
                      <a:pt x="919741" y="234864"/>
                    </a:cubicBezTo>
                    <a:cubicBezTo>
                      <a:pt x="925186" y="244059"/>
                      <a:pt x="926314" y="252563"/>
                      <a:pt x="923123" y="260376"/>
                    </a:cubicBezTo>
                    <a:cubicBezTo>
                      <a:pt x="919933" y="268189"/>
                      <a:pt x="914259" y="273235"/>
                      <a:pt x="906100" y="275514"/>
                    </a:cubicBezTo>
                    <a:cubicBezTo>
                      <a:pt x="897941" y="277793"/>
                      <a:pt x="889132" y="275228"/>
                      <a:pt x="879672" y="267821"/>
                    </a:cubicBezTo>
                    <a:cubicBezTo>
                      <a:pt x="879173" y="256896"/>
                      <a:pt x="877000" y="246147"/>
                      <a:pt x="873153" y="235574"/>
                    </a:cubicBezTo>
                    <a:cubicBezTo>
                      <a:pt x="869307" y="225001"/>
                      <a:pt x="864667" y="215662"/>
                      <a:pt x="859234" y="207556"/>
                    </a:cubicBezTo>
                    <a:lnTo>
                      <a:pt x="862043" y="205794"/>
                    </a:lnTo>
                    <a:cubicBezTo>
                      <a:pt x="864673" y="206301"/>
                      <a:pt x="867171" y="206785"/>
                      <a:pt x="869537" y="207248"/>
                    </a:cubicBezTo>
                    <a:cubicBezTo>
                      <a:pt x="871903" y="207710"/>
                      <a:pt x="874225" y="208283"/>
                      <a:pt x="876503" y="208966"/>
                    </a:cubicBezTo>
                    <a:lnTo>
                      <a:pt x="876503" y="12004"/>
                    </a:lnTo>
                    <a:lnTo>
                      <a:pt x="925799" y="31388"/>
                    </a:lnTo>
                    <a:lnTo>
                      <a:pt x="969539" y="31388"/>
                    </a:lnTo>
                    <a:close/>
                    <a:moveTo>
                      <a:pt x="614276" y="5308"/>
                    </a:moveTo>
                    <a:lnTo>
                      <a:pt x="660444" y="40507"/>
                    </a:lnTo>
                    <a:cubicBezTo>
                      <a:pt x="659394" y="41977"/>
                      <a:pt x="657705" y="43446"/>
                      <a:pt x="655378" y="44916"/>
                    </a:cubicBezTo>
                    <a:cubicBezTo>
                      <a:pt x="653050" y="46385"/>
                      <a:pt x="650040" y="47502"/>
                      <a:pt x="646347" y="48267"/>
                    </a:cubicBezTo>
                    <a:lnTo>
                      <a:pt x="646347" y="180070"/>
                    </a:lnTo>
                    <a:cubicBezTo>
                      <a:pt x="646027" y="181106"/>
                      <a:pt x="643573" y="182560"/>
                      <a:pt x="638985" y="184431"/>
                    </a:cubicBezTo>
                    <a:cubicBezTo>
                      <a:pt x="634397" y="186303"/>
                      <a:pt x="628889" y="188018"/>
                      <a:pt x="622460" y="189576"/>
                    </a:cubicBezTo>
                    <a:cubicBezTo>
                      <a:pt x="616032" y="191135"/>
                      <a:pt x="609897" y="191962"/>
                      <a:pt x="604056" y="192057"/>
                    </a:cubicBezTo>
                    <a:lnTo>
                      <a:pt x="595245" y="192057"/>
                    </a:lnTo>
                    <a:lnTo>
                      <a:pt x="595245" y="172666"/>
                    </a:lnTo>
                    <a:lnTo>
                      <a:pt x="453923" y="172666"/>
                    </a:lnTo>
                    <a:lnTo>
                      <a:pt x="453923" y="182185"/>
                    </a:lnTo>
                    <a:cubicBezTo>
                      <a:pt x="453446" y="185190"/>
                      <a:pt x="448850" y="188612"/>
                      <a:pt x="440134" y="192454"/>
                    </a:cubicBezTo>
                    <a:cubicBezTo>
                      <a:pt x="431419" y="196296"/>
                      <a:pt x="421449" y="198396"/>
                      <a:pt x="410222" y="198756"/>
                    </a:cubicBezTo>
                    <a:lnTo>
                      <a:pt x="402821" y="198756"/>
                    </a:lnTo>
                    <a:lnTo>
                      <a:pt x="402821" y="9537"/>
                    </a:lnTo>
                    <a:lnTo>
                      <a:pt x="457447" y="30330"/>
                    </a:lnTo>
                    <a:lnTo>
                      <a:pt x="591721" y="30330"/>
                    </a:lnTo>
                    <a:close/>
                    <a:moveTo>
                      <a:pt x="1666617" y="3194"/>
                    </a:moveTo>
                    <a:lnTo>
                      <a:pt x="1710671" y="43680"/>
                    </a:lnTo>
                    <a:cubicBezTo>
                      <a:pt x="1709136" y="45458"/>
                      <a:pt x="1707007" y="47015"/>
                      <a:pt x="1704283" y="48352"/>
                    </a:cubicBezTo>
                    <a:cubicBezTo>
                      <a:pt x="1701559" y="49688"/>
                      <a:pt x="1697932" y="50717"/>
                      <a:pt x="1693402" y="51437"/>
                    </a:cubicBezTo>
                    <a:cubicBezTo>
                      <a:pt x="1692895" y="68162"/>
                      <a:pt x="1692411" y="83896"/>
                      <a:pt x="1691948" y="98638"/>
                    </a:cubicBezTo>
                    <a:cubicBezTo>
                      <a:pt x="1691486" y="113381"/>
                      <a:pt x="1690913" y="127264"/>
                      <a:pt x="1690230" y="140287"/>
                    </a:cubicBezTo>
                    <a:lnTo>
                      <a:pt x="1692345" y="140287"/>
                    </a:lnTo>
                    <a:lnTo>
                      <a:pt x="1714195" y="107144"/>
                    </a:lnTo>
                    <a:cubicBezTo>
                      <a:pt x="1714415" y="107332"/>
                      <a:pt x="1716716" y="109464"/>
                      <a:pt x="1721100" y="113542"/>
                    </a:cubicBezTo>
                    <a:cubicBezTo>
                      <a:pt x="1725483" y="117620"/>
                      <a:pt x="1730631" y="122520"/>
                      <a:pt x="1736541" y="128241"/>
                    </a:cubicBezTo>
                    <a:cubicBezTo>
                      <a:pt x="1742452" y="133962"/>
                      <a:pt x="1747808" y="139381"/>
                      <a:pt x="1752609" y="144497"/>
                    </a:cubicBezTo>
                    <a:cubicBezTo>
                      <a:pt x="1752213" y="146420"/>
                      <a:pt x="1751156" y="147838"/>
                      <a:pt x="1749437" y="148751"/>
                    </a:cubicBezTo>
                    <a:cubicBezTo>
                      <a:pt x="1747719" y="149665"/>
                      <a:pt x="1745605" y="150118"/>
                      <a:pt x="1743094" y="150111"/>
                    </a:cubicBezTo>
                    <a:lnTo>
                      <a:pt x="1689878" y="150111"/>
                    </a:lnTo>
                    <a:cubicBezTo>
                      <a:pt x="1688842" y="171729"/>
                      <a:pt x="1687653" y="190900"/>
                      <a:pt x="1686309" y="207625"/>
                    </a:cubicBezTo>
                    <a:cubicBezTo>
                      <a:pt x="1684966" y="224351"/>
                      <a:pt x="1683336" y="239027"/>
                      <a:pt x="1681419" y="251653"/>
                    </a:cubicBezTo>
                    <a:lnTo>
                      <a:pt x="1684591" y="251653"/>
                    </a:lnTo>
                    <a:lnTo>
                      <a:pt x="1705737" y="220274"/>
                    </a:lnTo>
                    <a:cubicBezTo>
                      <a:pt x="1705954" y="220453"/>
                      <a:pt x="1708221" y="222485"/>
                      <a:pt x="1712537" y="226372"/>
                    </a:cubicBezTo>
                    <a:cubicBezTo>
                      <a:pt x="1716853" y="230258"/>
                      <a:pt x="1721914" y="234927"/>
                      <a:pt x="1727718" y="240378"/>
                    </a:cubicBezTo>
                    <a:cubicBezTo>
                      <a:pt x="1733522" y="245829"/>
                      <a:pt x="1738765" y="250991"/>
                      <a:pt x="1743446" y="255864"/>
                    </a:cubicBezTo>
                    <a:cubicBezTo>
                      <a:pt x="1742896" y="257786"/>
                      <a:pt x="1741794" y="259204"/>
                      <a:pt x="1740142" y="260118"/>
                    </a:cubicBezTo>
                    <a:cubicBezTo>
                      <a:pt x="1738490" y="261031"/>
                      <a:pt x="1736420" y="261485"/>
                      <a:pt x="1733931" y="261477"/>
                    </a:cubicBezTo>
                    <a:lnTo>
                      <a:pt x="1679657" y="261477"/>
                    </a:lnTo>
                    <a:cubicBezTo>
                      <a:pt x="1677220" y="275520"/>
                      <a:pt x="1674253" y="287042"/>
                      <a:pt x="1670759" y="296042"/>
                    </a:cubicBezTo>
                    <a:cubicBezTo>
                      <a:pt x="1667264" y="305042"/>
                      <a:pt x="1663064" y="311970"/>
                      <a:pt x="1658159" y="316825"/>
                    </a:cubicBezTo>
                    <a:cubicBezTo>
                      <a:pt x="1650722" y="324534"/>
                      <a:pt x="1641984" y="329625"/>
                      <a:pt x="1631948" y="332097"/>
                    </a:cubicBezTo>
                    <a:cubicBezTo>
                      <a:pt x="1621911" y="334570"/>
                      <a:pt x="1609738" y="335699"/>
                      <a:pt x="1595428" y="335486"/>
                    </a:cubicBezTo>
                    <a:cubicBezTo>
                      <a:pt x="1595486" y="328650"/>
                      <a:pt x="1594840" y="322781"/>
                      <a:pt x="1593489" y="317881"/>
                    </a:cubicBezTo>
                    <a:cubicBezTo>
                      <a:pt x="1592138" y="312981"/>
                      <a:pt x="1589730" y="308873"/>
                      <a:pt x="1586265" y="305557"/>
                    </a:cubicBezTo>
                    <a:cubicBezTo>
                      <a:pt x="1582572" y="301699"/>
                      <a:pt x="1577359" y="298324"/>
                      <a:pt x="1570626" y="295434"/>
                    </a:cubicBezTo>
                    <a:cubicBezTo>
                      <a:pt x="1563893" y="292544"/>
                      <a:pt x="1555596" y="290050"/>
                      <a:pt x="1545736" y="287952"/>
                    </a:cubicBezTo>
                    <a:lnTo>
                      <a:pt x="1546088" y="283719"/>
                    </a:lnTo>
                    <a:cubicBezTo>
                      <a:pt x="1555868" y="284469"/>
                      <a:pt x="1566000" y="285175"/>
                      <a:pt x="1576485" y="285837"/>
                    </a:cubicBezTo>
                    <a:cubicBezTo>
                      <a:pt x="1586969" y="286499"/>
                      <a:pt x="1595163" y="286852"/>
                      <a:pt x="1601067" y="286896"/>
                    </a:cubicBezTo>
                    <a:cubicBezTo>
                      <a:pt x="1604341" y="286903"/>
                      <a:pt x="1607131" y="286447"/>
                      <a:pt x="1609437" y="285528"/>
                    </a:cubicBezTo>
                    <a:cubicBezTo>
                      <a:pt x="1611742" y="284608"/>
                      <a:pt x="1614004" y="283182"/>
                      <a:pt x="1616221" y="281247"/>
                    </a:cubicBezTo>
                    <a:cubicBezTo>
                      <a:pt x="1618159" y="279651"/>
                      <a:pt x="1619921" y="277195"/>
                      <a:pt x="1621507" y="273878"/>
                    </a:cubicBezTo>
                    <a:cubicBezTo>
                      <a:pt x="1623093" y="270561"/>
                      <a:pt x="1624503" y="266427"/>
                      <a:pt x="1625736" y="261477"/>
                    </a:cubicBezTo>
                    <a:lnTo>
                      <a:pt x="1494282" y="261477"/>
                    </a:lnTo>
                    <a:lnTo>
                      <a:pt x="1477718" y="283012"/>
                    </a:lnTo>
                    <a:lnTo>
                      <a:pt x="1431902" y="258670"/>
                    </a:lnTo>
                    <a:cubicBezTo>
                      <a:pt x="1433341" y="257253"/>
                      <a:pt x="1435045" y="255790"/>
                      <a:pt x="1437013" y="254284"/>
                    </a:cubicBezTo>
                    <a:cubicBezTo>
                      <a:pt x="1438980" y="252777"/>
                      <a:pt x="1441036" y="251313"/>
                      <a:pt x="1443180" y="249891"/>
                    </a:cubicBezTo>
                    <a:cubicBezTo>
                      <a:pt x="1445845" y="237007"/>
                      <a:pt x="1448533" y="221964"/>
                      <a:pt x="1451242" y="204761"/>
                    </a:cubicBezTo>
                    <a:cubicBezTo>
                      <a:pt x="1453951" y="187558"/>
                      <a:pt x="1456550" y="169341"/>
                      <a:pt x="1459039" y="150111"/>
                    </a:cubicBezTo>
                    <a:lnTo>
                      <a:pt x="1415691" y="150111"/>
                    </a:lnTo>
                    <a:lnTo>
                      <a:pt x="1412872" y="140287"/>
                    </a:lnTo>
                    <a:lnTo>
                      <a:pt x="1460449" y="140287"/>
                    </a:lnTo>
                    <a:cubicBezTo>
                      <a:pt x="1463503" y="114989"/>
                      <a:pt x="1466205" y="90577"/>
                      <a:pt x="1468555" y="67051"/>
                    </a:cubicBezTo>
                    <a:cubicBezTo>
                      <a:pt x="1470904" y="43525"/>
                      <a:pt x="1472549" y="23531"/>
                      <a:pt x="1473489" y="7070"/>
                    </a:cubicBezTo>
                    <a:lnTo>
                      <a:pt x="1531991" y="32093"/>
                    </a:lnTo>
                    <a:lnTo>
                      <a:pt x="1638776" y="32093"/>
                    </a:lnTo>
                    <a:close/>
                    <a:moveTo>
                      <a:pt x="248812" y="2136"/>
                    </a:moveTo>
                    <a:lnTo>
                      <a:pt x="297094" y="38393"/>
                    </a:lnTo>
                    <a:cubicBezTo>
                      <a:pt x="296059" y="39863"/>
                      <a:pt x="294429" y="41333"/>
                      <a:pt x="292204" y="42804"/>
                    </a:cubicBezTo>
                    <a:cubicBezTo>
                      <a:pt x="289979" y="44274"/>
                      <a:pt x="287028" y="45391"/>
                      <a:pt x="283349" y="46156"/>
                    </a:cubicBezTo>
                    <a:lnTo>
                      <a:pt x="283349" y="139548"/>
                    </a:lnTo>
                    <a:cubicBezTo>
                      <a:pt x="283006" y="140465"/>
                      <a:pt x="280365" y="141807"/>
                      <a:pt x="275426" y="143574"/>
                    </a:cubicBezTo>
                    <a:cubicBezTo>
                      <a:pt x="270488" y="145340"/>
                      <a:pt x="264610" y="146969"/>
                      <a:pt x="257792" y="148462"/>
                    </a:cubicBezTo>
                    <a:cubicBezTo>
                      <a:pt x="250974" y="149954"/>
                      <a:pt x="244574" y="150747"/>
                      <a:pt x="238591" y="150840"/>
                    </a:cubicBezTo>
                    <a:lnTo>
                      <a:pt x="229076" y="150840"/>
                    </a:lnTo>
                    <a:lnTo>
                      <a:pt x="229076" y="131432"/>
                    </a:lnTo>
                    <a:lnTo>
                      <a:pt x="115595" y="131432"/>
                    </a:lnTo>
                    <a:lnTo>
                      <a:pt x="115595" y="141313"/>
                    </a:lnTo>
                    <a:cubicBezTo>
                      <a:pt x="115059" y="144165"/>
                      <a:pt x="110140" y="147547"/>
                      <a:pt x="100837" y="151458"/>
                    </a:cubicBezTo>
                    <a:cubicBezTo>
                      <a:pt x="91535" y="155369"/>
                      <a:pt x="81065" y="157515"/>
                      <a:pt x="69427" y="157898"/>
                    </a:cubicBezTo>
                    <a:lnTo>
                      <a:pt x="61674" y="157898"/>
                    </a:lnTo>
                    <a:lnTo>
                      <a:pt x="61674" y="6366"/>
                    </a:lnTo>
                    <a:lnTo>
                      <a:pt x="118414" y="27864"/>
                    </a:lnTo>
                    <a:lnTo>
                      <a:pt x="225552" y="27864"/>
                    </a:lnTo>
                    <a:close/>
                    <a:moveTo>
                      <a:pt x="1171813" y="1057"/>
                    </a:moveTo>
                    <a:cubicBezTo>
                      <a:pt x="1202228" y="4699"/>
                      <a:pt x="1223447" y="11865"/>
                      <a:pt x="1235470" y="22555"/>
                    </a:cubicBezTo>
                    <a:cubicBezTo>
                      <a:pt x="1247492" y="33245"/>
                      <a:pt x="1252852" y="44112"/>
                      <a:pt x="1251549" y="55154"/>
                    </a:cubicBezTo>
                    <a:cubicBezTo>
                      <a:pt x="1250246" y="66197"/>
                      <a:pt x="1244813" y="74068"/>
                      <a:pt x="1235249" y="78767"/>
                    </a:cubicBezTo>
                    <a:cubicBezTo>
                      <a:pt x="1225686" y="83466"/>
                      <a:pt x="1214526" y="81645"/>
                      <a:pt x="1201769" y="73304"/>
                    </a:cubicBezTo>
                    <a:cubicBezTo>
                      <a:pt x="1199647" y="60411"/>
                      <a:pt x="1195609" y="47783"/>
                      <a:pt x="1189654" y="35419"/>
                    </a:cubicBezTo>
                    <a:cubicBezTo>
                      <a:pt x="1183700" y="23054"/>
                      <a:pt x="1176930" y="12188"/>
                      <a:pt x="1169346" y="2819"/>
                    </a:cubicBezTo>
                    <a:close/>
                    <a:moveTo>
                      <a:pt x="770070" y="0"/>
                    </a:moveTo>
                    <a:lnTo>
                      <a:pt x="829982" y="5639"/>
                    </a:lnTo>
                    <a:cubicBezTo>
                      <a:pt x="829717" y="7768"/>
                      <a:pt x="828744" y="9589"/>
                      <a:pt x="827064" y="11101"/>
                    </a:cubicBezTo>
                    <a:cubicBezTo>
                      <a:pt x="825384" y="12614"/>
                      <a:pt x="822465" y="13730"/>
                      <a:pt x="818308" y="14449"/>
                    </a:cubicBezTo>
                    <a:lnTo>
                      <a:pt x="818308" y="58502"/>
                    </a:lnTo>
                    <a:lnTo>
                      <a:pt x="838432" y="28899"/>
                    </a:lnTo>
                    <a:cubicBezTo>
                      <a:pt x="838647" y="29075"/>
                      <a:pt x="840916" y="31111"/>
                      <a:pt x="845239" y="35007"/>
                    </a:cubicBezTo>
                    <a:cubicBezTo>
                      <a:pt x="849561" y="38904"/>
                      <a:pt x="854647" y="43603"/>
                      <a:pt x="860496" y="49104"/>
                    </a:cubicBezTo>
                    <a:cubicBezTo>
                      <a:pt x="866345" y="54606"/>
                      <a:pt x="871666" y="59853"/>
                      <a:pt x="876460" y="64846"/>
                    </a:cubicBezTo>
                    <a:cubicBezTo>
                      <a:pt x="875909" y="66777"/>
                      <a:pt x="874808" y="68201"/>
                      <a:pt x="873156" y="69119"/>
                    </a:cubicBezTo>
                    <a:cubicBezTo>
                      <a:pt x="871504" y="70037"/>
                      <a:pt x="869435" y="70492"/>
                      <a:pt x="866949" y="70485"/>
                    </a:cubicBezTo>
                    <a:lnTo>
                      <a:pt x="818308" y="70485"/>
                    </a:lnTo>
                    <a:lnTo>
                      <a:pt x="818308" y="95862"/>
                    </a:lnTo>
                    <a:cubicBezTo>
                      <a:pt x="840508" y="101102"/>
                      <a:pt x="855521" y="108311"/>
                      <a:pt x="863347" y="117489"/>
                    </a:cubicBezTo>
                    <a:cubicBezTo>
                      <a:pt x="871174" y="126666"/>
                      <a:pt x="873962" y="135450"/>
                      <a:pt x="871712" y="143841"/>
                    </a:cubicBezTo>
                    <a:cubicBezTo>
                      <a:pt x="869462" y="152231"/>
                      <a:pt x="864323" y="157865"/>
                      <a:pt x="856294" y="160742"/>
                    </a:cubicBezTo>
                    <a:cubicBezTo>
                      <a:pt x="848265" y="163620"/>
                      <a:pt x="839494" y="161378"/>
                      <a:pt x="829982" y="154018"/>
                    </a:cubicBezTo>
                    <a:cubicBezTo>
                      <a:pt x="829739" y="146528"/>
                      <a:pt x="828545" y="138951"/>
                      <a:pt x="826401" y="131287"/>
                    </a:cubicBezTo>
                    <a:cubicBezTo>
                      <a:pt x="824256" y="123622"/>
                      <a:pt x="821559" y="116402"/>
                      <a:pt x="818308" y="109626"/>
                    </a:cubicBezTo>
                    <a:lnTo>
                      <a:pt x="818308" y="202305"/>
                    </a:lnTo>
                    <a:cubicBezTo>
                      <a:pt x="817788" y="204560"/>
                      <a:pt x="813460" y="207277"/>
                      <a:pt x="805325" y="210456"/>
                    </a:cubicBezTo>
                    <a:cubicBezTo>
                      <a:pt x="797190" y="213636"/>
                      <a:pt x="788372" y="215383"/>
                      <a:pt x="778873" y="215699"/>
                    </a:cubicBezTo>
                    <a:lnTo>
                      <a:pt x="770070" y="215699"/>
                    </a:lnTo>
                    <a:lnTo>
                      <a:pt x="770070" y="150141"/>
                    </a:lnTo>
                    <a:cubicBezTo>
                      <a:pt x="761957" y="160201"/>
                      <a:pt x="752897" y="169688"/>
                      <a:pt x="742889" y="178602"/>
                    </a:cubicBezTo>
                    <a:cubicBezTo>
                      <a:pt x="732882" y="187517"/>
                      <a:pt x="721972" y="195770"/>
                      <a:pt x="710158" y="203363"/>
                    </a:cubicBezTo>
                    <a:lnTo>
                      <a:pt x="706634" y="199838"/>
                    </a:lnTo>
                    <a:cubicBezTo>
                      <a:pt x="719637" y="182575"/>
                      <a:pt x="730283" y="162646"/>
                      <a:pt x="738572" y="140052"/>
                    </a:cubicBezTo>
                    <a:cubicBezTo>
                      <a:pt x="746862" y="117458"/>
                      <a:pt x="753014" y="94269"/>
                      <a:pt x="757031" y="70485"/>
                    </a:cubicBezTo>
                    <a:lnTo>
                      <a:pt x="715092" y="70485"/>
                    </a:lnTo>
                    <a:lnTo>
                      <a:pt x="712273" y="60617"/>
                    </a:lnTo>
                    <a:lnTo>
                      <a:pt x="770070" y="60617"/>
                    </a:lnTo>
                    <a:close/>
                  </a:path>
                </a:pathLst>
              </a:custGeom>
              <a:solidFill>
                <a:schemeClr val="tx1">
                  <a:lumMod val="85000"/>
                  <a:lumOff val="15000"/>
                </a:schemeClr>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dirty="0">
                  <a:solidFill>
                    <a:schemeClr val="tx1">
                      <a:lumMod val="85000"/>
                      <a:lumOff val="15000"/>
                    </a:schemeClr>
                  </a:solidFill>
                  <a:latin typeface="思源宋体 CN Heavy" panose="02020900000000000000" pitchFamily="18" charset="-122"/>
                  <a:ea typeface="思源宋体 CN Heavy" panose="02020900000000000000" pitchFamily="18" charset="-122"/>
                  <a:cs typeface="阿里巴巴普惠体 Medium" panose="00020600040101010101" pitchFamily="18" charset="-122"/>
                  <a:sym typeface="阿里巴巴普惠体" panose="00020600040101010101" charset="-122"/>
                </a:endParaRPr>
              </a:p>
            </p:txBody>
          </p:sp>
        </p:grpSp>
        <p:grpSp>
          <p:nvGrpSpPr>
            <p:cNvPr id="9" name="组合 8"/>
            <p:cNvGrpSpPr/>
            <p:nvPr/>
          </p:nvGrpSpPr>
          <p:grpSpPr>
            <a:xfrm>
              <a:off x="5045328" y="633598"/>
              <a:ext cx="2379662" cy="2547802"/>
              <a:chOff x="574928" y="3676601"/>
              <a:chExt cx="2379662" cy="2547802"/>
            </a:xfrm>
          </p:grpSpPr>
          <p:grpSp>
            <p:nvGrpSpPr>
              <p:cNvPr id="23" name="组合 22"/>
              <p:cNvGrpSpPr/>
              <p:nvPr/>
            </p:nvGrpSpPr>
            <p:grpSpPr>
              <a:xfrm>
                <a:off x="574928" y="3676601"/>
                <a:ext cx="2379662" cy="2547802"/>
                <a:chOff x="1031359" y="2449096"/>
                <a:chExt cx="2379662" cy="2547802"/>
              </a:xfrm>
              <a:effectLst>
                <a:outerShdw blurRad="254000" dist="254000" dir="5400000" algn="t" rotWithShape="0">
                  <a:schemeClr val="accent4">
                    <a:lumMod val="60000"/>
                    <a:lumOff val="40000"/>
                    <a:alpha val="10000"/>
                  </a:schemeClr>
                </a:outerShdw>
              </a:effectLst>
            </p:grpSpPr>
            <p:sp>
              <p:nvSpPr>
                <p:cNvPr id="24" name="矩形: 圆角 23"/>
                <p:cNvSpPr/>
                <p:nvPr/>
              </p:nvSpPr>
              <p:spPr>
                <a:xfrm>
                  <a:off x="1031359" y="2449096"/>
                  <a:ext cx="2379662" cy="2547802"/>
                </a:xfrm>
                <a:prstGeom prst="roundRect">
                  <a:avLst>
                    <a:gd name="adj" fmla="val 639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阿里巴巴普惠体" panose="00020600040101010101" charset="-122"/>
                    <a:ea typeface="阿里巴巴普惠体 Medium" panose="00020600040101010101" pitchFamily="18" charset="-122"/>
                    <a:cs typeface="阿里巴巴普惠体 Medium" panose="00020600040101010101" pitchFamily="18" charset="-122"/>
                    <a:sym typeface="阿里巴巴普惠体" panose="00020600040101010101" charset="-122"/>
                  </a:endParaRPr>
                </a:p>
              </p:txBody>
            </p:sp>
            <p:cxnSp>
              <p:nvCxnSpPr>
                <p:cNvPr id="27" name="直接连接符 26"/>
                <p:cNvCxnSpPr/>
                <p:nvPr/>
              </p:nvCxnSpPr>
              <p:spPr>
                <a:xfrm>
                  <a:off x="1281105" y="3922417"/>
                  <a:ext cx="1880170" cy="0"/>
                </a:xfrm>
                <a:prstGeom prst="line">
                  <a:avLst/>
                </a:prstGeom>
                <a:ln>
                  <a:solidFill>
                    <a:srgbClr val="5C83A4"/>
                  </a:solidFill>
                </a:ln>
              </p:spPr>
              <p:style>
                <a:lnRef idx="1">
                  <a:schemeClr val="accent1"/>
                </a:lnRef>
                <a:fillRef idx="0">
                  <a:schemeClr val="accent1"/>
                </a:fillRef>
                <a:effectRef idx="0">
                  <a:schemeClr val="accent1"/>
                </a:effectRef>
                <a:fontRef idx="minor">
                  <a:schemeClr val="tx1"/>
                </a:fontRef>
              </p:style>
            </p:cxnSp>
          </p:grpSp>
          <p:sp>
            <p:nvSpPr>
              <p:cNvPr id="34" name="TextBox 31"/>
              <p:cNvSpPr txBox="1"/>
              <p:nvPr>
                <p:custDataLst>
                  <p:tags r:id="rId6"/>
                </p:custDataLst>
              </p:nvPr>
            </p:nvSpPr>
            <p:spPr>
              <a:xfrm>
                <a:off x="1015650" y="4091557"/>
                <a:ext cx="1492801" cy="723877"/>
              </a:xfrm>
              <a:custGeom>
                <a:avLst/>
                <a:gdLst/>
                <a:ahLst/>
                <a:cxnLst/>
                <a:rect l="l" t="t" r="r" b="b"/>
                <a:pathLst>
                  <a:path w="1492801" h="723877">
                    <a:moveTo>
                      <a:pt x="113475" y="304621"/>
                    </a:moveTo>
                    <a:cubicBezTo>
                      <a:pt x="173829" y="304292"/>
                      <a:pt x="216188" y="312904"/>
                      <a:pt x="240550" y="330458"/>
                    </a:cubicBezTo>
                    <a:cubicBezTo>
                      <a:pt x="264912" y="348012"/>
                      <a:pt x="276052" y="367339"/>
                      <a:pt x="273971" y="388441"/>
                    </a:cubicBezTo>
                    <a:cubicBezTo>
                      <a:pt x="271889" y="409543"/>
                      <a:pt x="261360" y="425251"/>
                      <a:pt x="242384" y="435566"/>
                    </a:cubicBezTo>
                    <a:cubicBezTo>
                      <a:pt x="223407" y="445881"/>
                      <a:pt x="200757" y="443635"/>
                      <a:pt x="174435" y="428827"/>
                    </a:cubicBezTo>
                    <a:cubicBezTo>
                      <a:pt x="170180" y="405951"/>
                      <a:pt x="161925" y="383885"/>
                      <a:pt x="149670" y="362628"/>
                    </a:cubicBezTo>
                    <a:cubicBezTo>
                      <a:pt x="137414" y="341372"/>
                      <a:pt x="123825" y="323306"/>
                      <a:pt x="108903" y="308431"/>
                    </a:cubicBezTo>
                    <a:close/>
                    <a:moveTo>
                      <a:pt x="169863" y="178891"/>
                    </a:moveTo>
                    <a:cubicBezTo>
                      <a:pt x="225506" y="179211"/>
                      <a:pt x="264476" y="187525"/>
                      <a:pt x="286770" y="203835"/>
                    </a:cubicBezTo>
                    <a:cubicBezTo>
                      <a:pt x="309065" y="220144"/>
                      <a:pt x="319149" y="237960"/>
                      <a:pt x="317024" y="257282"/>
                    </a:cubicBezTo>
                    <a:cubicBezTo>
                      <a:pt x="314899" y="276604"/>
                      <a:pt x="305028" y="290943"/>
                      <a:pt x="287413" y="300299"/>
                    </a:cubicBezTo>
                    <a:cubicBezTo>
                      <a:pt x="269798" y="309656"/>
                      <a:pt x="248902" y="307540"/>
                      <a:pt x="224727" y="293953"/>
                    </a:cubicBezTo>
                    <a:cubicBezTo>
                      <a:pt x="220837" y="273300"/>
                      <a:pt x="213185" y="253075"/>
                      <a:pt x="201771" y="233279"/>
                    </a:cubicBezTo>
                    <a:cubicBezTo>
                      <a:pt x="190357" y="213483"/>
                      <a:pt x="177943" y="196878"/>
                      <a:pt x="164529" y="183463"/>
                    </a:cubicBezTo>
                    <a:close/>
                    <a:moveTo>
                      <a:pt x="339027" y="166441"/>
                    </a:moveTo>
                    <a:lnTo>
                      <a:pt x="488379" y="179361"/>
                    </a:lnTo>
                    <a:cubicBezTo>
                      <a:pt x="487664" y="185138"/>
                      <a:pt x="485092" y="189805"/>
                      <a:pt x="480663" y="193361"/>
                    </a:cubicBezTo>
                    <a:cubicBezTo>
                      <a:pt x="476234" y="196918"/>
                      <a:pt x="469662" y="199460"/>
                      <a:pt x="460947" y="200989"/>
                    </a:cubicBezTo>
                    <a:cubicBezTo>
                      <a:pt x="459931" y="249344"/>
                      <a:pt x="457962" y="294556"/>
                      <a:pt x="455041" y="336625"/>
                    </a:cubicBezTo>
                    <a:cubicBezTo>
                      <a:pt x="452120" y="378694"/>
                      <a:pt x="445199" y="417810"/>
                      <a:pt x="434277" y="453973"/>
                    </a:cubicBezTo>
                    <a:lnTo>
                      <a:pt x="548577" y="453973"/>
                    </a:lnTo>
                    <a:lnTo>
                      <a:pt x="607251" y="371677"/>
                    </a:lnTo>
                    <a:cubicBezTo>
                      <a:pt x="607839" y="372129"/>
                      <a:pt x="614113" y="377322"/>
                      <a:pt x="626075" y="387256"/>
                    </a:cubicBezTo>
                    <a:cubicBezTo>
                      <a:pt x="638036" y="397190"/>
                      <a:pt x="652157" y="409156"/>
                      <a:pt x="668436" y="423155"/>
                    </a:cubicBezTo>
                    <a:cubicBezTo>
                      <a:pt x="684716" y="437153"/>
                      <a:pt x="699627" y="450474"/>
                      <a:pt x="713169" y="463117"/>
                    </a:cubicBezTo>
                    <a:cubicBezTo>
                      <a:pt x="711930" y="467292"/>
                      <a:pt x="709263" y="470372"/>
                      <a:pt x="705168" y="472356"/>
                    </a:cubicBezTo>
                    <a:cubicBezTo>
                      <a:pt x="701072" y="474341"/>
                      <a:pt x="696119" y="475325"/>
                      <a:pt x="690309" y="475309"/>
                    </a:cubicBezTo>
                    <a:lnTo>
                      <a:pt x="426657" y="475309"/>
                    </a:lnTo>
                    <a:cubicBezTo>
                      <a:pt x="422085" y="487374"/>
                      <a:pt x="416751" y="499058"/>
                      <a:pt x="410655" y="510361"/>
                    </a:cubicBezTo>
                    <a:cubicBezTo>
                      <a:pt x="503206" y="522188"/>
                      <a:pt x="570183" y="541302"/>
                      <a:pt x="611584" y="567702"/>
                    </a:cubicBezTo>
                    <a:cubicBezTo>
                      <a:pt x="652986" y="594102"/>
                      <a:pt x="675862" y="620835"/>
                      <a:pt x="680212" y="647902"/>
                    </a:cubicBezTo>
                    <a:cubicBezTo>
                      <a:pt x="684562" y="674969"/>
                      <a:pt x="677434" y="695416"/>
                      <a:pt x="658828" y="709243"/>
                    </a:cubicBezTo>
                    <a:cubicBezTo>
                      <a:pt x="640223" y="723070"/>
                      <a:pt x="617188" y="723324"/>
                      <a:pt x="589725" y="710005"/>
                    </a:cubicBezTo>
                    <a:cubicBezTo>
                      <a:pt x="575580" y="687320"/>
                      <a:pt x="551863" y="659539"/>
                      <a:pt x="518573" y="626661"/>
                    </a:cubicBezTo>
                    <a:cubicBezTo>
                      <a:pt x="485283" y="593784"/>
                      <a:pt x="444992" y="561622"/>
                      <a:pt x="397701" y="530173"/>
                    </a:cubicBezTo>
                    <a:cubicBezTo>
                      <a:pt x="370650" y="572417"/>
                      <a:pt x="326263" y="609469"/>
                      <a:pt x="264541" y="641330"/>
                    </a:cubicBezTo>
                    <a:cubicBezTo>
                      <a:pt x="202819" y="673191"/>
                      <a:pt x="116904" y="700147"/>
                      <a:pt x="6795" y="722197"/>
                    </a:cubicBezTo>
                    <a:lnTo>
                      <a:pt x="2223" y="712291"/>
                    </a:lnTo>
                    <a:cubicBezTo>
                      <a:pt x="93996" y="679319"/>
                      <a:pt x="163624" y="643346"/>
                      <a:pt x="211106" y="604373"/>
                    </a:cubicBezTo>
                    <a:cubicBezTo>
                      <a:pt x="258588" y="565400"/>
                      <a:pt x="291068" y="522379"/>
                      <a:pt x="308547" y="475309"/>
                    </a:cubicBezTo>
                    <a:lnTo>
                      <a:pt x="32703" y="475309"/>
                    </a:lnTo>
                    <a:lnTo>
                      <a:pt x="26607" y="453973"/>
                    </a:lnTo>
                    <a:lnTo>
                      <a:pt x="316167" y="453973"/>
                    </a:lnTo>
                    <a:cubicBezTo>
                      <a:pt x="328454" y="413672"/>
                      <a:pt x="335502" y="369687"/>
                      <a:pt x="337312" y="322020"/>
                    </a:cubicBezTo>
                    <a:cubicBezTo>
                      <a:pt x="339122" y="274352"/>
                      <a:pt x="339693" y="222492"/>
                      <a:pt x="339027" y="166441"/>
                    </a:cubicBezTo>
                    <a:close/>
                    <a:moveTo>
                      <a:pt x="892239" y="77545"/>
                    </a:moveTo>
                    <a:lnTo>
                      <a:pt x="892239" y="235279"/>
                    </a:lnTo>
                    <a:lnTo>
                      <a:pt x="973011" y="235279"/>
                    </a:lnTo>
                    <a:lnTo>
                      <a:pt x="973011" y="77545"/>
                    </a:lnTo>
                    <a:close/>
                    <a:moveTo>
                      <a:pt x="1316127" y="18672"/>
                    </a:moveTo>
                    <a:cubicBezTo>
                      <a:pt x="1342639" y="18772"/>
                      <a:pt x="1363458" y="22053"/>
                      <a:pt x="1378585" y="28515"/>
                    </a:cubicBezTo>
                    <a:cubicBezTo>
                      <a:pt x="1398754" y="37131"/>
                      <a:pt x="1410946" y="48141"/>
                      <a:pt x="1415161" y="61543"/>
                    </a:cubicBezTo>
                    <a:cubicBezTo>
                      <a:pt x="1419376" y="74946"/>
                      <a:pt x="1417757" y="87479"/>
                      <a:pt x="1410303" y="99143"/>
                    </a:cubicBezTo>
                    <a:cubicBezTo>
                      <a:pt x="1402850" y="110807"/>
                      <a:pt x="1391706" y="118340"/>
                      <a:pt x="1376871" y="121741"/>
                    </a:cubicBezTo>
                    <a:cubicBezTo>
                      <a:pt x="1369997" y="123313"/>
                      <a:pt x="1362790" y="123408"/>
                      <a:pt x="1355249" y="122027"/>
                    </a:cubicBezTo>
                    <a:cubicBezTo>
                      <a:pt x="1347708" y="120646"/>
                      <a:pt x="1339930" y="117503"/>
                      <a:pt x="1331913" y="112597"/>
                    </a:cubicBezTo>
                    <a:cubicBezTo>
                      <a:pt x="1328849" y="95817"/>
                      <a:pt x="1322594" y="79466"/>
                      <a:pt x="1313149" y="63543"/>
                    </a:cubicBezTo>
                    <a:cubicBezTo>
                      <a:pt x="1303703" y="47621"/>
                      <a:pt x="1293448" y="34508"/>
                      <a:pt x="1282383" y="24205"/>
                    </a:cubicBezTo>
                    <a:lnTo>
                      <a:pt x="1287717" y="19633"/>
                    </a:lnTo>
                    <a:cubicBezTo>
                      <a:pt x="1297819" y="18959"/>
                      <a:pt x="1307289" y="18639"/>
                      <a:pt x="1316127" y="18672"/>
                    </a:cubicBezTo>
                    <a:close/>
                    <a:moveTo>
                      <a:pt x="798513" y="8203"/>
                    </a:moveTo>
                    <a:lnTo>
                      <a:pt x="902145" y="56209"/>
                    </a:lnTo>
                    <a:lnTo>
                      <a:pt x="965391" y="56209"/>
                    </a:lnTo>
                    <a:lnTo>
                      <a:pt x="1008063" y="10489"/>
                    </a:lnTo>
                    <a:lnTo>
                      <a:pt x="1095693" y="76783"/>
                    </a:lnTo>
                    <a:cubicBezTo>
                      <a:pt x="1093788" y="79530"/>
                      <a:pt x="1090549" y="82228"/>
                      <a:pt x="1085977" y="84879"/>
                    </a:cubicBezTo>
                    <a:cubicBezTo>
                      <a:pt x="1081405" y="87531"/>
                      <a:pt x="1075500" y="89658"/>
                      <a:pt x="1068261" y="91261"/>
                    </a:cubicBezTo>
                    <a:lnTo>
                      <a:pt x="1068261" y="258901"/>
                    </a:lnTo>
                    <a:cubicBezTo>
                      <a:pt x="1067616" y="260853"/>
                      <a:pt x="1062978" y="263553"/>
                      <a:pt x="1054347" y="267001"/>
                    </a:cubicBezTo>
                    <a:cubicBezTo>
                      <a:pt x="1045716" y="270449"/>
                      <a:pt x="1035433" y="273600"/>
                      <a:pt x="1023500" y="276455"/>
                    </a:cubicBezTo>
                    <a:cubicBezTo>
                      <a:pt x="1011567" y="279311"/>
                      <a:pt x="1000325" y="280825"/>
                      <a:pt x="989775" y="280999"/>
                    </a:cubicBezTo>
                    <a:lnTo>
                      <a:pt x="989775" y="402919"/>
                    </a:lnTo>
                    <a:lnTo>
                      <a:pt x="1006539" y="402919"/>
                    </a:lnTo>
                    <a:lnTo>
                      <a:pt x="1045401" y="340134"/>
                    </a:lnTo>
                    <a:cubicBezTo>
                      <a:pt x="1045805" y="340500"/>
                      <a:pt x="1049907" y="344627"/>
                      <a:pt x="1057705" y="352517"/>
                    </a:cubicBezTo>
                    <a:cubicBezTo>
                      <a:pt x="1065504" y="360406"/>
                      <a:pt x="1074573" y="369862"/>
                      <a:pt x="1084912" y="380884"/>
                    </a:cubicBezTo>
                    <a:cubicBezTo>
                      <a:pt x="1095251" y="391906"/>
                      <a:pt x="1104432" y="402299"/>
                      <a:pt x="1112457" y="412063"/>
                    </a:cubicBezTo>
                    <a:cubicBezTo>
                      <a:pt x="1111631" y="416238"/>
                      <a:pt x="1109472" y="419318"/>
                      <a:pt x="1105980" y="421302"/>
                    </a:cubicBezTo>
                    <a:cubicBezTo>
                      <a:pt x="1102487" y="423287"/>
                      <a:pt x="1098042" y="424271"/>
                      <a:pt x="1092645" y="424255"/>
                    </a:cubicBezTo>
                    <a:lnTo>
                      <a:pt x="989775" y="424255"/>
                    </a:lnTo>
                    <a:lnTo>
                      <a:pt x="989775" y="556081"/>
                    </a:lnTo>
                    <a:cubicBezTo>
                      <a:pt x="1011952" y="551858"/>
                      <a:pt x="1034272" y="547350"/>
                      <a:pt x="1056735" y="542556"/>
                    </a:cubicBezTo>
                    <a:cubicBezTo>
                      <a:pt x="1079198" y="537761"/>
                      <a:pt x="1101328" y="532872"/>
                      <a:pt x="1123125" y="527887"/>
                    </a:cubicBezTo>
                    <a:lnTo>
                      <a:pt x="1124649" y="535507"/>
                    </a:lnTo>
                    <a:cubicBezTo>
                      <a:pt x="1093089" y="556907"/>
                      <a:pt x="1053719" y="580592"/>
                      <a:pt x="1006539" y="606564"/>
                    </a:cubicBezTo>
                    <a:cubicBezTo>
                      <a:pt x="959358" y="632535"/>
                      <a:pt x="901700" y="660412"/>
                      <a:pt x="833565" y="690193"/>
                    </a:cubicBezTo>
                    <a:cubicBezTo>
                      <a:pt x="831580" y="695575"/>
                      <a:pt x="828691" y="700052"/>
                      <a:pt x="824897" y="703623"/>
                    </a:cubicBezTo>
                    <a:cubicBezTo>
                      <a:pt x="821103" y="707195"/>
                      <a:pt x="816880" y="709577"/>
                      <a:pt x="812229" y="710767"/>
                    </a:cubicBezTo>
                    <a:lnTo>
                      <a:pt x="762699" y="593419"/>
                    </a:lnTo>
                    <a:cubicBezTo>
                      <a:pt x="771970" y="592530"/>
                      <a:pt x="782384" y="591260"/>
                      <a:pt x="793941" y="589609"/>
                    </a:cubicBezTo>
                    <a:lnTo>
                      <a:pt x="793941" y="351501"/>
                    </a:lnTo>
                    <a:lnTo>
                      <a:pt x="889953" y="359959"/>
                    </a:lnTo>
                    <a:cubicBezTo>
                      <a:pt x="889651" y="363140"/>
                      <a:pt x="888349" y="365931"/>
                      <a:pt x="886047" y="368333"/>
                    </a:cubicBezTo>
                    <a:cubicBezTo>
                      <a:pt x="883745" y="370735"/>
                      <a:pt x="879967" y="372357"/>
                      <a:pt x="874713" y="373201"/>
                    </a:cubicBezTo>
                    <a:lnTo>
                      <a:pt x="874713" y="577417"/>
                    </a:lnTo>
                    <a:lnTo>
                      <a:pt x="896049" y="573607"/>
                    </a:lnTo>
                    <a:lnTo>
                      <a:pt x="896049" y="258901"/>
                    </a:lnTo>
                    <a:lnTo>
                      <a:pt x="892239" y="258901"/>
                    </a:lnTo>
                    <a:lnTo>
                      <a:pt x="892239" y="265732"/>
                    </a:lnTo>
                    <a:cubicBezTo>
                      <a:pt x="892032" y="269464"/>
                      <a:pt x="885206" y="274524"/>
                      <a:pt x="871760" y="280913"/>
                    </a:cubicBezTo>
                    <a:cubicBezTo>
                      <a:pt x="858314" y="287301"/>
                      <a:pt x="839486" y="290843"/>
                      <a:pt x="815277" y="291539"/>
                    </a:cubicBezTo>
                    <a:lnTo>
                      <a:pt x="798513" y="291539"/>
                    </a:lnTo>
                    <a:close/>
                    <a:moveTo>
                      <a:pt x="1141413" y="6679"/>
                    </a:moveTo>
                    <a:lnTo>
                      <a:pt x="1275525" y="20395"/>
                    </a:lnTo>
                    <a:cubicBezTo>
                      <a:pt x="1275271" y="25459"/>
                      <a:pt x="1273112" y="30000"/>
                      <a:pt x="1269048" y="34016"/>
                    </a:cubicBezTo>
                    <a:cubicBezTo>
                      <a:pt x="1264984" y="38032"/>
                      <a:pt x="1258253" y="40858"/>
                      <a:pt x="1248855" y="42493"/>
                    </a:cubicBezTo>
                    <a:cubicBezTo>
                      <a:pt x="1248093" y="68803"/>
                      <a:pt x="1247712" y="94762"/>
                      <a:pt x="1247712" y="120369"/>
                    </a:cubicBezTo>
                    <a:cubicBezTo>
                      <a:pt x="1247712" y="145977"/>
                      <a:pt x="1248093" y="170961"/>
                      <a:pt x="1248855" y="195321"/>
                    </a:cubicBezTo>
                    <a:lnTo>
                      <a:pt x="1337247" y="184987"/>
                    </a:lnTo>
                    <a:lnTo>
                      <a:pt x="1376871" y="121741"/>
                    </a:lnTo>
                    <a:cubicBezTo>
                      <a:pt x="1378827" y="122724"/>
                      <a:pt x="1384989" y="126177"/>
                      <a:pt x="1395356" y="132099"/>
                    </a:cubicBezTo>
                    <a:cubicBezTo>
                      <a:pt x="1405723" y="138021"/>
                      <a:pt x="1417699" y="145086"/>
                      <a:pt x="1431283" y="153294"/>
                    </a:cubicBezTo>
                    <a:cubicBezTo>
                      <a:pt x="1444868" y="161502"/>
                      <a:pt x="1457464" y="169526"/>
                      <a:pt x="1469073" y="177367"/>
                    </a:cubicBezTo>
                    <a:cubicBezTo>
                      <a:pt x="1468596" y="181955"/>
                      <a:pt x="1466691" y="185543"/>
                      <a:pt x="1463358" y="188130"/>
                    </a:cubicBezTo>
                    <a:cubicBezTo>
                      <a:pt x="1460024" y="190718"/>
                      <a:pt x="1455833" y="192210"/>
                      <a:pt x="1450785" y="192607"/>
                    </a:cubicBezTo>
                    <a:lnTo>
                      <a:pt x="1249617" y="216991"/>
                    </a:lnTo>
                    <a:cubicBezTo>
                      <a:pt x="1250728" y="235293"/>
                      <a:pt x="1252125" y="253333"/>
                      <a:pt x="1253808" y="271112"/>
                    </a:cubicBezTo>
                    <a:cubicBezTo>
                      <a:pt x="1255491" y="288891"/>
                      <a:pt x="1257649" y="306326"/>
                      <a:pt x="1260285" y="323417"/>
                    </a:cubicBezTo>
                    <a:lnTo>
                      <a:pt x="1350201" y="308996"/>
                    </a:lnTo>
                    <a:lnTo>
                      <a:pt x="1389825" y="239851"/>
                    </a:lnTo>
                    <a:cubicBezTo>
                      <a:pt x="1390347" y="240100"/>
                      <a:pt x="1396161" y="243152"/>
                      <a:pt x="1407266" y="249007"/>
                    </a:cubicBezTo>
                    <a:cubicBezTo>
                      <a:pt x="1418372" y="254861"/>
                      <a:pt x="1431636" y="262023"/>
                      <a:pt x="1447059" y="270492"/>
                    </a:cubicBezTo>
                    <a:cubicBezTo>
                      <a:pt x="1462483" y="278961"/>
                      <a:pt x="1476933" y="287241"/>
                      <a:pt x="1490409" y="295334"/>
                    </a:cubicBezTo>
                    <a:cubicBezTo>
                      <a:pt x="1490266" y="299556"/>
                      <a:pt x="1488456" y="303066"/>
                      <a:pt x="1484979" y="305865"/>
                    </a:cubicBezTo>
                    <a:cubicBezTo>
                      <a:pt x="1481503" y="308664"/>
                      <a:pt x="1477217" y="310467"/>
                      <a:pt x="1472121" y="311273"/>
                    </a:cubicBezTo>
                    <a:lnTo>
                      <a:pt x="1263333" y="343911"/>
                    </a:lnTo>
                    <a:cubicBezTo>
                      <a:pt x="1267508" y="366915"/>
                      <a:pt x="1272683" y="388761"/>
                      <a:pt x="1278858" y="409450"/>
                    </a:cubicBezTo>
                    <a:cubicBezTo>
                      <a:pt x="1285034" y="430138"/>
                      <a:pt x="1292305" y="449805"/>
                      <a:pt x="1300671" y="468451"/>
                    </a:cubicBezTo>
                    <a:cubicBezTo>
                      <a:pt x="1316657" y="448980"/>
                      <a:pt x="1330976" y="429058"/>
                      <a:pt x="1343628" y="408686"/>
                    </a:cubicBezTo>
                    <a:cubicBezTo>
                      <a:pt x="1356281" y="388314"/>
                      <a:pt x="1367362" y="367734"/>
                      <a:pt x="1376871" y="346947"/>
                    </a:cubicBezTo>
                    <a:lnTo>
                      <a:pt x="1485837" y="404443"/>
                    </a:lnTo>
                    <a:cubicBezTo>
                      <a:pt x="1483709" y="408348"/>
                      <a:pt x="1480344" y="411206"/>
                      <a:pt x="1475740" y="413016"/>
                    </a:cubicBezTo>
                    <a:cubicBezTo>
                      <a:pt x="1471137" y="414825"/>
                      <a:pt x="1464342" y="415016"/>
                      <a:pt x="1455357" y="413587"/>
                    </a:cubicBezTo>
                    <a:cubicBezTo>
                      <a:pt x="1441228" y="435336"/>
                      <a:pt x="1424908" y="456608"/>
                      <a:pt x="1406398" y="477405"/>
                    </a:cubicBezTo>
                    <a:cubicBezTo>
                      <a:pt x="1387888" y="498201"/>
                      <a:pt x="1367377" y="518330"/>
                      <a:pt x="1344867" y="537793"/>
                    </a:cubicBezTo>
                    <a:cubicBezTo>
                      <a:pt x="1352471" y="546223"/>
                      <a:pt x="1360504" y="554319"/>
                      <a:pt x="1368965" y="562082"/>
                    </a:cubicBezTo>
                    <a:cubicBezTo>
                      <a:pt x="1377426" y="569845"/>
                      <a:pt x="1386412" y="576989"/>
                      <a:pt x="1395921" y="583513"/>
                    </a:cubicBezTo>
                    <a:cubicBezTo>
                      <a:pt x="1401842" y="588482"/>
                      <a:pt x="1406763" y="590736"/>
                      <a:pt x="1410684" y="590276"/>
                    </a:cubicBezTo>
                    <a:cubicBezTo>
                      <a:pt x="1414606" y="589816"/>
                      <a:pt x="1418574" y="586545"/>
                      <a:pt x="1422591" y="580465"/>
                    </a:cubicBezTo>
                    <a:cubicBezTo>
                      <a:pt x="1429449" y="569432"/>
                      <a:pt x="1437831" y="554541"/>
                      <a:pt x="1447737" y="535793"/>
                    </a:cubicBezTo>
                    <a:cubicBezTo>
                      <a:pt x="1457643" y="517045"/>
                      <a:pt x="1466787" y="498915"/>
                      <a:pt x="1475169" y="481405"/>
                    </a:cubicBezTo>
                    <a:lnTo>
                      <a:pt x="1482789" y="482929"/>
                    </a:lnTo>
                    <a:lnTo>
                      <a:pt x="1464501" y="614755"/>
                    </a:lnTo>
                    <a:cubicBezTo>
                      <a:pt x="1479534" y="638155"/>
                      <a:pt x="1488520" y="656887"/>
                      <a:pt x="1491457" y="670953"/>
                    </a:cubicBezTo>
                    <a:cubicBezTo>
                      <a:pt x="1494393" y="685018"/>
                      <a:pt x="1492520" y="695750"/>
                      <a:pt x="1485837" y="703147"/>
                    </a:cubicBezTo>
                    <a:cubicBezTo>
                      <a:pt x="1473297" y="716670"/>
                      <a:pt x="1458414" y="723575"/>
                      <a:pt x="1441189" y="723862"/>
                    </a:cubicBezTo>
                    <a:cubicBezTo>
                      <a:pt x="1423964" y="724149"/>
                      <a:pt x="1406485" y="720499"/>
                      <a:pt x="1388752" y="712912"/>
                    </a:cubicBezTo>
                    <a:cubicBezTo>
                      <a:pt x="1371019" y="705325"/>
                      <a:pt x="1355121" y="696482"/>
                      <a:pt x="1341057" y="686383"/>
                    </a:cubicBezTo>
                    <a:cubicBezTo>
                      <a:pt x="1308164" y="661364"/>
                      <a:pt x="1280224" y="632916"/>
                      <a:pt x="1257237" y="601039"/>
                    </a:cubicBezTo>
                    <a:cubicBezTo>
                      <a:pt x="1218375" y="625137"/>
                      <a:pt x="1175322" y="646093"/>
                      <a:pt x="1128078" y="663904"/>
                    </a:cubicBezTo>
                    <a:cubicBezTo>
                      <a:pt x="1080834" y="681716"/>
                      <a:pt x="1029399" y="695813"/>
                      <a:pt x="973773" y="706195"/>
                    </a:cubicBezTo>
                    <a:lnTo>
                      <a:pt x="969201" y="696289"/>
                    </a:lnTo>
                    <a:cubicBezTo>
                      <a:pt x="1019572" y="678192"/>
                      <a:pt x="1066086" y="656475"/>
                      <a:pt x="1108742" y="631138"/>
                    </a:cubicBezTo>
                    <a:cubicBezTo>
                      <a:pt x="1151398" y="605802"/>
                      <a:pt x="1189720" y="577989"/>
                      <a:pt x="1223709" y="547699"/>
                    </a:cubicBezTo>
                    <a:cubicBezTo>
                      <a:pt x="1209294" y="519845"/>
                      <a:pt x="1197166" y="490210"/>
                      <a:pt x="1187323" y="458795"/>
                    </a:cubicBezTo>
                    <a:cubicBezTo>
                      <a:pt x="1177481" y="427380"/>
                      <a:pt x="1169543" y="394435"/>
                      <a:pt x="1163511" y="359959"/>
                    </a:cubicBezTo>
                    <a:lnTo>
                      <a:pt x="1078929" y="373201"/>
                    </a:lnTo>
                    <a:lnTo>
                      <a:pt x="1069785" y="353017"/>
                    </a:lnTo>
                    <a:lnTo>
                      <a:pt x="1159701" y="338583"/>
                    </a:lnTo>
                    <a:cubicBezTo>
                      <a:pt x="1154494" y="303653"/>
                      <a:pt x="1150430" y="267164"/>
                      <a:pt x="1147509" y="229114"/>
                    </a:cubicBezTo>
                    <a:lnTo>
                      <a:pt x="1081215" y="236792"/>
                    </a:lnTo>
                    <a:lnTo>
                      <a:pt x="1072833" y="215924"/>
                    </a:lnTo>
                    <a:lnTo>
                      <a:pt x="1145985" y="207478"/>
                    </a:lnTo>
                    <a:cubicBezTo>
                      <a:pt x="1144127" y="175569"/>
                      <a:pt x="1142889" y="142887"/>
                      <a:pt x="1142270" y="109433"/>
                    </a:cubicBezTo>
                    <a:cubicBezTo>
                      <a:pt x="1141651" y="75978"/>
                      <a:pt x="1141365" y="41727"/>
                      <a:pt x="1141413" y="6679"/>
                    </a:cubicBezTo>
                    <a:close/>
                    <a:moveTo>
                      <a:pt x="321389" y="117"/>
                    </a:moveTo>
                    <a:cubicBezTo>
                      <a:pt x="354021" y="870"/>
                      <a:pt x="379724" y="5280"/>
                      <a:pt x="398498" y="13347"/>
                    </a:cubicBezTo>
                    <a:cubicBezTo>
                      <a:pt x="423531" y="24102"/>
                      <a:pt x="438855" y="37691"/>
                      <a:pt x="444468" y="54114"/>
                    </a:cubicBezTo>
                    <a:cubicBezTo>
                      <a:pt x="450082" y="70536"/>
                      <a:pt x="448594" y="86126"/>
                      <a:pt x="440004" y="100881"/>
                    </a:cubicBezTo>
                    <a:cubicBezTo>
                      <a:pt x="431413" y="115637"/>
                      <a:pt x="418328" y="125893"/>
                      <a:pt x="400749" y="131647"/>
                    </a:cubicBezTo>
                    <a:lnTo>
                      <a:pt x="578295" y="131647"/>
                    </a:lnTo>
                    <a:lnTo>
                      <a:pt x="632397" y="76783"/>
                    </a:lnTo>
                    <a:lnTo>
                      <a:pt x="727647" y="165937"/>
                    </a:lnTo>
                    <a:cubicBezTo>
                      <a:pt x="724741" y="169303"/>
                      <a:pt x="721027" y="171716"/>
                      <a:pt x="716502" y="173176"/>
                    </a:cubicBezTo>
                    <a:cubicBezTo>
                      <a:pt x="711978" y="174637"/>
                      <a:pt x="705787" y="175526"/>
                      <a:pt x="697929" y="175843"/>
                    </a:cubicBezTo>
                    <a:cubicBezTo>
                      <a:pt x="682800" y="189702"/>
                      <a:pt x="664480" y="204275"/>
                      <a:pt x="642969" y="219563"/>
                    </a:cubicBezTo>
                    <a:cubicBezTo>
                      <a:pt x="621459" y="234851"/>
                      <a:pt x="600662" y="247709"/>
                      <a:pt x="580581" y="258139"/>
                    </a:cubicBezTo>
                    <a:lnTo>
                      <a:pt x="575247" y="253567"/>
                    </a:lnTo>
                    <a:cubicBezTo>
                      <a:pt x="577596" y="238994"/>
                      <a:pt x="579755" y="222611"/>
                      <a:pt x="581724" y="204418"/>
                    </a:cubicBezTo>
                    <a:cubicBezTo>
                      <a:pt x="583692" y="186225"/>
                      <a:pt x="585089" y="169080"/>
                      <a:pt x="585915" y="152983"/>
                    </a:cubicBezTo>
                    <a:lnTo>
                      <a:pt x="134049" y="152983"/>
                    </a:lnTo>
                    <a:cubicBezTo>
                      <a:pt x="138271" y="182463"/>
                      <a:pt x="136493" y="207323"/>
                      <a:pt x="128715" y="227564"/>
                    </a:cubicBezTo>
                    <a:cubicBezTo>
                      <a:pt x="120936" y="247805"/>
                      <a:pt x="109252" y="262568"/>
                      <a:pt x="93663" y="271855"/>
                    </a:cubicBezTo>
                    <a:cubicBezTo>
                      <a:pt x="77565" y="280507"/>
                      <a:pt x="60039" y="281491"/>
                      <a:pt x="41085" y="274808"/>
                    </a:cubicBezTo>
                    <a:cubicBezTo>
                      <a:pt x="22130" y="268125"/>
                      <a:pt x="9176" y="254440"/>
                      <a:pt x="2223" y="233755"/>
                    </a:cubicBezTo>
                    <a:cubicBezTo>
                      <a:pt x="-2254" y="214245"/>
                      <a:pt x="32" y="197640"/>
                      <a:pt x="9081" y="183939"/>
                    </a:cubicBezTo>
                    <a:cubicBezTo>
                      <a:pt x="18129" y="170239"/>
                      <a:pt x="31083" y="159921"/>
                      <a:pt x="47943" y="152983"/>
                    </a:cubicBezTo>
                    <a:cubicBezTo>
                      <a:pt x="60738" y="146951"/>
                      <a:pt x="73438" y="137680"/>
                      <a:pt x="86043" y="125170"/>
                    </a:cubicBezTo>
                    <a:cubicBezTo>
                      <a:pt x="98647" y="112661"/>
                      <a:pt x="105251" y="98818"/>
                      <a:pt x="105855" y="83641"/>
                    </a:cubicBezTo>
                    <a:lnTo>
                      <a:pt x="113475" y="83641"/>
                    </a:lnTo>
                    <a:cubicBezTo>
                      <a:pt x="120968" y="100405"/>
                      <a:pt x="126556" y="116407"/>
                      <a:pt x="130239" y="131647"/>
                    </a:cubicBezTo>
                    <a:lnTo>
                      <a:pt x="360363" y="131647"/>
                    </a:lnTo>
                    <a:cubicBezTo>
                      <a:pt x="355378" y="130155"/>
                      <a:pt x="350298" y="128186"/>
                      <a:pt x="345123" y="125742"/>
                    </a:cubicBezTo>
                    <a:cubicBezTo>
                      <a:pt x="339947" y="123297"/>
                      <a:pt x="334867" y="120185"/>
                      <a:pt x="329883" y="116407"/>
                    </a:cubicBezTo>
                    <a:cubicBezTo>
                      <a:pt x="330105" y="94643"/>
                      <a:pt x="326041" y="73783"/>
                      <a:pt x="317691" y="53828"/>
                    </a:cubicBezTo>
                    <a:cubicBezTo>
                      <a:pt x="309340" y="33873"/>
                      <a:pt x="297656" y="17395"/>
                      <a:pt x="282639" y="4393"/>
                    </a:cubicBezTo>
                    <a:lnTo>
                      <a:pt x="286449" y="583"/>
                    </a:lnTo>
                    <a:cubicBezTo>
                      <a:pt x="298865" y="22"/>
                      <a:pt x="310512" y="-134"/>
                      <a:pt x="321389" y="117"/>
                    </a:cubicBezTo>
                    <a:close/>
                  </a:path>
                </a:pathLst>
              </a:custGeom>
              <a:solidFill>
                <a:srgbClr val="5C83A4"/>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6000" dirty="0">
                  <a:gradFill>
                    <a:gsLst>
                      <a:gs pos="42000">
                        <a:schemeClr val="accent1"/>
                      </a:gs>
                      <a:gs pos="100000">
                        <a:srgbClr val="E95E4C"/>
                      </a:gs>
                    </a:gsLst>
                    <a:lin ang="4200000" scaled="0"/>
                  </a:gradFill>
                  <a:latin typeface="思源宋体 CN Heavy" panose="02020900000000000000" pitchFamily="18" charset="-122"/>
                  <a:ea typeface="思源宋体 CN Heavy" panose="02020900000000000000" pitchFamily="18" charset="-122"/>
                  <a:cs typeface="阿里巴巴普惠体 Medium" panose="00020600040101010101" pitchFamily="18" charset="-122"/>
                  <a:sym typeface="阿里巴巴普惠体" panose="00020600040101010101" charset="-122"/>
                </a:endParaRPr>
              </a:p>
            </p:txBody>
          </p:sp>
          <p:sp>
            <p:nvSpPr>
              <p:cNvPr id="46" name="TextBox 43"/>
              <p:cNvSpPr txBox="1"/>
              <p:nvPr>
                <p:custDataLst>
                  <p:tags r:id="rId7"/>
                </p:custDataLst>
              </p:nvPr>
            </p:nvSpPr>
            <p:spPr>
              <a:xfrm>
                <a:off x="881929" y="5409280"/>
                <a:ext cx="1750495" cy="335142"/>
              </a:xfrm>
              <a:custGeom>
                <a:avLst/>
                <a:gdLst/>
                <a:ahLst/>
                <a:cxnLst/>
                <a:rect l="l" t="t" r="r" b="b"/>
                <a:pathLst>
                  <a:path w="1750495" h="335142">
                    <a:moveTo>
                      <a:pt x="1682829" y="220948"/>
                    </a:moveTo>
                    <a:cubicBezTo>
                      <a:pt x="1707582" y="230233"/>
                      <a:pt x="1724794" y="240892"/>
                      <a:pt x="1734465" y="252925"/>
                    </a:cubicBezTo>
                    <a:cubicBezTo>
                      <a:pt x="1744135" y="264958"/>
                      <a:pt x="1748407" y="276047"/>
                      <a:pt x="1747279" y="286191"/>
                    </a:cubicBezTo>
                    <a:cubicBezTo>
                      <a:pt x="1746151" y="296335"/>
                      <a:pt x="1741766" y="303217"/>
                      <a:pt x="1734123" y="306835"/>
                    </a:cubicBezTo>
                    <a:cubicBezTo>
                      <a:pt x="1726481" y="310454"/>
                      <a:pt x="1717724" y="308492"/>
                      <a:pt x="1707851" y="300949"/>
                    </a:cubicBezTo>
                    <a:cubicBezTo>
                      <a:pt x="1706023" y="287491"/>
                      <a:pt x="1702367" y="273878"/>
                      <a:pt x="1696882" y="260112"/>
                    </a:cubicBezTo>
                    <a:cubicBezTo>
                      <a:pt x="1691397" y="246345"/>
                      <a:pt x="1685538" y="233878"/>
                      <a:pt x="1679305" y="222710"/>
                    </a:cubicBezTo>
                    <a:close/>
                    <a:moveTo>
                      <a:pt x="1579921" y="213547"/>
                    </a:moveTo>
                    <a:lnTo>
                      <a:pt x="1631023" y="237512"/>
                    </a:lnTo>
                    <a:cubicBezTo>
                      <a:pt x="1630391" y="239473"/>
                      <a:pt x="1629099" y="240926"/>
                      <a:pt x="1627146" y="241874"/>
                    </a:cubicBezTo>
                    <a:cubicBezTo>
                      <a:pt x="1625193" y="242821"/>
                      <a:pt x="1622139" y="243129"/>
                      <a:pt x="1617983" y="242799"/>
                    </a:cubicBezTo>
                    <a:cubicBezTo>
                      <a:pt x="1609826" y="256000"/>
                      <a:pt x="1599444" y="269333"/>
                      <a:pt x="1586837" y="282799"/>
                    </a:cubicBezTo>
                    <a:cubicBezTo>
                      <a:pt x="1574231" y="296265"/>
                      <a:pt x="1559708" y="307836"/>
                      <a:pt x="1543269" y="317513"/>
                    </a:cubicBezTo>
                    <a:lnTo>
                      <a:pt x="1540097" y="313989"/>
                    </a:lnTo>
                    <a:cubicBezTo>
                      <a:pt x="1546815" y="304408"/>
                      <a:pt x="1552841" y="293691"/>
                      <a:pt x="1558175" y="281840"/>
                    </a:cubicBezTo>
                    <a:cubicBezTo>
                      <a:pt x="1563509" y="269988"/>
                      <a:pt x="1568021" y="258097"/>
                      <a:pt x="1571711" y="246166"/>
                    </a:cubicBezTo>
                    <a:cubicBezTo>
                      <a:pt x="1575400" y="234236"/>
                      <a:pt x="1578137" y="223363"/>
                      <a:pt x="1579921" y="213547"/>
                    </a:cubicBezTo>
                    <a:close/>
                    <a:moveTo>
                      <a:pt x="1622564" y="147622"/>
                    </a:moveTo>
                    <a:lnTo>
                      <a:pt x="1622564" y="186433"/>
                    </a:lnTo>
                    <a:lnTo>
                      <a:pt x="1685648" y="186433"/>
                    </a:lnTo>
                    <a:lnTo>
                      <a:pt x="1685648" y="147622"/>
                    </a:lnTo>
                    <a:close/>
                    <a:moveTo>
                      <a:pt x="294275" y="131058"/>
                    </a:moveTo>
                    <a:cubicBezTo>
                      <a:pt x="294520" y="131250"/>
                      <a:pt x="297161" y="133454"/>
                      <a:pt x="302198" y="137670"/>
                    </a:cubicBezTo>
                    <a:cubicBezTo>
                      <a:pt x="307234" y="141887"/>
                      <a:pt x="313190" y="146964"/>
                      <a:pt x="320067" y="152903"/>
                    </a:cubicBezTo>
                    <a:cubicBezTo>
                      <a:pt x="326943" y="158842"/>
                      <a:pt x="333265" y="164491"/>
                      <a:pt x="339033" y="169850"/>
                    </a:cubicBezTo>
                    <a:cubicBezTo>
                      <a:pt x="338475" y="171772"/>
                      <a:pt x="337300" y="173190"/>
                      <a:pt x="335508" y="174104"/>
                    </a:cubicBezTo>
                    <a:cubicBezTo>
                      <a:pt x="333717" y="175018"/>
                      <a:pt x="331485" y="175471"/>
                      <a:pt x="328812" y="175463"/>
                    </a:cubicBezTo>
                    <a:lnTo>
                      <a:pt x="202996" y="175463"/>
                    </a:lnTo>
                    <a:lnTo>
                      <a:pt x="202996" y="223790"/>
                    </a:lnTo>
                    <a:lnTo>
                      <a:pt x="232248" y="223790"/>
                    </a:lnTo>
                    <a:lnTo>
                      <a:pt x="259384" y="186763"/>
                    </a:lnTo>
                    <a:cubicBezTo>
                      <a:pt x="259654" y="186966"/>
                      <a:pt x="262561" y="189303"/>
                      <a:pt x="268104" y="193776"/>
                    </a:cubicBezTo>
                    <a:cubicBezTo>
                      <a:pt x="273647" y="198248"/>
                      <a:pt x="280208" y="203641"/>
                      <a:pt x="287787" y="209952"/>
                    </a:cubicBezTo>
                    <a:cubicBezTo>
                      <a:pt x="295367" y="216264"/>
                      <a:pt x="302345" y="222280"/>
                      <a:pt x="308724" y="228000"/>
                    </a:cubicBezTo>
                    <a:cubicBezTo>
                      <a:pt x="308151" y="229922"/>
                      <a:pt x="306918" y="231340"/>
                      <a:pt x="305023" y="232254"/>
                    </a:cubicBezTo>
                    <a:cubicBezTo>
                      <a:pt x="303129" y="233168"/>
                      <a:pt x="300838" y="233621"/>
                      <a:pt x="298151" y="233614"/>
                    </a:cubicBezTo>
                    <a:lnTo>
                      <a:pt x="202996" y="233614"/>
                    </a:lnTo>
                    <a:lnTo>
                      <a:pt x="202996" y="285464"/>
                    </a:lnTo>
                    <a:cubicBezTo>
                      <a:pt x="207637" y="285464"/>
                      <a:pt x="212453" y="285464"/>
                      <a:pt x="217446" y="285464"/>
                    </a:cubicBezTo>
                    <a:cubicBezTo>
                      <a:pt x="226850" y="285469"/>
                      <a:pt x="239211" y="285460"/>
                      <a:pt x="254529" y="285437"/>
                    </a:cubicBezTo>
                    <a:cubicBezTo>
                      <a:pt x="269846" y="285415"/>
                      <a:pt x="285262" y="285352"/>
                      <a:pt x="300775" y="285249"/>
                    </a:cubicBezTo>
                    <a:cubicBezTo>
                      <a:pt x="316288" y="285145"/>
                      <a:pt x="329041" y="284975"/>
                      <a:pt x="339033" y="284737"/>
                    </a:cubicBezTo>
                    <a:lnTo>
                      <a:pt x="339033" y="288614"/>
                    </a:lnTo>
                    <a:cubicBezTo>
                      <a:pt x="331309" y="290795"/>
                      <a:pt x="325611" y="295596"/>
                      <a:pt x="321940" y="303017"/>
                    </a:cubicBezTo>
                    <a:cubicBezTo>
                      <a:pt x="318269" y="310437"/>
                      <a:pt x="316448" y="319021"/>
                      <a:pt x="316477" y="328768"/>
                    </a:cubicBezTo>
                    <a:lnTo>
                      <a:pt x="216741" y="328768"/>
                    </a:lnTo>
                    <a:cubicBezTo>
                      <a:pt x="186146" y="329312"/>
                      <a:pt x="161697" y="324616"/>
                      <a:pt x="143393" y="314680"/>
                    </a:cubicBezTo>
                    <a:cubicBezTo>
                      <a:pt x="125088" y="304743"/>
                      <a:pt x="111476" y="286304"/>
                      <a:pt x="102555" y="259362"/>
                    </a:cubicBezTo>
                    <a:cubicBezTo>
                      <a:pt x="93546" y="274466"/>
                      <a:pt x="80903" y="288416"/>
                      <a:pt x="64626" y="301214"/>
                    </a:cubicBezTo>
                    <a:cubicBezTo>
                      <a:pt x="48348" y="314011"/>
                      <a:pt x="27511" y="324958"/>
                      <a:pt x="2114" y="334055"/>
                    </a:cubicBezTo>
                    <a:lnTo>
                      <a:pt x="0" y="330883"/>
                    </a:lnTo>
                    <a:cubicBezTo>
                      <a:pt x="16883" y="317677"/>
                      <a:pt x="30145" y="303081"/>
                      <a:pt x="39784" y="287096"/>
                    </a:cubicBezTo>
                    <a:cubicBezTo>
                      <a:pt x="49424" y="271111"/>
                      <a:pt x="56342" y="254811"/>
                      <a:pt x="60538" y="238198"/>
                    </a:cubicBezTo>
                    <a:cubicBezTo>
                      <a:pt x="64735" y="221584"/>
                      <a:pt x="67110" y="205731"/>
                      <a:pt x="67665" y="190640"/>
                    </a:cubicBezTo>
                    <a:lnTo>
                      <a:pt x="136036" y="202270"/>
                    </a:lnTo>
                    <a:cubicBezTo>
                      <a:pt x="135573" y="204950"/>
                      <a:pt x="134296" y="207079"/>
                      <a:pt x="132203" y="208658"/>
                    </a:cubicBezTo>
                    <a:cubicBezTo>
                      <a:pt x="130111" y="210236"/>
                      <a:pt x="126807" y="211044"/>
                      <a:pt x="122291" y="211080"/>
                    </a:cubicBezTo>
                    <a:cubicBezTo>
                      <a:pt x="120720" y="217616"/>
                      <a:pt x="118752" y="224121"/>
                      <a:pt x="116388" y="230595"/>
                    </a:cubicBezTo>
                    <a:cubicBezTo>
                      <a:pt x="114024" y="237070"/>
                      <a:pt x="111175" y="243485"/>
                      <a:pt x="107842" y="249839"/>
                    </a:cubicBezTo>
                    <a:cubicBezTo>
                      <a:pt x="113091" y="257364"/>
                      <a:pt x="119068" y="263478"/>
                      <a:pt x="125771" y="268181"/>
                    </a:cubicBezTo>
                    <a:cubicBezTo>
                      <a:pt x="132475" y="272884"/>
                      <a:pt x="140125" y="276528"/>
                      <a:pt x="148723" y="279115"/>
                    </a:cubicBezTo>
                    <a:lnTo>
                      <a:pt x="148723" y="175463"/>
                    </a:lnTo>
                    <a:lnTo>
                      <a:pt x="7753" y="175463"/>
                    </a:lnTo>
                    <a:lnTo>
                      <a:pt x="4934" y="165640"/>
                    </a:lnTo>
                    <a:lnTo>
                      <a:pt x="269252" y="165640"/>
                    </a:lnTo>
                    <a:close/>
                    <a:moveTo>
                      <a:pt x="603682" y="110970"/>
                    </a:moveTo>
                    <a:lnTo>
                      <a:pt x="603682" y="173041"/>
                    </a:lnTo>
                    <a:lnTo>
                      <a:pt x="626986" y="173041"/>
                    </a:lnTo>
                    <a:lnTo>
                      <a:pt x="626986" y="110970"/>
                    </a:lnTo>
                    <a:close/>
                    <a:moveTo>
                      <a:pt x="531787" y="110970"/>
                    </a:moveTo>
                    <a:lnTo>
                      <a:pt x="531787" y="173041"/>
                    </a:lnTo>
                    <a:lnTo>
                      <a:pt x="554034" y="173041"/>
                    </a:lnTo>
                    <a:lnTo>
                      <a:pt x="554034" y="110970"/>
                    </a:lnTo>
                    <a:close/>
                    <a:moveTo>
                      <a:pt x="1622564" y="95815"/>
                    </a:moveTo>
                    <a:lnTo>
                      <a:pt x="1622564" y="137798"/>
                    </a:lnTo>
                    <a:lnTo>
                      <a:pt x="1685648" y="137798"/>
                    </a:lnTo>
                    <a:lnTo>
                      <a:pt x="1685648" y="95815"/>
                    </a:lnTo>
                    <a:close/>
                    <a:moveTo>
                      <a:pt x="1414281" y="86322"/>
                    </a:moveTo>
                    <a:cubicBezTo>
                      <a:pt x="1438762" y="88270"/>
                      <a:pt x="1455594" y="93184"/>
                      <a:pt x="1464777" y="101063"/>
                    </a:cubicBezTo>
                    <a:cubicBezTo>
                      <a:pt x="1473960" y="108942"/>
                      <a:pt x="1477687" y="117083"/>
                      <a:pt x="1475956" y="125485"/>
                    </a:cubicBezTo>
                    <a:cubicBezTo>
                      <a:pt x="1474225" y="133887"/>
                      <a:pt x="1469228" y="139847"/>
                      <a:pt x="1460967" y="143365"/>
                    </a:cubicBezTo>
                    <a:cubicBezTo>
                      <a:pt x="1452705" y="146883"/>
                      <a:pt x="1443369" y="145255"/>
                      <a:pt x="1432960" y="138481"/>
                    </a:cubicBezTo>
                    <a:cubicBezTo>
                      <a:pt x="1431726" y="129156"/>
                      <a:pt x="1429083" y="120052"/>
                      <a:pt x="1425030" y="111168"/>
                    </a:cubicBezTo>
                    <a:cubicBezTo>
                      <a:pt x="1420977" y="102284"/>
                      <a:pt x="1416572" y="94589"/>
                      <a:pt x="1411814" y="88084"/>
                    </a:cubicBezTo>
                    <a:close/>
                    <a:moveTo>
                      <a:pt x="115595" y="83481"/>
                    </a:moveTo>
                    <a:lnTo>
                      <a:pt x="115595" y="120882"/>
                    </a:lnTo>
                    <a:lnTo>
                      <a:pt x="229076" y="120882"/>
                    </a:lnTo>
                    <a:lnTo>
                      <a:pt x="229076" y="83481"/>
                    </a:lnTo>
                    <a:close/>
                    <a:moveTo>
                      <a:pt x="777097" y="75397"/>
                    </a:moveTo>
                    <a:lnTo>
                      <a:pt x="816568" y="108156"/>
                    </a:lnTo>
                    <a:cubicBezTo>
                      <a:pt x="815746" y="109419"/>
                      <a:pt x="814219" y="110638"/>
                      <a:pt x="811987" y="111814"/>
                    </a:cubicBezTo>
                    <a:cubicBezTo>
                      <a:pt x="809755" y="112990"/>
                      <a:pt x="806465" y="113861"/>
                      <a:pt x="802119" y="114427"/>
                    </a:cubicBezTo>
                    <a:lnTo>
                      <a:pt x="802119" y="251257"/>
                    </a:lnTo>
                    <a:cubicBezTo>
                      <a:pt x="809182" y="248078"/>
                      <a:pt x="816377" y="244744"/>
                      <a:pt x="823705" y="241257"/>
                    </a:cubicBezTo>
                    <a:cubicBezTo>
                      <a:pt x="831033" y="237769"/>
                      <a:pt x="838404" y="234172"/>
                      <a:pt x="845820" y="230464"/>
                    </a:cubicBezTo>
                    <a:lnTo>
                      <a:pt x="847229" y="233283"/>
                    </a:lnTo>
                    <a:cubicBezTo>
                      <a:pt x="841341" y="241462"/>
                      <a:pt x="832853" y="252505"/>
                      <a:pt x="821767" y="266411"/>
                    </a:cubicBezTo>
                    <a:cubicBezTo>
                      <a:pt x="810680" y="280317"/>
                      <a:pt x="797435" y="295589"/>
                      <a:pt x="782031" y="312226"/>
                    </a:cubicBezTo>
                    <a:cubicBezTo>
                      <a:pt x="780415" y="316279"/>
                      <a:pt x="778536" y="319715"/>
                      <a:pt x="776392" y="322535"/>
                    </a:cubicBezTo>
                    <a:cubicBezTo>
                      <a:pt x="774248" y="325354"/>
                      <a:pt x="772016" y="327557"/>
                      <a:pt x="769696" y="329143"/>
                    </a:cubicBezTo>
                    <a:lnTo>
                      <a:pt x="734101" y="277336"/>
                    </a:lnTo>
                    <a:cubicBezTo>
                      <a:pt x="742493" y="272454"/>
                      <a:pt x="748000" y="268474"/>
                      <a:pt x="750621" y="265398"/>
                    </a:cubicBezTo>
                    <a:cubicBezTo>
                      <a:pt x="753242" y="262322"/>
                      <a:pt x="754431" y="258783"/>
                      <a:pt x="754189" y="254781"/>
                    </a:cubicBezTo>
                    <a:lnTo>
                      <a:pt x="754189" y="106763"/>
                    </a:lnTo>
                    <a:lnTo>
                      <a:pt x="712251" y="106763"/>
                    </a:lnTo>
                    <a:lnTo>
                      <a:pt x="709079" y="96895"/>
                    </a:lnTo>
                    <a:lnTo>
                      <a:pt x="754894" y="96895"/>
                    </a:lnTo>
                    <a:close/>
                    <a:moveTo>
                      <a:pt x="1321241" y="61652"/>
                    </a:moveTo>
                    <a:lnTo>
                      <a:pt x="1366351" y="102886"/>
                    </a:lnTo>
                    <a:cubicBezTo>
                      <a:pt x="1365213" y="104788"/>
                      <a:pt x="1363525" y="106183"/>
                      <a:pt x="1361285" y="107071"/>
                    </a:cubicBezTo>
                    <a:cubicBezTo>
                      <a:pt x="1359046" y="107959"/>
                      <a:pt x="1355683" y="108561"/>
                      <a:pt x="1351197" y="108877"/>
                    </a:cubicBezTo>
                    <a:cubicBezTo>
                      <a:pt x="1329743" y="139083"/>
                      <a:pt x="1301902" y="165897"/>
                      <a:pt x="1267673" y="189318"/>
                    </a:cubicBezTo>
                    <a:cubicBezTo>
                      <a:pt x="1233443" y="212740"/>
                      <a:pt x="1194676" y="231271"/>
                      <a:pt x="1151372" y="244913"/>
                    </a:cubicBezTo>
                    <a:lnTo>
                      <a:pt x="1153487" y="246323"/>
                    </a:lnTo>
                    <a:cubicBezTo>
                      <a:pt x="1164434" y="256213"/>
                      <a:pt x="1181130" y="263129"/>
                      <a:pt x="1203575" y="267072"/>
                    </a:cubicBezTo>
                    <a:cubicBezTo>
                      <a:pt x="1226020" y="271015"/>
                      <a:pt x="1257254" y="272909"/>
                      <a:pt x="1297276" y="272755"/>
                    </a:cubicBezTo>
                    <a:cubicBezTo>
                      <a:pt x="1314971" y="272777"/>
                      <a:pt x="1331740" y="272557"/>
                      <a:pt x="1347585" y="272094"/>
                    </a:cubicBezTo>
                    <a:cubicBezTo>
                      <a:pt x="1363429" y="271631"/>
                      <a:pt x="1380023" y="270794"/>
                      <a:pt x="1397365" y="269583"/>
                    </a:cubicBezTo>
                    <a:lnTo>
                      <a:pt x="1397365" y="273107"/>
                    </a:lnTo>
                    <a:cubicBezTo>
                      <a:pt x="1386065" y="276110"/>
                      <a:pt x="1377211" y="282615"/>
                      <a:pt x="1370801" y="292623"/>
                    </a:cubicBezTo>
                    <a:cubicBezTo>
                      <a:pt x="1364391" y="302630"/>
                      <a:pt x="1360558" y="313981"/>
                      <a:pt x="1359303" y="326676"/>
                    </a:cubicBezTo>
                    <a:lnTo>
                      <a:pt x="1276835" y="326676"/>
                    </a:lnTo>
                    <a:cubicBezTo>
                      <a:pt x="1251080" y="326715"/>
                      <a:pt x="1230226" y="324483"/>
                      <a:pt x="1214273" y="319980"/>
                    </a:cubicBezTo>
                    <a:cubicBezTo>
                      <a:pt x="1198321" y="315477"/>
                      <a:pt x="1185325" y="308467"/>
                      <a:pt x="1175285" y="298952"/>
                    </a:cubicBezTo>
                    <a:cubicBezTo>
                      <a:pt x="1165245" y="289436"/>
                      <a:pt x="1156217" y="277180"/>
                      <a:pt x="1148200" y="262182"/>
                    </a:cubicBezTo>
                    <a:cubicBezTo>
                      <a:pt x="1145763" y="257681"/>
                      <a:pt x="1143413" y="255581"/>
                      <a:pt x="1141152" y="255882"/>
                    </a:cubicBezTo>
                    <a:cubicBezTo>
                      <a:pt x="1138890" y="256183"/>
                      <a:pt x="1136541" y="258401"/>
                      <a:pt x="1134103" y="262534"/>
                    </a:cubicBezTo>
                    <a:cubicBezTo>
                      <a:pt x="1130667" y="269032"/>
                      <a:pt x="1125733" y="277887"/>
                      <a:pt x="1119301" y="289099"/>
                    </a:cubicBezTo>
                    <a:cubicBezTo>
                      <a:pt x="1112870" y="300310"/>
                      <a:pt x="1106526" y="311896"/>
                      <a:pt x="1100270" y="323856"/>
                    </a:cubicBezTo>
                    <a:cubicBezTo>
                      <a:pt x="1100549" y="325802"/>
                      <a:pt x="1100168" y="327461"/>
                      <a:pt x="1099125" y="328834"/>
                    </a:cubicBezTo>
                    <a:cubicBezTo>
                      <a:pt x="1098082" y="330207"/>
                      <a:pt x="1096820" y="331250"/>
                      <a:pt x="1095336" y="331962"/>
                    </a:cubicBezTo>
                    <a:lnTo>
                      <a:pt x="1058332" y="270993"/>
                    </a:lnTo>
                    <a:cubicBezTo>
                      <a:pt x="1068248" y="267294"/>
                      <a:pt x="1078764" y="263139"/>
                      <a:pt x="1089880" y="258527"/>
                    </a:cubicBezTo>
                    <a:cubicBezTo>
                      <a:pt x="1100997" y="253915"/>
                      <a:pt x="1111017" y="249891"/>
                      <a:pt x="1119941" y="246453"/>
                    </a:cubicBezTo>
                    <a:cubicBezTo>
                      <a:pt x="1128865" y="243016"/>
                      <a:pt x="1134995" y="241211"/>
                      <a:pt x="1138332" y="241037"/>
                    </a:cubicBezTo>
                    <a:lnTo>
                      <a:pt x="1140799" y="241037"/>
                    </a:lnTo>
                    <a:cubicBezTo>
                      <a:pt x="1171637" y="222835"/>
                      <a:pt x="1200359" y="201264"/>
                      <a:pt x="1226967" y="176323"/>
                    </a:cubicBezTo>
                    <a:cubicBezTo>
                      <a:pt x="1253575" y="151381"/>
                      <a:pt x="1274897" y="125493"/>
                      <a:pt x="1290932" y="98657"/>
                    </a:cubicBezTo>
                    <a:lnTo>
                      <a:pt x="1083354" y="98657"/>
                    </a:lnTo>
                    <a:lnTo>
                      <a:pt x="1080182" y="88789"/>
                    </a:lnTo>
                    <a:lnTo>
                      <a:pt x="1291285" y="88789"/>
                    </a:lnTo>
                    <a:close/>
                    <a:moveTo>
                      <a:pt x="1510493" y="53018"/>
                    </a:moveTo>
                    <a:lnTo>
                      <a:pt x="1515780" y="54082"/>
                    </a:lnTo>
                    <a:cubicBezTo>
                      <a:pt x="1513079" y="65571"/>
                      <a:pt x="1510088" y="78634"/>
                      <a:pt x="1506804" y="93271"/>
                    </a:cubicBezTo>
                    <a:cubicBezTo>
                      <a:pt x="1503520" y="107908"/>
                      <a:pt x="1500286" y="122575"/>
                      <a:pt x="1497101" y="137270"/>
                    </a:cubicBezTo>
                    <a:cubicBezTo>
                      <a:pt x="1493916" y="151966"/>
                      <a:pt x="1491123" y="165146"/>
                      <a:pt x="1488720" y="176810"/>
                    </a:cubicBezTo>
                    <a:cubicBezTo>
                      <a:pt x="1486317" y="188474"/>
                      <a:pt x="1484647" y="197078"/>
                      <a:pt x="1483709" y="202622"/>
                    </a:cubicBezTo>
                    <a:cubicBezTo>
                      <a:pt x="1482446" y="209069"/>
                      <a:pt x="1481448" y="215383"/>
                      <a:pt x="1480713" y="221565"/>
                    </a:cubicBezTo>
                    <a:cubicBezTo>
                      <a:pt x="1479979" y="227747"/>
                      <a:pt x="1479685" y="233180"/>
                      <a:pt x="1479832" y="237865"/>
                    </a:cubicBezTo>
                    <a:cubicBezTo>
                      <a:pt x="1480270" y="244600"/>
                      <a:pt x="1481823" y="250865"/>
                      <a:pt x="1484492" y="256661"/>
                    </a:cubicBezTo>
                    <a:cubicBezTo>
                      <a:pt x="1487161" y="262456"/>
                      <a:pt x="1489733" y="268956"/>
                      <a:pt x="1492206" y="276162"/>
                    </a:cubicBezTo>
                    <a:cubicBezTo>
                      <a:pt x="1494680" y="283367"/>
                      <a:pt x="1495841" y="292451"/>
                      <a:pt x="1495691" y="303416"/>
                    </a:cubicBezTo>
                    <a:cubicBezTo>
                      <a:pt x="1495192" y="312909"/>
                      <a:pt x="1491962" y="320530"/>
                      <a:pt x="1486000" y="326279"/>
                    </a:cubicBezTo>
                    <a:cubicBezTo>
                      <a:pt x="1480038" y="332028"/>
                      <a:pt x="1472226" y="334980"/>
                      <a:pt x="1462564" y="335134"/>
                    </a:cubicBezTo>
                    <a:cubicBezTo>
                      <a:pt x="1458004" y="335259"/>
                      <a:pt x="1453643" y="333952"/>
                      <a:pt x="1449480" y="331213"/>
                    </a:cubicBezTo>
                    <a:cubicBezTo>
                      <a:pt x="1445317" y="328475"/>
                      <a:pt x="1442277" y="323555"/>
                      <a:pt x="1440361" y="316455"/>
                    </a:cubicBezTo>
                    <a:cubicBezTo>
                      <a:pt x="1442817" y="303931"/>
                      <a:pt x="1444327" y="292014"/>
                      <a:pt x="1444890" y="280704"/>
                    </a:cubicBezTo>
                    <a:cubicBezTo>
                      <a:pt x="1445454" y="269394"/>
                      <a:pt x="1445136" y="259826"/>
                      <a:pt x="1443937" y="252001"/>
                    </a:cubicBezTo>
                    <a:cubicBezTo>
                      <a:pt x="1442739" y="244176"/>
                      <a:pt x="1440724" y="239229"/>
                      <a:pt x="1437894" y="237160"/>
                    </a:cubicBezTo>
                    <a:cubicBezTo>
                      <a:pt x="1435434" y="235412"/>
                      <a:pt x="1432688" y="234061"/>
                      <a:pt x="1429656" y="233107"/>
                    </a:cubicBezTo>
                    <a:cubicBezTo>
                      <a:pt x="1426623" y="232153"/>
                      <a:pt x="1423261" y="231506"/>
                      <a:pt x="1419568" y="231169"/>
                    </a:cubicBezTo>
                    <a:lnTo>
                      <a:pt x="1419568" y="224825"/>
                    </a:lnTo>
                    <a:lnTo>
                      <a:pt x="1435074" y="224825"/>
                    </a:lnTo>
                    <a:cubicBezTo>
                      <a:pt x="1437607" y="224979"/>
                      <a:pt x="1439590" y="224671"/>
                      <a:pt x="1441022" y="223900"/>
                    </a:cubicBezTo>
                    <a:cubicBezTo>
                      <a:pt x="1442453" y="223129"/>
                      <a:pt x="1443995" y="220970"/>
                      <a:pt x="1445647" y="217424"/>
                    </a:cubicBezTo>
                    <a:cubicBezTo>
                      <a:pt x="1447240" y="214416"/>
                      <a:pt x="1448900" y="210983"/>
                      <a:pt x="1450625" y="207124"/>
                    </a:cubicBezTo>
                    <a:cubicBezTo>
                      <a:pt x="1452350" y="203265"/>
                      <a:pt x="1455155" y="196412"/>
                      <a:pt x="1459039" y="186565"/>
                    </a:cubicBezTo>
                    <a:cubicBezTo>
                      <a:pt x="1462923" y="176718"/>
                      <a:pt x="1468900" y="161307"/>
                      <a:pt x="1476969" y="140334"/>
                    </a:cubicBezTo>
                    <a:cubicBezTo>
                      <a:pt x="1485038" y="119360"/>
                      <a:pt x="1496213" y="90255"/>
                      <a:pt x="1510493" y="53018"/>
                    </a:cubicBezTo>
                    <a:close/>
                    <a:moveTo>
                      <a:pt x="440156" y="46850"/>
                    </a:moveTo>
                    <a:lnTo>
                      <a:pt x="440156" y="130018"/>
                    </a:lnTo>
                    <a:lnTo>
                      <a:pt x="455679" y="103943"/>
                    </a:lnTo>
                    <a:cubicBezTo>
                      <a:pt x="456106" y="104325"/>
                      <a:pt x="459222" y="107526"/>
                      <a:pt x="465028" y="113547"/>
                    </a:cubicBezTo>
                    <a:cubicBezTo>
                      <a:pt x="470835" y="119567"/>
                      <a:pt x="476773" y="126117"/>
                      <a:pt x="482844" y="133195"/>
                    </a:cubicBezTo>
                    <a:lnTo>
                      <a:pt x="482844" y="46850"/>
                    </a:lnTo>
                    <a:close/>
                    <a:moveTo>
                      <a:pt x="603682" y="39075"/>
                    </a:moveTo>
                    <a:lnTo>
                      <a:pt x="603682" y="101146"/>
                    </a:lnTo>
                    <a:lnTo>
                      <a:pt x="626986" y="101146"/>
                    </a:lnTo>
                    <a:lnTo>
                      <a:pt x="626986" y="39075"/>
                    </a:lnTo>
                    <a:close/>
                    <a:moveTo>
                      <a:pt x="531787" y="39075"/>
                    </a:moveTo>
                    <a:lnTo>
                      <a:pt x="531787" y="101146"/>
                    </a:lnTo>
                    <a:lnTo>
                      <a:pt x="554034" y="101146"/>
                    </a:lnTo>
                    <a:lnTo>
                      <a:pt x="554034" y="39075"/>
                    </a:lnTo>
                    <a:close/>
                    <a:moveTo>
                      <a:pt x="115595" y="36960"/>
                    </a:moveTo>
                    <a:lnTo>
                      <a:pt x="115595" y="73657"/>
                    </a:lnTo>
                    <a:lnTo>
                      <a:pt x="229076" y="73657"/>
                    </a:lnTo>
                    <a:lnTo>
                      <a:pt x="229076" y="36960"/>
                    </a:lnTo>
                    <a:close/>
                    <a:moveTo>
                      <a:pt x="738682" y="3855"/>
                    </a:moveTo>
                    <a:cubicBezTo>
                      <a:pt x="766074" y="6111"/>
                      <a:pt x="785344" y="11708"/>
                      <a:pt x="796491" y="20644"/>
                    </a:cubicBezTo>
                    <a:cubicBezTo>
                      <a:pt x="807638" y="29581"/>
                      <a:pt x="812833" y="38889"/>
                      <a:pt x="812075" y="48568"/>
                    </a:cubicBezTo>
                    <a:cubicBezTo>
                      <a:pt x="811317" y="58248"/>
                      <a:pt x="806776" y="65332"/>
                      <a:pt x="798451" y="69819"/>
                    </a:cubicBezTo>
                    <a:cubicBezTo>
                      <a:pt x="790127" y="74306"/>
                      <a:pt x="780190" y="73228"/>
                      <a:pt x="768639" y="66586"/>
                    </a:cubicBezTo>
                    <a:cubicBezTo>
                      <a:pt x="765592" y="55477"/>
                      <a:pt x="761025" y="44567"/>
                      <a:pt x="754938" y="33855"/>
                    </a:cubicBezTo>
                    <a:cubicBezTo>
                      <a:pt x="748851" y="23142"/>
                      <a:pt x="742611" y="13730"/>
                      <a:pt x="736215" y="5617"/>
                    </a:cubicBezTo>
                    <a:close/>
                    <a:moveTo>
                      <a:pt x="453556" y="3855"/>
                    </a:moveTo>
                    <a:cubicBezTo>
                      <a:pt x="453893" y="4118"/>
                      <a:pt x="457009" y="6763"/>
                      <a:pt x="462902" y="11787"/>
                    </a:cubicBezTo>
                    <a:cubicBezTo>
                      <a:pt x="468796" y="16811"/>
                      <a:pt x="475443" y="22633"/>
                      <a:pt x="482844" y="29251"/>
                    </a:cubicBezTo>
                    <a:lnTo>
                      <a:pt x="482844" y="9163"/>
                    </a:lnTo>
                    <a:lnTo>
                      <a:pt x="534259" y="29251"/>
                    </a:lnTo>
                    <a:lnTo>
                      <a:pt x="623455" y="29251"/>
                    </a:lnTo>
                    <a:lnTo>
                      <a:pt x="646000" y="4581"/>
                    </a:lnTo>
                    <a:lnTo>
                      <a:pt x="690731" y="39427"/>
                    </a:lnTo>
                    <a:cubicBezTo>
                      <a:pt x="689673" y="40875"/>
                      <a:pt x="687999" y="42300"/>
                      <a:pt x="685709" y="43703"/>
                    </a:cubicBezTo>
                    <a:cubicBezTo>
                      <a:pt x="683418" y="45107"/>
                      <a:pt x="680510" y="46268"/>
                      <a:pt x="676986" y="47186"/>
                    </a:cubicBezTo>
                    <a:lnTo>
                      <a:pt x="676986" y="183922"/>
                    </a:lnTo>
                    <a:cubicBezTo>
                      <a:pt x="676688" y="185211"/>
                      <a:pt x="674349" y="186983"/>
                      <a:pt x="669970" y="189239"/>
                    </a:cubicBezTo>
                    <a:cubicBezTo>
                      <a:pt x="665590" y="191494"/>
                      <a:pt x="660252" y="193554"/>
                      <a:pt x="653955" y="195418"/>
                    </a:cubicBezTo>
                    <a:cubicBezTo>
                      <a:pt x="647658" y="197281"/>
                      <a:pt x="641485" y="198270"/>
                      <a:pt x="635437" y="198383"/>
                    </a:cubicBezTo>
                    <a:lnTo>
                      <a:pt x="626986" y="198383"/>
                    </a:lnTo>
                    <a:lnTo>
                      <a:pt x="626986" y="182864"/>
                    </a:lnTo>
                    <a:lnTo>
                      <a:pt x="603682" y="182864"/>
                    </a:lnTo>
                    <a:lnTo>
                      <a:pt x="603682" y="238944"/>
                    </a:lnTo>
                    <a:lnTo>
                      <a:pt x="619924" y="238944"/>
                    </a:lnTo>
                    <a:lnTo>
                      <a:pt x="643183" y="205437"/>
                    </a:lnTo>
                    <a:cubicBezTo>
                      <a:pt x="643418" y="205622"/>
                      <a:pt x="645882" y="207760"/>
                      <a:pt x="650578" y="211850"/>
                    </a:cubicBezTo>
                    <a:cubicBezTo>
                      <a:pt x="655273" y="215941"/>
                      <a:pt x="660790" y="220872"/>
                      <a:pt x="667129" y="226645"/>
                    </a:cubicBezTo>
                    <a:cubicBezTo>
                      <a:pt x="673468" y="232418"/>
                      <a:pt x="679220" y="237921"/>
                      <a:pt x="684387" y="243154"/>
                    </a:cubicBezTo>
                    <a:cubicBezTo>
                      <a:pt x="683998" y="245077"/>
                      <a:pt x="682926" y="246495"/>
                      <a:pt x="681171" y="247408"/>
                    </a:cubicBezTo>
                    <a:cubicBezTo>
                      <a:pt x="679417" y="248322"/>
                      <a:pt x="677200" y="248775"/>
                      <a:pt x="674521" y="248768"/>
                    </a:cubicBezTo>
                    <a:lnTo>
                      <a:pt x="603682" y="248768"/>
                    </a:lnTo>
                    <a:lnTo>
                      <a:pt x="603682" y="312248"/>
                    </a:lnTo>
                    <a:lnTo>
                      <a:pt x="629098" y="312248"/>
                    </a:lnTo>
                    <a:lnTo>
                      <a:pt x="654078" y="275570"/>
                    </a:lnTo>
                    <a:cubicBezTo>
                      <a:pt x="654333" y="275775"/>
                      <a:pt x="656996" y="278109"/>
                      <a:pt x="662067" y="282571"/>
                    </a:cubicBezTo>
                    <a:cubicBezTo>
                      <a:pt x="667138" y="287033"/>
                      <a:pt x="673090" y="292395"/>
                      <a:pt x="679923" y="298658"/>
                    </a:cubicBezTo>
                    <a:cubicBezTo>
                      <a:pt x="686756" y="304920"/>
                      <a:pt x="692943" y="310854"/>
                      <a:pt x="698484" y="316459"/>
                    </a:cubicBezTo>
                    <a:cubicBezTo>
                      <a:pt x="698073" y="318381"/>
                      <a:pt x="696957" y="319799"/>
                      <a:pt x="695136" y="320713"/>
                    </a:cubicBezTo>
                    <a:cubicBezTo>
                      <a:pt x="693315" y="321626"/>
                      <a:pt x="691142" y="322080"/>
                      <a:pt x="688616" y="322072"/>
                    </a:cubicBezTo>
                    <a:lnTo>
                      <a:pt x="453240" y="322072"/>
                    </a:lnTo>
                    <a:lnTo>
                      <a:pt x="450421" y="312248"/>
                    </a:lnTo>
                    <a:lnTo>
                      <a:pt x="554034" y="312248"/>
                    </a:lnTo>
                    <a:lnTo>
                      <a:pt x="554034" y="248768"/>
                    </a:lnTo>
                    <a:lnTo>
                      <a:pt x="483548" y="248768"/>
                    </a:lnTo>
                    <a:lnTo>
                      <a:pt x="480729" y="238944"/>
                    </a:lnTo>
                    <a:lnTo>
                      <a:pt x="554034" y="238944"/>
                    </a:lnTo>
                    <a:lnTo>
                      <a:pt x="554034" y="182864"/>
                    </a:lnTo>
                    <a:lnTo>
                      <a:pt x="531787" y="182864"/>
                    </a:lnTo>
                    <a:lnTo>
                      <a:pt x="531787" y="190271"/>
                    </a:lnTo>
                    <a:cubicBezTo>
                      <a:pt x="531354" y="193107"/>
                      <a:pt x="527026" y="196428"/>
                      <a:pt x="518803" y="200235"/>
                    </a:cubicBezTo>
                    <a:cubicBezTo>
                      <a:pt x="510580" y="204041"/>
                      <a:pt x="501058" y="206128"/>
                      <a:pt x="490238" y="206495"/>
                    </a:cubicBezTo>
                    <a:lnTo>
                      <a:pt x="482844" y="206495"/>
                    </a:lnTo>
                    <a:lnTo>
                      <a:pt x="482844" y="144825"/>
                    </a:lnTo>
                    <a:cubicBezTo>
                      <a:pt x="481728" y="145118"/>
                      <a:pt x="480436" y="145236"/>
                      <a:pt x="478967" y="145177"/>
                    </a:cubicBezTo>
                    <a:lnTo>
                      <a:pt x="440156" y="145177"/>
                    </a:lnTo>
                    <a:lnTo>
                      <a:pt x="440156" y="229759"/>
                    </a:lnTo>
                    <a:cubicBezTo>
                      <a:pt x="455352" y="225824"/>
                      <a:pt x="470800" y="221712"/>
                      <a:pt x="486499" y="217424"/>
                    </a:cubicBezTo>
                    <a:lnTo>
                      <a:pt x="487580" y="220596"/>
                    </a:lnTo>
                    <a:cubicBezTo>
                      <a:pt x="477329" y="229451"/>
                      <a:pt x="463589" y="240288"/>
                      <a:pt x="446362" y="253107"/>
                    </a:cubicBezTo>
                    <a:cubicBezTo>
                      <a:pt x="429134" y="265927"/>
                      <a:pt x="408049" y="280464"/>
                      <a:pt x="383108" y="296720"/>
                    </a:cubicBezTo>
                    <a:cubicBezTo>
                      <a:pt x="382359" y="299062"/>
                      <a:pt x="381125" y="301162"/>
                      <a:pt x="379407" y="303019"/>
                    </a:cubicBezTo>
                    <a:cubicBezTo>
                      <a:pt x="377689" y="304877"/>
                      <a:pt x="375751" y="306184"/>
                      <a:pt x="373592" y="306940"/>
                    </a:cubicBezTo>
                    <a:lnTo>
                      <a:pt x="351389" y="251257"/>
                    </a:lnTo>
                    <a:cubicBezTo>
                      <a:pt x="355677" y="250361"/>
                      <a:pt x="361199" y="249157"/>
                      <a:pt x="367953" y="247645"/>
                    </a:cubicBezTo>
                    <a:cubicBezTo>
                      <a:pt x="374708" y="246132"/>
                      <a:pt x="382344" y="244399"/>
                      <a:pt x="390861" y="242446"/>
                    </a:cubicBezTo>
                    <a:lnTo>
                      <a:pt x="390861" y="145177"/>
                    </a:lnTo>
                    <a:lnTo>
                      <a:pt x="358438" y="145177"/>
                    </a:lnTo>
                    <a:lnTo>
                      <a:pt x="355618" y="135309"/>
                    </a:lnTo>
                    <a:lnTo>
                      <a:pt x="390861" y="135309"/>
                    </a:lnTo>
                    <a:lnTo>
                      <a:pt x="390861" y="46850"/>
                    </a:lnTo>
                    <a:lnTo>
                      <a:pt x="357733" y="46850"/>
                    </a:lnTo>
                    <a:lnTo>
                      <a:pt x="354914" y="36982"/>
                    </a:lnTo>
                    <a:lnTo>
                      <a:pt x="429945" y="36982"/>
                    </a:lnTo>
                    <a:close/>
                    <a:moveTo>
                      <a:pt x="1436132" y="3678"/>
                    </a:moveTo>
                    <a:cubicBezTo>
                      <a:pt x="1462177" y="6268"/>
                      <a:pt x="1480109" y="11893"/>
                      <a:pt x="1489926" y="20555"/>
                    </a:cubicBezTo>
                    <a:cubicBezTo>
                      <a:pt x="1499743" y="29217"/>
                      <a:pt x="1503765" y="38066"/>
                      <a:pt x="1501991" y="47104"/>
                    </a:cubicBezTo>
                    <a:cubicBezTo>
                      <a:pt x="1500217" y="56141"/>
                      <a:pt x="1494965" y="62519"/>
                      <a:pt x="1486237" y="66236"/>
                    </a:cubicBezTo>
                    <a:cubicBezTo>
                      <a:pt x="1477508" y="69953"/>
                      <a:pt x="1467619" y="68161"/>
                      <a:pt x="1456572" y="60860"/>
                    </a:cubicBezTo>
                    <a:cubicBezTo>
                      <a:pt x="1454979" y="50627"/>
                      <a:pt x="1451998" y="40674"/>
                      <a:pt x="1447629" y="31002"/>
                    </a:cubicBezTo>
                    <a:cubicBezTo>
                      <a:pt x="1443261" y="21331"/>
                      <a:pt x="1438606" y="12810"/>
                      <a:pt x="1433665" y="5440"/>
                    </a:cubicBezTo>
                    <a:close/>
                    <a:moveTo>
                      <a:pt x="248812" y="1410"/>
                    </a:moveTo>
                    <a:lnTo>
                      <a:pt x="297094" y="37666"/>
                    </a:lnTo>
                    <a:cubicBezTo>
                      <a:pt x="296059" y="39136"/>
                      <a:pt x="294429" y="40606"/>
                      <a:pt x="292204" y="42077"/>
                    </a:cubicBezTo>
                    <a:cubicBezTo>
                      <a:pt x="289979" y="43547"/>
                      <a:pt x="287028" y="44664"/>
                      <a:pt x="283349" y="45429"/>
                    </a:cubicBezTo>
                    <a:lnTo>
                      <a:pt x="283349" y="138821"/>
                    </a:lnTo>
                    <a:cubicBezTo>
                      <a:pt x="283006" y="139738"/>
                      <a:pt x="280365" y="141080"/>
                      <a:pt x="275426" y="142847"/>
                    </a:cubicBezTo>
                    <a:cubicBezTo>
                      <a:pt x="270488" y="144613"/>
                      <a:pt x="264610" y="146243"/>
                      <a:pt x="257792" y="147735"/>
                    </a:cubicBezTo>
                    <a:cubicBezTo>
                      <a:pt x="250974" y="149227"/>
                      <a:pt x="244574" y="150020"/>
                      <a:pt x="238591" y="150113"/>
                    </a:cubicBezTo>
                    <a:lnTo>
                      <a:pt x="229076" y="150113"/>
                    </a:lnTo>
                    <a:lnTo>
                      <a:pt x="229076" y="130706"/>
                    </a:lnTo>
                    <a:lnTo>
                      <a:pt x="115595" y="130706"/>
                    </a:lnTo>
                    <a:lnTo>
                      <a:pt x="115595" y="140586"/>
                    </a:lnTo>
                    <a:cubicBezTo>
                      <a:pt x="115059" y="143438"/>
                      <a:pt x="110140" y="146820"/>
                      <a:pt x="100837" y="150731"/>
                    </a:cubicBezTo>
                    <a:cubicBezTo>
                      <a:pt x="91535" y="154642"/>
                      <a:pt x="81065" y="156788"/>
                      <a:pt x="69427" y="157171"/>
                    </a:cubicBezTo>
                    <a:lnTo>
                      <a:pt x="61674" y="157171"/>
                    </a:lnTo>
                    <a:lnTo>
                      <a:pt x="61674" y="5639"/>
                    </a:lnTo>
                    <a:lnTo>
                      <a:pt x="118414" y="27137"/>
                    </a:lnTo>
                    <a:lnTo>
                      <a:pt x="225552" y="27137"/>
                    </a:lnTo>
                    <a:close/>
                    <a:moveTo>
                      <a:pt x="1171813" y="330"/>
                    </a:moveTo>
                    <a:cubicBezTo>
                      <a:pt x="1202228" y="3972"/>
                      <a:pt x="1223447" y="11138"/>
                      <a:pt x="1235470" y="21828"/>
                    </a:cubicBezTo>
                    <a:cubicBezTo>
                      <a:pt x="1247492" y="32518"/>
                      <a:pt x="1252852" y="43385"/>
                      <a:pt x="1251549" y="54428"/>
                    </a:cubicBezTo>
                    <a:cubicBezTo>
                      <a:pt x="1250246" y="65470"/>
                      <a:pt x="1244813" y="73341"/>
                      <a:pt x="1235249" y="78040"/>
                    </a:cubicBezTo>
                    <a:cubicBezTo>
                      <a:pt x="1225686" y="82739"/>
                      <a:pt x="1214526" y="80918"/>
                      <a:pt x="1201769" y="72577"/>
                    </a:cubicBezTo>
                    <a:cubicBezTo>
                      <a:pt x="1199647" y="59685"/>
                      <a:pt x="1195609" y="47056"/>
                      <a:pt x="1189654" y="34692"/>
                    </a:cubicBezTo>
                    <a:cubicBezTo>
                      <a:pt x="1183700" y="22328"/>
                      <a:pt x="1176930" y="11461"/>
                      <a:pt x="1169346" y="2092"/>
                    </a:cubicBezTo>
                    <a:close/>
                    <a:moveTo>
                      <a:pt x="892340" y="330"/>
                    </a:moveTo>
                    <a:lnTo>
                      <a:pt x="958243" y="24295"/>
                    </a:lnTo>
                    <a:cubicBezTo>
                      <a:pt x="957590" y="26770"/>
                      <a:pt x="955989" y="28693"/>
                      <a:pt x="953441" y="30066"/>
                    </a:cubicBezTo>
                    <a:cubicBezTo>
                      <a:pt x="950894" y="31439"/>
                      <a:pt x="947090" y="32217"/>
                      <a:pt x="942032" y="32401"/>
                    </a:cubicBezTo>
                    <a:cubicBezTo>
                      <a:pt x="949032" y="45891"/>
                      <a:pt x="958174" y="57756"/>
                      <a:pt x="969455" y="67994"/>
                    </a:cubicBezTo>
                    <a:cubicBezTo>
                      <a:pt x="980737" y="78232"/>
                      <a:pt x="993038" y="86959"/>
                      <a:pt x="1006356" y="94176"/>
                    </a:cubicBezTo>
                    <a:cubicBezTo>
                      <a:pt x="1019674" y="101393"/>
                      <a:pt x="1032888" y="107214"/>
                      <a:pt x="1045997" y="111640"/>
                    </a:cubicBezTo>
                    <a:lnTo>
                      <a:pt x="1045645" y="116517"/>
                    </a:lnTo>
                    <a:cubicBezTo>
                      <a:pt x="1035388" y="122888"/>
                      <a:pt x="1027267" y="130138"/>
                      <a:pt x="1021283" y="138267"/>
                    </a:cubicBezTo>
                    <a:cubicBezTo>
                      <a:pt x="1015299" y="146397"/>
                      <a:pt x="1011672" y="155396"/>
                      <a:pt x="1010402" y="165265"/>
                    </a:cubicBezTo>
                    <a:cubicBezTo>
                      <a:pt x="993309" y="150801"/>
                      <a:pt x="978684" y="132681"/>
                      <a:pt x="966525" y="110904"/>
                    </a:cubicBezTo>
                    <a:cubicBezTo>
                      <a:pt x="954367" y="89127"/>
                      <a:pt x="944675" y="65896"/>
                      <a:pt x="937450" y="41212"/>
                    </a:cubicBezTo>
                    <a:cubicBezTo>
                      <a:pt x="930034" y="54519"/>
                      <a:pt x="921253" y="67904"/>
                      <a:pt x="911106" y="81368"/>
                    </a:cubicBezTo>
                    <a:cubicBezTo>
                      <a:pt x="900959" y="94832"/>
                      <a:pt x="889535" y="107826"/>
                      <a:pt x="876833" y="120349"/>
                    </a:cubicBezTo>
                    <a:lnTo>
                      <a:pt x="912780" y="123528"/>
                    </a:lnTo>
                    <a:cubicBezTo>
                      <a:pt x="912648" y="126034"/>
                      <a:pt x="911679" y="128093"/>
                      <a:pt x="909873" y="129704"/>
                    </a:cubicBezTo>
                    <a:cubicBezTo>
                      <a:pt x="908067" y="131315"/>
                      <a:pt x="905159" y="132478"/>
                      <a:pt x="901150" y="133195"/>
                    </a:cubicBezTo>
                    <a:lnTo>
                      <a:pt x="901150" y="202975"/>
                    </a:lnTo>
                    <a:cubicBezTo>
                      <a:pt x="910284" y="193995"/>
                      <a:pt x="919594" y="183672"/>
                      <a:pt x="929080" y="172005"/>
                    </a:cubicBezTo>
                    <a:cubicBezTo>
                      <a:pt x="938566" y="160339"/>
                      <a:pt x="947347" y="148341"/>
                      <a:pt x="955424" y="136014"/>
                    </a:cubicBezTo>
                    <a:lnTo>
                      <a:pt x="1007935" y="180772"/>
                    </a:lnTo>
                    <a:cubicBezTo>
                      <a:pt x="1006261" y="182732"/>
                      <a:pt x="1004058" y="183922"/>
                      <a:pt x="1001327" y="184340"/>
                    </a:cubicBezTo>
                    <a:cubicBezTo>
                      <a:pt x="998596" y="184759"/>
                      <a:pt x="994807" y="184274"/>
                      <a:pt x="989961" y="182886"/>
                    </a:cubicBezTo>
                    <a:cubicBezTo>
                      <a:pt x="975336" y="190970"/>
                      <a:pt x="960358" y="197622"/>
                      <a:pt x="945027" y="202843"/>
                    </a:cubicBezTo>
                    <a:cubicBezTo>
                      <a:pt x="929697" y="208063"/>
                      <a:pt x="915071" y="211984"/>
                      <a:pt x="901150" y="214605"/>
                    </a:cubicBezTo>
                    <a:lnTo>
                      <a:pt x="901150" y="267821"/>
                    </a:lnTo>
                    <a:cubicBezTo>
                      <a:pt x="901011" y="271117"/>
                      <a:pt x="901995" y="273423"/>
                      <a:pt x="904102" y="274737"/>
                    </a:cubicBezTo>
                    <a:cubicBezTo>
                      <a:pt x="906209" y="276051"/>
                      <a:pt x="910277" y="276683"/>
                      <a:pt x="916305" y="276631"/>
                    </a:cubicBezTo>
                    <a:lnTo>
                      <a:pt x="953309" y="276631"/>
                    </a:lnTo>
                    <a:cubicBezTo>
                      <a:pt x="959198" y="276639"/>
                      <a:pt x="964602" y="276624"/>
                      <a:pt x="969521" y="276587"/>
                    </a:cubicBezTo>
                    <a:cubicBezTo>
                      <a:pt x="974440" y="276551"/>
                      <a:pt x="978434" y="276448"/>
                      <a:pt x="981503" y="276279"/>
                    </a:cubicBezTo>
                    <a:cubicBezTo>
                      <a:pt x="984257" y="276154"/>
                      <a:pt x="986503" y="275699"/>
                      <a:pt x="988243" y="274913"/>
                    </a:cubicBezTo>
                    <a:cubicBezTo>
                      <a:pt x="989983" y="274128"/>
                      <a:pt x="991613" y="272703"/>
                      <a:pt x="993133" y="270640"/>
                    </a:cubicBezTo>
                    <a:cubicBezTo>
                      <a:pt x="995600" y="267021"/>
                      <a:pt x="998508" y="261044"/>
                      <a:pt x="1001856" y="252711"/>
                    </a:cubicBezTo>
                    <a:cubicBezTo>
                      <a:pt x="1005204" y="244377"/>
                      <a:pt x="1008992" y="234260"/>
                      <a:pt x="1013221" y="222358"/>
                    </a:cubicBezTo>
                    <a:lnTo>
                      <a:pt x="1016746" y="222358"/>
                    </a:lnTo>
                    <a:lnTo>
                      <a:pt x="1018155" y="272755"/>
                    </a:lnTo>
                    <a:cubicBezTo>
                      <a:pt x="1024888" y="275332"/>
                      <a:pt x="1029484" y="278195"/>
                      <a:pt x="1031944" y="281345"/>
                    </a:cubicBezTo>
                    <a:cubicBezTo>
                      <a:pt x="1034404" y="284495"/>
                      <a:pt x="1035564" y="288328"/>
                      <a:pt x="1035424" y="292843"/>
                    </a:cubicBezTo>
                    <a:cubicBezTo>
                      <a:pt x="1035618" y="299870"/>
                      <a:pt x="1033155" y="305591"/>
                      <a:pt x="1028036" y="310007"/>
                    </a:cubicBezTo>
                    <a:cubicBezTo>
                      <a:pt x="1022918" y="314424"/>
                      <a:pt x="1013981" y="317665"/>
                      <a:pt x="1001226" y="319732"/>
                    </a:cubicBezTo>
                    <a:cubicBezTo>
                      <a:pt x="988471" y="321798"/>
                      <a:pt x="970737" y="322821"/>
                      <a:pt x="948023" y="322799"/>
                    </a:cubicBezTo>
                    <a:lnTo>
                      <a:pt x="907494" y="322799"/>
                    </a:lnTo>
                    <a:cubicBezTo>
                      <a:pt x="886532" y="323218"/>
                      <a:pt x="871980" y="320530"/>
                      <a:pt x="863837" y="314737"/>
                    </a:cubicBezTo>
                    <a:cubicBezTo>
                      <a:pt x="855695" y="308944"/>
                      <a:pt x="851804" y="297535"/>
                      <a:pt x="852163" y="280508"/>
                    </a:cubicBezTo>
                    <a:lnTo>
                      <a:pt x="852163" y="143062"/>
                    </a:lnTo>
                    <a:cubicBezTo>
                      <a:pt x="845115" y="148892"/>
                      <a:pt x="837802" y="154413"/>
                      <a:pt x="830225" y="159626"/>
                    </a:cubicBezTo>
                    <a:cubicBezTo>
                      <a:pt x="822648" y="164839"/>
                      <a:pt x="814806" y="169656"/>
                      <a:pt x="806700" y="174076"/>
                    </a:cubicBezTo>
                    <a:lnTo>
                      <a:pt x="804233" y="171609"/>
                    </a:lnTo>
                    <a:cubicBezTo>
                      <a:pt x="818315" y="156041"/>
                      <a:pt x="831307" y="138064"/>
                      <a:pt x="843209" y="117677"/>
                    </a:cubicBezTo>
                    <a:cubicBezTo>
                      <a:pt x="855111" y="97291"/>
                      <a:pt x="865310" y="76754"/>
                      <a:pt x="873805" y="56067"/>
                    </a:cubicBezTo>
                    <a:cubicBezTo>
                      <a:pt x="882300" y="35380"/>
                      <a:pt x="888478" y="16801"/>
                      <a:pt x="892340" y="330"/>
                    </a:cubicBezTo>
                    <a:close/>
                    <a:moveTo>
                      <a:pt x="1706794" y="0"/>
                    </a:moveTo>
                    <a:cubicBezTo>
                      <a:pt x="1707033" y="178"/>
                      <a:pt x="1709609" y="2249"/>
                      <a:pt x="1714521" y="6212"/>
                    </a:cubicBezTo>
                    <a:cubicBezTo>
                      <a:pt x="1719433" y="10175"/>
                      <a:pt x="1725246" y="14960"/>
                      <a:pt x="1731960" y="20565"/>
                    </a:cubicBezTo>
                    <a:cubicBezTo>
                      <a:pt x="1738673" y="26171"/>
                      <a:pt x="1744852" y="31527"/>
                      <a:pt x="1750495" y="36633"/>
                    </a:cubicBezTo>
                    <a:cubicBezTo>
                      <a:pt x="1750084" y="38556"/>
                      <a:pt x="1748967" y="39974"/>
                      <a:pt x="1747147" y="40887"/>
                    </a:cubicBezTo>
                    <a:cubicBezTo>
                      <a:pt x="1745326" y="41801"/>
                      <a:pt x="1743153" y="42254"/>
                      <a:pt x="1740627" y="42247"/>
                    </a:cubicBezTo>
                    <a:lnTo>
                      <a:pt x="1650054" y="42247"/>
                    </a:lnTo>
                    <a:lnTo>
                      <a:pt x="1687411" y="50360"/>
                    </a:lnTo>
                    <a:cubicBezTo>
                      <a:pt x="1686706" y="52845"/>
                      <a:pt x="1685208" y="54844"/>
                      <a:pt x="1682917" y="56358"/>
                    </a:cubicBezTo>
                    <a:cubicBezTo>
                      <a:pt x="1680626" y="57872"/>
                      <a:pt x="1677543" y="58813"/>
                      <a:pt x="1673666" y="59180"/>
                    </a:cubicBezTo>
                    <a:cubicBezTo>
                      <a:pt x="1668688" y="64156"/>
                      <a:pt x="1663402" y="68933"/>
                      <a:pt x="1657807" y="73512"/>
                    </a:cubicBezTo>
                    <a:cubicBezTo>
                      <a:pt x="1652212" y="78090"/>
                      <a:pt x="1646573" y="82250"/>
                      <a:pt x="1640891" y="85991"/>
                    </a:cubicBezTo>
                    <a:lnTo>
                      <a:pt x="1682477" y="85991"/>
                    </a:lnTo>
                    <a:lnTo>
                      <a:pt x="1702212" y="64824"/>
                    </a:lnTo>
                    <a:lnTo>
                      <a:pt x="1743094" y="95465"/>
                    </a:lnTo>
                    <a:cubicBezTo>
                      <a:pt x="1742198" y="96720"/>
                      <a:pt x="1740730" y="97909"/>
                      <a:pt x="1738688" y="99033"/>
                    </a:cubicBezTo>
                    <a:cubicBezTo>
                      <a:pt x="1736647" y="100157"/>
                      <a:pt x="1734122" y="101082"/>
                      <a:pt x="1731111" y="101809"/>
                    </a:cubicBezTo>
                    <a:lnTo>
                      <a:pt x="1731111" y="198371"/>
                    </a:lnTo>
                    <a:cubicBezTo>
                      <a:pt x="1730809" y="199278"/>
                      <a:pt x="1728594" y="200557"/>
                      <a:pt x="1724467" y="202209"/>
                    </a:cubicBezTo>
                    <a:cubicBezTo>
                      <a:pt x="1720341" y="203860"/>
                      <a:pt x="1715411" y="205374"/>
                      <a:pt x="1709679" y="206751"/>
                    </a:cubicBezTo>
                    <a:cubicBezTo>
                      <a:pt x="1703946" y="208128"/>
                      <a:pt x="1698521" y="208859"/>
                      <a:pt x="1693402" y="208944"/>
                    </a:cubicBezTo>
                    <a:lnTo>
                      <a:pt x="1685648" y="208944"/>
                    </a:lnTo>
                    <a:lnTo>
                      <a:pt x="1685648" y="196257"/>
                    </a:lnTo>
                    <a:lnTo>
                      <a:pt x="1678952" y="196257"/>
                    </a:lnTo>
                    <a:lnTo>
                      <a:pt x="1678952" y="277356"/>
                    </a:lnTo>
                    <a:cubicBezTo>
                      <a:pt x="1679161" y="287859"/>
                      <a:pt x="1677960" y="297203"/>
                      <a:pt x="1675350" y="305390"/>
                    </a:cubicBezTo>
                    <a:cubicBezTo>
                      <a:pt x="1672739" y="313577"/>
                      <a:pt x="1667466" y="320239"/>
                      <a:pt x="1659530" y="325376"/>
                    </a:cubicBezTo>
                    <a:cubicBezTo>
                      <a:pt x="1651594" y="330513"/>
                      <a:pt x="1639742" y="333759"/>
                      <a:pt x="1623974" y="335112"/>
                    </a:cubicBezTo>
                    <a:cubicBezTo>
                      <a:pt x="1623834" y="327182"/>
                      <a:pt x="1623321" y="320310"/>
                      <a:pt x="1622432" y="314495"/>
                    </a:cubicBezTo>
                    <a:cubicBezTo>
                      <a:pt x="1621544" y="308680"/>
                      <a:pt x="1620061" y="303922"/>
                      <a:pt x="1617983" y="300222"/>
                    </a:cubicBezTo>
                    <a:cubicBezTo>
                      <a:pt x="1616184" y="296690"/>
                      <a:pt x="1613350" y="293621"/>
                      <a:pt x="1609481" y="291015"/>
                    </a:cubicBezTo>
                    <a:cubicBezTo>
                      <a:pt x="1605611" y="288408"/>
                      <a:pt x="1599870" y="286309"/>
                      <a:pt x="1592256" y="284715"/>
                    </a:cubicBezTo>
                    <a:lnTo>
                      <a:pt x="1592256" y="280529"/>
                    </a:lnTo>
                    <a:cubicBezTo>
                      <a:pt x="1592556" y="280547"/>
                      <a:pt x="1595010" y="280669"/>
                      <a:pt x="1599618" y="280895"/>
                    </a:cubicBezTo>
                    <a:cubicBezTo>
                      <a:pt x="1604225" y="281121"/>
                      <a:pt x="1609185" y="281348"/>
                      <a:pt x="1614498" y="281574"/>
                    </a:cubicBezTo>
                    <a:cubicBezTo>
                      <a:pt x="1619810" y="281801"/>
                      <a:pt x="1623674" y="281922"/>
                      <a:pt x="1626089" y="281940"/>
                    </a:cubicBezTo>
                    <a:cubicBezTo>
                      <a:pt x="1628343" y="281925"/>
                      <a:pt x="1629914" y="281426"/>
                      <a:pt x="1630802" y="280441"/>
                    </a:cubicBezTo>
                    <a:cubicBezTo>
                      <a:pt x="1631691" y="279457"/>
                      <a:pt x="1632117" y="278076"/>
                      <a:pt x="1632080" y="276298"/>
                    </a:cubicBezTo>
                    <a:lnTo>
                      <a:pt x="1632080" y="196257"/>
                    </a:lnTo>
                    <a:lnTo>
                      <a:pt x="1622564" y="196257"/>
                    </a:lnTo>
                    <a:lnTo>
                      <a:pt x="1622564" y="199428"/>
                    </a:lnTo>
                    <a:cubicBezTo>
                      <a:pt x="1622160" y="201697"/>
                      <a:pt x="1618211" y="204472"/>
                      <a:pt x="1610714" y="207754"/>
                    </a:cubicBezTo>
                    <a:cubicBezTo>
                      <a:pt x="1603218" y="211036"/>
                      <a:pt x="1594598" y="212843"/>
                      <a:pt x="1584855" y="213173"/>
                    </a:cubicBezTo>
                    <a:lnTo>
                      <a:pt x="1578511" y="213173"/>
                    </a:lnTo>
                    <a:lnTo>
                      <a:pt x="1578511" y="67999"/>
                    </a:lnTo>
                    <a:lnTo>
                      <a:pt x="1624327" y="85991"/>
                    </a:lnTo>
                    <a:lnTo>
                      <a:pt x="1626089" y="85991"/>
                    </a:lnTo>
                    <a:cubicBezTo>
                      <a:pt x="1626456" y="80045"/>
                      <a:pt x="1626779" y="73240"/>
                      <a:pt x="1627058" y="65574"/>
                    </a:cubicBezTo>
                    <a:cubicBezTo>
                      <a:pt x="1627337" y="57909"/>
                      <a:pt x="1627484" y="50133"/>
                      <a:pt x="1627498" y="42247"/>
                    </a:cubicBezTo>
                    <a:lnTo>
                      <a:pt x="1564414" y="42247"/>
                    </a:lnTo>
                    <a:lnTo>
                      <a:pt x="1564414" y="118394"/>
                    </a:lnTo>
                    <a:cubicBezTo>
                      <a:pt x="1564808" y="140387"/>
                      <a:pt x="1563707" y="164274"/>
                      <a:pt x="1561112" y="190055"/>
                    </a:cubicBezTo>
                    <a:cubicBezTo>
                      <a:pt x="1558517" y="215837"/>
                      <a:pt x="1552064" y="241285"/>
                      <a:pt x="1541755" y="266399"/>
                    </a:cubicBezTo>
                    <a:cubicBezTo>
                      <a:pt x="1531445" y="291513"/>
                      <a:pt x="1514916" y="314065"/>
                      <a:pt x="1492167" y="334055"/>
                    </a:cubicBezTo>
                    <a:lnTo>
                      <a:pt x="1488643" y="331940"/>
                    </a:lnTo>
                    <a:cubicBezTo>
                      <a:pt x="1497649" y="310371"/>
                      <a:pt x="1504189" y="287454"/>
                      <a:pt x="1508261" y="263189"/>
                    </a:cubicBezTo>
                    <a:cubicBezTo>
                      <a:pt x="1512334" y="238924"/>
                      <a:pt x="1514879" y="214442"/>
                      <a:pt x="1515897" y="189744"/>
                    </a:cubicBezTo>
                    <a:cubicBezTo>
                      <a:pt x="1516915" y="165046"/>
                      <a:pt x="1517346" y="141262"/>
                      <a:pt x="1517189" y="118394"/>
                    </a:cubicBezTo>
                    <a:lnTo>
                      <a:pt x="1517189" y="13744"/>
                    </a:lnTo>
                    <a:lnTo>
                      <a:pt x="1571463" y="32423"/>
                    </a:lnTo>
                    <a:lnTo>
                      <a:pt x="1682477" y="32423"/>
                    </a:lnTo>
                    <a:close/>
                  </a:path>
                </a:pathLst>
              </a:custGeom>
              <a:solidFill>
                <a:schemeClr val="tx1">
                  <a:lumMod val="85000"/>
                  <a:lumOff val="15000"/>
                </a:schemeClr>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800" dirty="0">
                  <a:solidFill>
                    <a:schemeClr val="tx1">
                      <a:lumMod val="85000"/>
                      <a:lumOff val="15000"/>
                    </a:schemeClr>
                  </a:solidFill>
                  <a:latin typeface="思源宋体 Heavy" panose="02020900000000000000" pitchFamily="18" charset="-122"/>
                  <a:ea typeface="思源宋体 Heavy" panose="02020900000000000000" pitchFamily="18" charset="-122"/>
                  <a:cs typeface="阿里巴巴普惠体 Medium" panose="00020600040101010101" pitchFamily="18" charset="-122"/>
                  <a:sym typeface="阿里巴巴普惠体" panose="00020600040101010101" charset="-122"/>
                </a:endParaRPr>
              </a:p>
            </p:txBody>
          </p:sp>
        </p:grpSp>
      </p:grpSp>
    </p:spTree>
  </p:cSld>
  <p:clrMapOvr>
    <a:masterClrMapping/>
  </p:clrMapOvr>
  <p:transition spd="slow">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7152" name="图片 7"/>
          <p:cNvPicPr>
            <a:picLocks noChangeAspect="1"/>
          </p:cNvPicPr>
          <p:nvPr/>
        </p:nvPicPr>
        <p:blipFill>
          <a:blip r:embed="rId1"/>
          <a:srcRect t="19367"/>
          <a:stretch>
            <a:fillRect/>
          </a:stretch>
        </p:blipFill>
        <p:spPr>
          <a:xfrm>
            <a:off x="0" y="1328199"/>
            <a:ext cx="12192000" cy="5529801"/>
          </a:xfrm>
          <a:prstGeom prst="rect">
            <a:avLst/>
          </a:prstGeom>
        </p:spPr>
      </p:pic>
      <p:sp>
        <p:nvSpPr>
          <p:cNvPr id="1048581" name="矩形 6"/>
          <p:cNvSpPr/>
          <p:nvPr/>
        </p:nvSpPr>
        <p:spPr>
          <a:xfrm>
            <a:off x="334682" y="1553882"/>
            <a:ext cx="11349318" cy="4757271"/>
          </a:xfrm>
          <a:prstGeom prst="rect">
            <a:avLst/>
          </a:prstGeom>
          <a:solidFill>
            <a:srgbClr val="FFFFFF">
              <a:alpha val="7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6" name="图片 55"/>
          <p:cNvPicPr>
            <a:picLocks noChangeAspect="1"/>
          </p:cNvPicPr>
          <p:nvPr/>
        </p:nvPicPr>
        <p:blipFill>
          <a:blip r:embed="rId2"/>
          <a:srcRect t="41031"/>
          <a:stretch>
            <a:fillRect/>
          </a:stretch>
        </p:blipFill>
        <p:spPr>
          <a:xfrm>
            <a:off x="0" y="2863877"/>
            <a:ext cx="12192000" cy="3994123"/>
          </a:xfrm>
          <a:prstGeom prst="rect">
            <a:avLst/>
          </a:prstGeom>
        </p:spPr>
      </p:pic>
      <p:sp>
        <p:nvSpPr>
          <p:cNvPr id="59" name="矩形 58"/>
          <p:cNvSpPr/>
          <p:nvPr/>
        </p:nvSpPr>
        <p:spPr>
          <a:xfrm flipV="1">
            <a:off x="0" y="2829742"/>
            <a:ext cx="12192000" cy="3075298"/>
          </a:xfrm>
          <a:prstGeom prst="rect">
            <a:avLst/>
          </a:prstGeom>
          <a:gradFill flip="none" rotWithShape="1">
            <a:gsLst>
              <a:gs pos="20000">
                <a:schemeClr val="bg1">
                  <a:alpha val="0"/>
                </a:schemeClr>
              </a:gs>
              <a:gs pos="88000">
                <a:schemeClr val="bg1"/>
              </a:gs>
            </a:gsLst>
            <a:lin ang="54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168242" y="1234533"/>
            <a:ext cx="7855516" cy="648997"/>
            <a:chOff x="2421090" y="985151"/>
            <a:chExt cx="7855516" cy="648997"/>
          </a:xfrm>
        </p:grpSpPr>
        <p:grpSp>
          <p:nvGrpSpPr>
            <p:cNvPr id="26" name="组合 25"/>
            <p:cNvGrpSpPr/>
            <p:nvPr/>
          </p:nvGrpSpPr>
          <p:grpSpPr>
            <a:xfrm>
              <a:off x="2421090" y="985151"/>
              <a:ext cx="7855516" cy="648997"/>
              <a:chOff x="2867908" y="-1174188"/>
              <a:chExt cx="7855516" cy="648997"/>
            </a:xfrm>
          </p:grpSpPr>
          <p:sp>
            <p:nvSpPr>
              <p:cNvPr id="23" name="任意多边形: 形状 22"/>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4" name="矩形 23"/>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5" name="任意多边形: 形状 24"/>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7" name="矩形 26"/>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50" name="组合 49"/>
          <p:cNvGrpSpPr/>
          <p:nvPr/>
        </p:nvGrpSpPr>
        <p:grpSpPr>
          <a:xfrm>
            <a:off x="243107" y="2100612"/>
            <a:ext cx="5177192" cy="470404"/>
            <a:chOff x="243107" y="2100612"/>
            <a:chExt cx="5177192" cy="470404"/>
          </a:xfrm>
        </p:grpSpPr>
        <p:grpSp>
          <p:nvGrpSpPr>
            <p:cNvPr id="43" name="组合 42"/>
            <p:cNvGrpSpPr/>
            <p:nvPr/>
          </p:nvGrpSpPr>
          <p:grpSpPr>
            <a:xfrm>
              <a:off x="243107" y="2104222"/>
              <a:ext cx="5177192" cy="466794"/>
              <a:chOff x="4845635" y="3399001"/>
              <a:chExt cx="8298799" cy="748250"/>
            </a:xfrm>
          </p:grpSpPr>
          <p:sp>
            <p:nvSpPr>
              <p:cNvPr id="45" name="箭头: 五边形 44"/>
              <p:cNvSpPr/>
              <p:nvPr/>
            </p:nvSpPr>
            <p:spPr>
              <a:xfrm>
                <a:off x="5175629" y="3399001"/>
                <a:ext cx="7968805" cy="748250"/>
              </a:xfrm>
              <a:prstGeom prst="homePlate">
                <a:avLst>
                  <a:gd name="adj" fmla="val 50000"/>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ea typeface="OPPOSans L" panose="00020600040101010101" pitchFamily="18" charset="-122"/>
                </a:endParaRPr>
              </a:p>
            </p:txBody>
          </p:sp>
          <p:sp>
            <p:nvSpPr>
              <p:cNvPr id="47" name="矩形: 圆角 46"/>
              <p:cNvSpPr/>
              <p:nvPr/>
            </p:nvSpPr>
            <p:spPr>
              <a:xfrm rot="2700000">
                <a:off x="4845633" y="3445234"/>
                <a:ext cx="613153" cy="613149"/>
              </a:xfrm>
              <a:prstGeom prst="roundRect">
                <a:avLst>
                  <a:gd name="adj" fmla="val 5056"/>
                </a:avLst>
              </a:prstGeom>
              <a:solidFill>
                <a:srgbClr val="5C83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solidFill>
                    <a:schemeClr val="bg1"/>
                  </a:solidFill>
                  <a:latin typeface="OPPOSans B" panose="00020600040101010101" pitchFamily="18" charset="-122"/>
                  <a:ea typeface="OPPOSans B" panose="00020600040101010101" pitchFamily="18" charset="-122"/>
                </a:endParaRPr>
              </a:p>
            </p:txBody>
          </p:sp>
        </p:grpSp>
        <p:sp>
          <p:nvSpPr>
            <p:cNvPr id="44" name="文本框 43"/>
            <p:cNvSpPr txBox="1"/>
            <p:nvPr/>
          </p:nvSpPr>
          <p:spPr>
            <a:xfrm>
              <a:off x="249395" y="2100612"/>
              <a:ext cx="280461" cy="461665"/>
            </a:xfrm>
            <a:prstGeom prst="rect">
              <a:avLst/>
            </a:prstGeom>
            <a:noFill/>
          </p:spPr>
          <p:txBody>
            <a:bodyPr wrap="square">
              <a:spAutoFit/>
            </a:bodyPr>
            <a:lstStyle/>
            <a:p>
              <a:pPr marL="0" marR="0">
                <a:spcBef>
                  <a:spcPts val="0"/>
                </a:spcBef>
                <a:spcAft>
                  <a:spcPts val="0"/>
                </a:spcAft>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rPr>
                <a:t>1</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ndParaRPr>
            </a:p>
          </p:txBody>
        </p:sp>
        <p:sp>
          <p:nvSpPr>
            <p:cNvPr id="15" name="矩形 14"/>
            <p:cNvSpPr/>
            <p:nvPr/>
          </p:nvSpPr>
          <p:spPr>
            <a:xfrm>
              <a:off x="685086" y="2104154"/>
              <a:ext cx="4493538" cy="461665"/>
            </a:xfrm>
            <a:prstGeom prst="rect">
              <a:avLst/>
            </a:prstGeom>
          </p:spPr>
          <p:txBody>
            <a:bodyPr wrap="none">
              <a:spAutoFit/>
            </a:bodyPr>
            <a:lstStyle/>
            <a:p>
              <a:pPr lvl="0"/>
              <a:r>
                <a:rPr lang="zh-CN" altLang="en-US" sz="2400" b="1" kern="100" dirty="0">
                  <a:latin typeface="+mn-ea"/>
                </a:rPr>
                <a:t>世界百年未有之大变局加速演进</a:t>
              </a:r>
              <a:endParaRPr kumimoji="0" lang="zh-CN" altLang="en-US" sz="2400" b="1" i="0" u="none" strike="noStrike" kern="1200" cap="none" spc="0" normalizeH="0" baseline="0" noProof="0" dirty="0">
                <a:ln>
                  <a:noFill/>
                </a:ln>
                <a:uLnTx/>
                <a:uFillTx/>
                <a:latin typeface="+mn-ea"/>
              </a:endParaRPr>
            </a:p>
          </p:txBody>
        </p:sp>
      </p:grpSp>
      <p:sp>
        <p:nvSpPr>
          <p:cNvPr id="67" name="TextBox 64"/>
          <p:cNvSpPr txBox="1"/>
          <p:nvPr>
            <p:custDataLst>
              <p:tags r:id="rId3"/>
            </p:custDataLst>
          </p:nvPr>
        </p:nvSpPr>
        <p:spPr>
          <a:xfrm>
            <a:off x="2901983" y="3135964"/>
            <a:ext cx="2488566" cy="439827"/>
          </a:xfrm>
          <a:custGeom>
            <a:avLst/>
            <a:gdLst/>
            <a:ahLst/>
            <a:cxnLst/>
            <a:rect l="l" t="t" r="r" b="b"/>
            <a:pathLst>
              <a:path w="2488566" h="439827">
                <a:moveTo>
                  <a:pt x="2376983" y="314097"/>
                </a:moveTo>
                <a:cubicBezTo>
                  <a:pt x="2389613" y="314430"/>
                  <a:pt x="2400014" y="318792"/>
                  <a:pt x="2408187" y="327184"/>
                </a:cubicBezTo>
                <a:cubicBezTo>
                  <a:pt x="2416359" y="335575"/>
                  <a:pt x="2420588" y="345996"/>
                  <a:pt x="2420874" y="358445"/>
                </a:cubicBezTo>
                <a:cubicBezTo>
                  <a:pt x="2420588" y="370637"/>
                  <a:pt x="2416359" y="380772"/>
                  <a:pt x="2408187" y="388849"/>
                </a:cubicBezTo>
                <a:cubicBezTo>
                  <a:pt x="2400014" y="396926"/>
                  <a:pt x="2389613" y="401117"/>
                  <a:pt x="2376983" y="401422"/>
                </a:cubicBezTo>
                <a:cubicBezTo>
                  <a:pt x="2364133" y="401117"/>
                  <a:pt x="2353599" y="396926"/>
                  <a:pt x="2345379" y="388849"/>
                </a:cubicBezTo>
                <a:cubicBezTo>
                  <a:pt x="2337159" y="380772"/>
                  <a:pt x="2332911" y="370637"/>
                  <a:pt x="2332634" y="358445"/>
                </a:cubicBezTo>
                <a:cubicBezTo>
                  <a:pt x="2332911" y="345996"/>
                  <a:pt x="2337159" y="335575"/>
                  <a:pt x="2345379" y="327184"/>
                </a:cubicBezTo>
                <a:cubicBezTo>
                  <a:pt x="2353599" y="318792"/>
                  <a:pt x="2364133" y="314430"/>
                  <a:pt x="2376983" y="314097"/>
                </a:cubicBezTo>
                <a:close/>
                <a:moveTo>
                  <a:pt x="987095" y="277921"/>
                </a:moveTo>
                <a:cubicBezTo>
                  <a:pt x="1000287" y="308543"/>
                  <a:pt x="1005678" y="334490"/>
                  <a:pt x="1003268" y="355763"/>
                </a:cubicBezTo>
                <a:cubicBezTo>
                  <a:pt x="1000859" y="377036"/>
                  <a:pt x="993791" y="392558"/>
                  <a:pt x="982066" y="402329"/>
                </a:cubicBezTo>
                <a:cubicBezTo>
                  <a:pt x="973407" y="409361"/>
                  <a:pt x="963635" y="411854"/>
                  <a:pt x="952748" y="409808"/>
                </a:cubicBezTo>
                <a:cubicBezTo>
                  <a:pt x="941861" y="407762"/>
                  <a:pt x="933803" y="401463"/>
                  <a:pt x="928573" y="390910"/>
                </a:cubicBezTo>
                <a:cubicBezTo>
                  <a:pt x="925116" y="381213"/>
                  <a:pt x="925287" y="372395"/>
                  <a:pt x="929088" y="364456"/>
                </a:cubicBezTo>
                <a:cubicBezTo>
                  <a:pt x="932888" y="356518"/>
                  <a:pt x="939117" y="350094"/>
                  <a:pt x="947776" y="345186"/>
                </a:cubicBezTo>
                <a:cubicBezTo>
                  <a:pt x="956062" y="339585"/>
                  <a:pt x="963835" y="330670"/>
                  <a:pt x="971093" y="318440"/>
                </a:cubicBezTo>
                <a:cubicBezTo>
                  <a:pt x="978351" y="306210"/>
                  <a:pt x="982008" y="292722"/>
                  <a:pt x="982066" y="277978"/>
                </a:cubicBezTo>
                <a:close/>
                <a:moveTo>
                  <a:pt x="1240443" y="272815"/>
                </a:moveTo>
                <a:cubicBezTo>
                  <a:pt x="1280846" y="281897"/>
                  <a:pt x="1309113" y="294717"/>
                  <a:pt x="1325244" y="311275"/>
                </a:cubicBezTo>
                <a:cubicBezTo>
                  <a:pt x="1341376" y="327833"/>
                  <a:pt x="1348724" y="343911"/>
                  <a:pt x="1347290" y="359508"/>
                </a:cubicBezTo>
                <a:cubicBezTo>
                  <a:pt x="1345856" y="375105"/>
                  <a:pt x="1338992" y="386004"/>
                  <a:pt x="1326699" y="392205"/>
                </a:cubicBezTo>
                <a:cubicBezTo>
                  <a:pt x="1314405" y="398406"/>
                  <a:pt x="1300035" y="395691"/>
                  <a:pt x="1283589" y="384059"/>
                </a:cubicBezTo>
                <a:cubicBezTo>
                  <a:pt x="1280822" y="364587"/>
                  <a:pt x="1275154" y="345362"/>
                  <a:pt x="1266587" y="326384"/>
                </a:cubicBezTo>
                <a:cubicBezTo>
                  <a:pt x="1258019" y="307406"/>
                  <a:pt x="1248065" y="290323"/>
                  <a:pt x="1236726" y="275136"/>
                </a:cubicBezTo>
                <a:close/>
                <a:moveTo>
                  <a:pt x="1111453" y="270663"/>
                </a:moveTo>
                <a:cubicBezTo>
                  <a:pt x="1146312" y="272812"/>
                  <a:pt x="1170292" y="279430"/>
                  <a:pt x="1183394" y="290516"/>
                </a:cubicBezTo>
                <a:cubicBezTo>
                  <a:pt x="1196496" y="301603"/>
                  <a:pt x="1201825" y="313179"/>
                  <a:pt x="1199378" y="325244"/>
                </a:cubicBezTo>
                <a:cubicBezTo>
                  <a:pt x="1196932" y="337309"/>
                  <a:pt x="1189816" y="345885"/>
                  <a:pt x="1178029" y="350969"/>
                </a:cubicBezTo>
                <a:cubicBezTo>
                  <a:pt x="1166243" y="356054"/>
                  <a:pt x="1152890" y="353669"/>
                  <a:pt x="1137971" y="343815"/>
                </a:cubicBezTo>
                <a:cubicBezTo>
                  <a:pt x="1136647" y="330546"/>
                  <a:pt x="1133237" y="317649"/>
                  <a:pt x="1127741" y="305124"/>
                </a:cubicBezTo>
                <a:cubicBezTo>
                  <a:pt x="1122245" y="292599"/>
                  <a:pt x="1115749" y="281873"/>
                  <a:pt x="1108253" y="272949"/>
                </a:cubicBezTo>
                <a:close/>
                <a:moveTo>
                  <a:pt x="1023671" y="263587"/>
                </a:moveTo>
                <a:lnTo>
                  <a:pt x="1104595" y="269565"/>
                </a:lnTo>
                <a:cubicBezTo>
                  <a:pt x="1104186" y="272796"/>
                  <a:pt x="1102833" y="275388"/>
                  <a:pt x="1100537" y="277341"/>
                </a:cubicBezTo>
                <a:cubicBezTo>
                  <a:pt x="1098242" y="279295"/>
                  <a:pt x="1094718" y="280726"/>
                  <a:pt x="1089965" y="281635"/>
                </a:cubicBezTo>
                <a:lnTo>
                  <a:pt x="1089965" y="358014"/>
                </a:lnTo>
                <a:cubicBezTo>
                  <a:pt x="1089755" y="361158"/>
                  <a:pt x="1090746" y="363330"/>
                  <a:pt x="1092937" y="364531"/>
                </a:cubicBezTo>
                <a:cubicBezTo>
                  <a:pt x="1095128" y="365731"/>
                  <a:pt x="1099775" y="366303"/>
                  <a:pt x="1106881" y="366246"/>
                </a:cubicBezTo>
                <a:lnTo>
                  <a:pt x="1159459" y="366246"/>
                </a:lnTo>
                <a:cubicBezTo>
                  <a:pt x="1166984" y="366255"/>
                  <a:pt x="1174223" y="366236"/>
                  <a:pt x="1181176" y="366189"/>
                </a:cubicBezTo>
                <a:cubicBezTo>
                  <a:pt x="1188129" y="366141"/>
                  <a:pt x="1193540" y="366008"/>
                  <a:pt x="1197407" y="365789"/>
                </a:cubicBezTo>
                <a:cubicBezTo>
                  <a:pt x="1201398" y="365617"/>
                  <a:pt x="1204503" y="365045"/>
                  <a:pt x="1206722" y="364073"/>
                </a:cubicBezTo>
                <a:cubicBezTo>
                  <a:pt x="1208941" y="363102"/>
                  <a:pt x="1211018" y="361387"/>
                  <a:pt x="1212952" y="358928"/>
                </a:cubicBezTo>
                <a:cubicBezTo>
                  <a:pt x="1216123" y="355060"/>
                  <a:pt x="1219838" y="348733"/>
                  <a:pt x="1224096" y="339948"/>
                </a:cubicBezTo>
                <a:cubicBezTo>
                  <a:pt x="1228354" y="331163"/>
                  <a:pt x="1233325" y="319805"/>
                  <a:pt x="1239012" y="305875"/>
                </a:cubicBezTo>
                <a:lnTo>
                  <a:pt x="1243783" y="305875"/>
                </a:lnTo>
                <a:lnTo>
                  <a:pt x="1245184" y="360758"/>
                </a:lnTo>
                <a:cubicBezTo>
                  <a:pt x="1254357" y="364111"/>
                  <a:pt x="1260586" y="367805"/>
                  <a:pt x="1263872" y="371840"/>
                </a:cubicBezTo>
                <a:cubicBezTo>
                  <a:pt x="1267158" y="375876"/>
                  <a:pt x="1268701" y="380710"/>
                  <a:pt x="1268501" y="386343"/>
                </a:cubicBezTo>
                <a:cubicBezTo>
                  <a:pt x="1268759" y="395571"/>
                  <a:pt x="1265444" y="402895"/>
                  <a:pt x="1258559" y="408317"/>
                </a:cubicBezTo>
                <a:cubicBezTo>
                  <a:pt x="1251673" y="413739"/>
                  <a:pt x="1239672" y="417613"/>
                  <a:pt x="1222556" y="419939"/>
                </a:cubicBezTo>
                <a:cubicBezTo>
                  <a:pt x="1205440" y="422265"/>
                  <a:pt x="1181664" y="423398"/>
                  <a:pt x="1151230" y="423339"/>
                </a:cubicBezTo>
                <a:lnTo>
                  <a:pt x="1095451" y="423339"/>
                </a:lnTo>
                <a:cubicBezTo>
                  <a:pt x="1067457" y="423853"/>
                  <a:pt x="1048350" y="420541"/>
                  <a:pt x="1038130" y="413405"/>
                </a:cubicBezTo>
                <a:cubicBezTo>
                  <a:pt x="1027909" y="406268"/>
                  <a:pt x="1023090" y="392223"/>
                  <a:pt x="1023671" y="371270"/>
                </a:cubicBezTo>
                <a:close/>
                <a:moveTo>
                  <a:pt x="243688" y="157734"/>
                </a:moveTo>
                <a:lnTo>
                  <a:pt x="243688" y="271120"/>
                </a:lnTo>
                <a:lnTo>
                  <a:pt x="292151" y="271120"/>
                </a:lnTo>
                <a:lnTo>
                  <a:pt x="292151" y="157734"/>
                </a:lnTo>
                <a:close/>
                <a:moveTo>
                  <a:pt x="707746" y="118872"/>
                </a:moveTo>
                <a:lnTo>
                  <a:pt x="707746" y="177394"/>
                </a:lnTo>
                <a:lnTo>
                  <a:pt x="769010" y="177394"/>
                </a:lnTo>
                <a:lnTo>
                  <a:pt x="769010" y="118872"/>
                </a:lnTo>
                <a:close/>
                <a:moveTo>
                  <a:pt x="582016" y="118872"/>
                </a:moveTo>
                <a:lnTo>
                  <a:pt x="582016" y="177394"/>
                </a:lnTo>
                <a:lnTo>
                  <a:pt x="643738" y="177394"/>
                </a:lnTo>
                <a:lnTo>
                  <a:pt x="643738" y="118872"/>
                </a:lnTo>
                <a:close/>
                <a:moveTo>
                  <a:pt x="1611173" y="106071"/>
                </a:moveTo>
                <a:lnTo>
                  <a:pt x="1701698" y="152705"/>
                </a:lnTo>
                <a:cubicBezTo>
                  <a:pt x="1700336" y="155305"/>
                  <a:pt x="1697917" y="157420"/>
                  <a:pt x="1694440" y="159049"/>
                </a:cubicBezTo>
                <a:cubicBezTo>
                  <a:pt x="1690964" y="160677"/>
                  <a:pt x="1686373" y="161306"/>
                  <a:pt x="1680667" y="160935"/>
                </a:cubicBezTo>
                <a:cubicBezTo>
                  <a:pt x="1666858" y="180625"/>
                  <a:pt x="1648756" y="201696"/>
                  <a:pt x="1626362" y="224147"/>
                </a:cubicBezTo>
                <a:cubicBezTo>
                  <a:pt x="1603968" y="246597"/>
                  <a:pt x="1579668" y="268413"/>
                  <a:pt x="1553464" y="289594"/>
                </a:cubicBezTo>
                <a:cubicBezTo>
                  <a:pt x="1527260" y="310775"/>
                  <a:pt x="1501538" y="329306"/>
                  <a:pt x="1476299" y="345186"/>
                </a:cubicBezTo>
                <a:cubicBezTo>
                  <a:pt x="1503769" y="345158"/>
                  <a:pt x="1536611" y="344758"/>
                  <a:pt x="1574825" y="343986"/>
                </a:cubicBezTo>
                <a:cubicBezTo>
                  <a:pt x="1613040" y="343214"/>
                  <a:pt x="1653654" y="342243"/>
                  <a:pt x="1696669" y="341071"/>
                </a:cubicBezTo>
                <a:cubicBezTo>
                  <a:pt x="1689297" y="326384"/>
                  <a:pt x="1681296" y="312211"/>
                  <a:pt x="1672666" y="298552"/>
                </a:cubicBezTo>
                <a:cubicBezTo>
                  <a:pt x="1664037" y="284893"/>
                  <a:pt x="1655121" y="272091"/>
                  <a:pt x="1645920" y="260147"/>
                </a:cubicBezTo>
                <a:lnTo>
                  <a:pt x="1650035" y="257404"/>
                </a:lnTo>
                <a:cubicBezTo>
                  <a:pt x="1690592" y="271426"/>
                  <a:pt x="1721784" y="287730"/>
                  <a:pt x="1743611" y="306313"/>
                </a:cubicBezTo>
                <a:cubicBezTo>
                  <a:pt x="1765438" y="324897"/>
                  <a:pt x="1779797" y="343373"/>
                  <a:pt x="1786690" y="361740"/>
                </a:cubicBezTo>
                <a:cubicBezTo>
                  <a:pt x="1793583" y="380108"/>
                  <a:pt x="1794907" y="395980"/>
                  <a:pt x="1790662" y="409355"/>
                </a:cubicBezTo>
                <a:cubicBezTo>
                  <a:pt x="1786418" y="422730"/>
                  <a:pt x="1778503" y="431221"/>
                  <a:pt x="1766917" y="434827"/>
                </a:cubicBezTo>
                <a:cubicBezTo>
                  <a:pt x="1755332" y="438432"/>
                  <a:pt x="1741974" y="434765"/>
                  <a:pt x="1726844" y="423825"/>
                </a:cubicBezTo>
                <a:cubicBezTo>
                  <a:pt x="1724520" y="412604"/>
                  <a:pt x="1721396" y="401327"/>
                  <a:pt x="1717472" y="389992"/>
                </a:cubicBezTo>
                <a:cubicBezTo>
                  <a:pt x="1713547" y="378657"/>
                  <a:pt x="1709052" y="367379"/>
                  <a:pt x="1703984" y="356159"/>
                </a:cubicBezTo>
                <a:cubicBezTo>
                  <a:pt x="1675762" y="364446"/>
                  <a:pt x="1641453" y="373475"/>
                  <a:pt x="1601057" y="383248"/>
                </a:cubicBezTo>
                <a:cubicBezTo>
                  <a:pt x="1560662" y="393021"/>
                  <a:pt x="1514808" y="403193"/>
                  <a:pt x="1463497" y="413766"/>
                </a:cubicBezTo>
                <a:cubicBezTo>
                  <a:pt x="1460725" y="417395"/>
                  <a:pt x="1457696" y="420310"/>
                  <a:pt x="1454410" y="422510"/>
                </a:cubicBezTo>
                <a:cubicBezTo>
                  <a:pt x="1451124" y="424710"/>
                  <a:pt x="1447752" y="426368"/>
                  <a:pt x="1444295" y="427482"/>
                </a:cubicBezTo>
                <a:lnTo>
                  <a:pt x="1420978" y="342900"/>
                </a:lnTo>
                <a:cubicBezTo>
                  <a:pt x="1421568" y="342853"/>
                  <a:pt x="1424959" y="341919"/>
                  <a:pt x="1431150" y="340100"/>
                </a:cubicBezTo>
                <a:cubicBezTo>
                  <a:pt x="1437341" y="338281"/>
                  <a:pt x="1442790" y="335861"/>
                  <a:pt x="1447495" y="332842"/>
                </a:cubicBezTo>
                <a:cubicBezTo>
                  <a:pt x="1460335" y="324474"/>
                  <a:pt x="1474775" y="311549"/>
                  <a:pt x="1490815" y="294065"/>
                </a:cubicBezTo>
                <a:cubicBezTo>
                  <a:pt x="1506855" y="276582"/>
                  <a:pt x="1522895" y="256742"/>
                  <a:pt x="1538935" y="234544"/>
                </a:cubicBezTo>
                <a:cubicBezTo>
                  <a:pt x="1554975" y="212346"/>
                  <a:pt x="1569415" y="189991"/>
                  <a:pt x="1582255" y="167478"/>
                </a:cubicBezTo>
                <a:cubicBezTo>
                  <a:pt x="1595095" y="144966"/>
                  <a:pt x="1604734" y="124497"/>
                  <a:pt x="1611173" y="106071"/>
                </a:cubicBezTo>
                <a:close/>
                <a:moveTo>
                  <a:pt x="707746" y="47092"/>
                </a:moveTo>
                <a:lnTo>
                  <a:pt x="707746" y="106071"/>
                </a:lnTo>
                <a:lnTo>
                  <a:pt x="769010" y="106071"/>
                </a:lnTo>
                <a:lnTo>
                  <a:pt x="769010" y="47092"/>
                </a:lnTo>
                <a:close/>
                <a:moveTo>
                  <a:pt x="582016" y="47092"/>
                </a:moveTo>
                <a:lnTo>
                  <a:pt x="582016" y="106071"/>
                </a:lnTo>
                <a:lnTo>
                  <a:pt x="643738" y="106071"/>
                </a:lnTo>
                <a:lnTo>
                  <a:pt x="643738" y="47092"/>
                </a:lnTo>
                <a:close/>
                <a:moveTo>
                  <a:pt x="2390241" y="43434"/>
                </a:moveTo>
                <a:cubicBezTo>
                  <a:pt x="2422341" y="43758"/>
                  <a:pt x="2446725" y="50540"/>
                  <a:pt x="2463394" y="63780"/>
                </a:cubicBezTo>
                <a:cubicBezTo>
                  <a:pt x="2480062" y="77019"/>
                  <a:pt x="2488444" y="94774"/>
                  <a:pt x="2488539" y="117043"/>
                </a:cubicBezTo>
                <a:cubicBezTo>
                  <a:pt x="2488949" y="135093"/>
                  <a:pt x="2484701" y="150428"/>
                  <a:pt x="2475795" y="163049"/>
                </a:cubicBezTo>
                <a:cubicBezTo>
                  <a:pt x="2466889" y="175670"/>
                  <a:pt x="2450868" y="189748"/>
                  <a:pt x="2427732" y="205283"/>
                </a:cubicBezTo>
                <a:cubicBezTo>
                  <a:pt x="2414664" y="213770"/>
                  <a:pt x="2403996" y="222056"/>
                  <a:pt x="2395728" y="230143"/>
                </a:cubicBezTo>
                <a:cubicBezTo>
                  <a:pt x="2387460" y="238230"/>
                  <a:pt x="2383193" y="248688"/>
                  <a:pt x="2382926" y="261519"/>
                </a:cubicBezTo>
                <a:lnTo>
                  <a:pt x="2382926" y="277978"/>
                </a:lnTo>
                <a:lnTo>
                  <a:pt x="2363724" y="277978"/>
                </a:lnTo>
                <a:cubicBezTo>
                  <a:pt x="2360123" y="269281"/>
                  <a:pt x="2357609" y="261642"/>
                  <a:pt x="2356180" y="255061"/>
                </a:cubicBezTo>
                <a:cubicBezTo>
                  <a:pt x="2354751" y="248479"/>
                  <a:pt x="2354066" y="241640"/>
                  <a:pt x="2354123" y="234544"/>
                </a:cubicBezTo>
                <a:cubicBezTo>
                  <a:pt x="2354113" y="224152"/>
                  <a:pt x="2356875" y="214646"/>
                  <a:pt x="2362409" y="206026"/>
                </a:cubicBezTo>
                <a:cubicBezTo>
                  <a:pt x="2367944" y="197406"/>
                  <a:pt x="2376307" y="187557"/>
                  <a:pt x="2387498" y="176479"/>
                </a:cubicBezTo>
                <a:cubicBezTo>
                  <a:pt x="2397890" y="166630"/>
                  <a:pt x="2406024" y="156725"/>
                  <a:pt x="2411901" y="146761"/>
                </a:cubicBezTo>
                <a:cubicBezTo>
                  <a:pt x="2417778" y="136798"/>
                  <a:pt x="2420769" y="125521"/>
                  <a:pt x="2420874" y="112929"/>
                </a:cubicBezTo>
                <a:cubicBezTo>
                  <a:pt x="2420626" y="97365"/>
                  <a:pt x="2415406" y="84830"/>
                  <a:pt x="2405215" y="75324"/>
                </a:cubicBezTo>
                <a:cubicBezTo>
                  <a:pt x="2395023" y="65818"/>
                  <a:pt x="2381345" y="60827"/>
                  <a:pt x="2364181" y="60351"/>
                </a:cubicBezTo>
                <a:lnTo>
                  <a:pt x="2354123" y="110185"/>
                </a:lnTo>
                <a:cubicBezTo>
                  <a:pt x="2351951" y="122015"/>
                  <a:pt x="2348179" y="130702"/>
                  <a:pt x="2342807" y="136246"/>
                </a:cubicBezTo>
                <a:cubicBezTo>
                  <a:pt x="2337435" y="141789"/>
                  <a:pt x="2329777" y="144532"/>
                  <a:pt x="2319833" y="144475"/>
                </a:cubicBezTo>
                <a:cubicBezTo>
                  <a:pt x="2313832" y="144485"/>
                  <a:pt x="2308346" y="143323"/>
                  <a:pt x="2303373" y="140989"/>
                </a:cubicBezTo>
                <a:cubicBezTo>
                  <a:pt x="2298401" y="138656"/>
                  <a:pt x="2294287" y="135093"/>
                  <a:pt x="2291029" y="130302"/>
                </a:cubicBezTo>
                <a:cubicBezTo>
                  <a:pt x="2292306" y="102080"/>
                  <a:pt x="2301411" y="80572"/>
                  <a:pt x="2318347" y="65780"/>
                </a:cubicBezTo>
                <a:cubicBezTo>
                  <a:pt x="2335282" y="50987"/>
                  <a:pt x="2359247" y="43539"/>
                  <a:pt x="2390241" y="43434"/>
                </a:cubicBezTo>
                <a:close/>
                <a:moveTo>
                  <a:pt x="2183130" y="15088"/>
                </a:moveTo>
                <a:lnTo>
                  <a:pt x="2244852" y="68567"/>
                </a:lnTo>
                <a:cubicBezTo>
                  <a:pt x="2242890" y="70790"/>
                  <a:pt x="2240413" y="72386"/>
                  <a:pt x="2237423" y="73354"/>
                </a:cubicBezTo>
                <a:cubicBezTo>
                  <a:pt x="2234432" y="74323"/>
                  <a:pt x="2230355" y="75007"/>
                  <a:pt x="2225192" y="75406"/>
                </a:cubicBezTo>
                <a:cubicBezTo>
                  <a:pt x="2206428" y="87451"/>
                  <a:pt x="2185663" y="99724"/>
                  <a:pt x="2162899" y="112224"/>
                </a:cubicBezTo>
                <a:cubicBezTo>
                  <a:pt x="2140134" y="124725"/>
                  <a:pt x="2116855" y="136314"/>
                  <a:pt x="2093061" y="146991"/>
                </a:cubicBezTo>
                <a:lnTo>
                  <a:pt x="2097634" y="147451"/>
                </a:lnTo>
                <a:cubicBezTo>
                  <a:pt x="2097214" y="150913"/>
                  <a:pt x="2095767" y="153648"/>
                  <a:pt x="2093290" y="155656"/>
                </a:cubicBezTo>
                <a:cubicBezTo>
                  <a:pt x="2090814" y="157663"/>
                  <a:pt x="2087080" y="159118"/>
                  <a:pt x="2082089" y="160020"/>
                </a:cubicBezTo>
                <a:lnTo>
                  <a:pt x="2082089" y="360274"/>
                </a:lnTo>
                <a:cubicBezTo>
                  <a:pt x="2082439" y="375494"/>
                  <a:pt x="2080367" y="388437"/>
                  <a:pt x="2075874" y="399102"/>
                </a:cubicBezTo>
                <a:cubicBezTo>
                  <a:pt x="2071381" y="409767"/>
                  <a:pt x="2062367" y="418273"/>
                  <a:pt x="2048832" y="424620"/>
                </a:cubicBezTo>
                <a:cubicBezTo>
                  <a:pt x="2035296" y="430968"/>
                  <a:pt x="2015140" y="435274"/>
                  <a:pt x="1988363" y="437541"/>
                </a:cubicBezTo>
                <a:cubicBezTo>
                  <a:pt x="1987153" y="426615"/>
                  <a:pt x="1985343" y="417262"/>
                  <a:pt x="1982933" y="409480"/>
                </a:cubicBezTo>
                <a:cubicBezTo>
                  <a:pt x="1980524" y="401698"/>
                  <a:pt x="1976542" y="395202"/>
                  <a:pt x="1970989" y="389992"/>
                </a:cubicBezTo>
                <a:cubicBezTo>
                  <a:pt x="1965684" y="384772"/>
                  <a:pt x="1958807" y="380238"/>
                  <a:pt x="1950358" y="376390"/>
                </a:cubicBezTo>
                <a:cubicBezTo>
                  <a:pt x="1941909" y="372542"/>
                  <a:pt x="1929431" y="369151"/>
                  <a:pt x="1912925" y="366217"/>
                </a:cubicBezTo>
                <a:lnTo>
                  <a:pt x="1912925" y="360731"/>
                </a:lnTo>
                <a:cubicBezTo>
                  <a:pt x="1913279" y="360755"/>
                  <a:pt x="1917256" y="360993"/>
                  <a:pt x="1924855" y="361445"/>
                </a:cubicBezTo>
                <a:cubicBezTo>
                  <a:pt x="1932453" y="361898"/>
                  <a:pt x="1941545" y="362422"/>
                  <a:pt x="1952130" y="363017"/>
                </a:cubicBezTo>
                <a:cubicBezTo>
                  <a:pt x="1962714" y="363612"/>
                  <a:pt x="1972663" y="364136"/>
                  <a:pt x="1981976" y="364589"/>
                </a:cubicBezTo>
                <a:cubicBezTo>
                  <a:pt x="1991289" y="365041"/>
                  <a:pt x="1997838" y="365279"/>
                  <a:pt x="2001622" y="365303"/>
                </a:cubicBezTo>
                <a:cubicBezTo>
                  <a:pt x="2005460" y="365293"/>
                  <a:pt x="2008184" y="364512"/>
                  <a:pt x="2009794" y="362960"/>
                </a:cubicBezTo>
                <a:cubicBezTo>
                  <a:pt x="2011404" y="361407"/>
                  <a:pt x="2012185" y="359140"/>
                  <a:pt x="2012137" y="356159"/>
                </a:cubicBezTo>
                <a:lnTo>
                  <a:pt x="2012137" y="140151"/>
                </a:lnTo>
                <a:lnTo>
                  <a:pt x="2066544" y="144711"/>
                </a:lnTo>
                <a:cubicBezTo>
                  <a:pt x="2080479" y="131840"/>
                  <a:pt x="2093986" y="118142"/>
                  <a:pt x="2107063" y="103618"/>
                </a:cubicBezTo>
                <a:cubicBezTo>
                  <a:pt x="2120141" y="89094"/>
                  <a:pt x="2131476" y="75738"/>
                  <a:pt x="2141068" y="63551"/>
                </a:cubicBezTo>
                <a:lnTo>
                  <a:pt x="1867205" y="63551"/>
                </a:lnTo>
                <a:lnTo>
                  <a:pt x="1863090" y="50749"/>
                </a:lnTo>
                <a:lnTo>
                  <a:pt x="2145182" y="50749"/>
                </a:lnTo>
                <a:close/>
                <a:moveTo>
                  <a:pt x="178765" y="6858"/>
                </a:moveTo>
                <a:lnTo>
                  <a:pt x="260604" y="14173"/>
                </a:lnTo>
                <a:cubicBezTo>
                  <a:pt x="260299" y="17412"/>
                  <a:pt x="258966" y="20193"/>
                  <a:pt x="256603" y="22517"/>
                </a:cubicBezTo>
                <a:cubicBezTo>
                  <a:pt x="254241" y="24841"/>
                  <a:pt x="249936" y="26480"/>
                  <a:pt x="243688" y="27432"/>
                </a:cubicBezTo>
                <a:lnTo>
                  <a:pt x="243688" y="144933"/>
                </a:lnTo>
                <a:lnTo>
                  <a:pt x="292151" y="144933"/>
                </a:lnTo>
                <a:lnTo>
                  <a:pt x="292151" y="14173"/>
                </a:lnTo>
                <a:lnTo>
                  <a:pt x="375361" y="21489"/>
                </a:lnTo>
                <a:cubicBezTo>
                  <a:pt x="375056" y="24727"/>
                  <a:pt x="373723" y="27508"/>
                  <a:pt x="371361" y="29832"/>
                </a:cubicBezTo>
                <a:cubicBezTo>
                  <a:pt x="368998" y="32157"/>
                  <a:pt x="364693" y="33795"/>
                  <a:pt x="358445" y="34747"/>
                </a:cubicBezTo>
                <a:lnTo>
                  <a:pt x="358445" y="141275"/>
                </a:lnTo>
                <a:lnTo>
                  <a:pt x="386791" y="101499"/>
                </a:lnTo>
                <a:cubicBezTo>
                  <a:pt x="387096" y="101738"/>
                  <a:pt x="390347" y="104510"/>
                  <a:pt x="396545" y="109813"/>
                </a:cubicBezTo>
                <a:cubicBezTo>
                  <a:pt x="402742" y="115116"/>
                  <a:pt x="410058" y="121511"/>
                  <a:pt x="418490" y="128998"/>
                </a:cubicBezTo>
                <a:cubicBezTo>
                  <a:pt x="426923" y="136486"/>
                  <a:pt x="434645" y="143626"/>
                  <a:pt x="441655" y="150419"/>
                </a:cubicBezTo>
                <a:cubicBezTo>
                  <a:pt x="441150" y="152924"/>
                  <a:pt x="439760" y="154772"/>
                  <a:pt x="437483" y="155962"/>
                </a:cubicBezTo>
                <a:cubicBezTo>
                  <a:pt x="435207" y="157153"/>
                  <a:pt x="432330" y="157744"/>
                  <a:pt x="428854" y="157734"/>
                </a:cubicBezTo>
                <a:lnTo>
                  <a:pt x="358445" y="157734"/>
                </a:lnTo>
                <a:lnTo>
                  <a:pt x="358445" y="301752"/>
                </a:lnTo>
                <a:cubicBezTo>
                  <a:pt x="357778" y="304714"/>
                  <a:pt x="351911" y="308391"/>
                  <a:pt x="340843" y="312782"/>
                </a:cubicBezTo>
                <a:cubicBezTo>
                  <a:pt x="329775" y="317173"/>
                  <a:pt x="317506" y="319592"/>
                  <a:pt x="304038" y="320040"/>
                </a:cubicBezTo>
                <a:lnTo>
                  <a:pt x="292151" y="320040"/>
                </a:lnTo>
                <a:lnTo>
                  <a:pt x="292151" y="283921"/>
                </a:lnTo>
                <a:lnTo>
                  <a:pt x="243688" y="283921"/>
                </a:lnTo>
                <a:lnTo>
                  <a:pt x="243688" y="312725"/>
                </a:lnTo>
                <a:cubicBezTo>
                  <a:pt x="243049" y="315906"/>
                  <a:pt x="237353" y="319716"/>
                  <a:pt x="226600" y="324155"/>
                </a:cubicBezTo>
                <a:cubicBezTo>
                  <a:pt x="215846" y="328594"/>
                  <a:pt x="203864" y="331032"/>
                  <a:pt x="190652" y="331470"/>
                </a:cubicBezTo>
                <a:lnTo>
                  <a:pt x="178765" y="331470"/>
                </a:lnTo>
                <a:lnTo>
                  <a:pt x="178765" y="157734"/>
                </a:lnTo>
                <a:lnTo>
                  <a:pt x="132131" y="157734"/>
                </a:lnTo>
                <a:lnTo>
                  <a:pt x="132131" y="388620"/>
                </a:lnTo>
                <a:lnTo>
                  <a:pt x="328727" y="388620"/>
                </a:lnTo>
                <a:lnTo>
                  <a:pt x="363931" y="340157"/>
                </a:lnTo>
                <a:cubicBezTo>
                  <a:pt x="364273" y="340425"/>
                  <a:pt x="367958" y="343496"/>
                  <a:pt x="374989" y="349369"/>
                </a:cubicBezTo>
                <a:cubicBezTo>
                  <a:pt x="382019" y="355242"/>
                  <a:pt x="390344" y="362309"/>
                  <a:pt x="399965" y="370569"/>
                </a:cubicBezTo>
                <a:cubicBezTo>
                  <a:pt x="409586" y="378830"/>
                  <a:pt x="418454" y="386676"/>
                  <a:pt x="426568" y="394107"/>
                </a:cubicBezTo>
                <a:cubicBezTo>
                  <a:pt x="425825" y="396612"/>
                  <a:pt x="424224" y="398459"/>
                  <a:pt x="421767" y="399650"/>
                </a:cubicBezTo>
                <a:cubicBezTo>
                  <a:pt x="419310" y="400841"/>
                  <a:pt x="416338" y="401431"/>
                  <a:pt x="412852" y="401422"/>
                </a:cubicBezTo>
                <a:lnTo>
                  <a:pt x="135331" y="401422"/>
                </a:lnTo>
                <a:lnTo>
                  <a:pt x="116586" y="433426"/>
                </a:lnTo>
                <a:lnTo>
                  <a:pt x="51206" y="397307"/>
                </a:lnTo>
                <a:cubicBezTo>
                  <a:pt x="53073" y="394764"/>
                  <a:pt x="55283" y="392192"/>
                  <a:pt x="57836" y="389592"/>
                </a:cubicBezTo>
                <a:cubicBezTo>
                  <a:pt x="60388" y="386991"/>
                  <a:pt x="63055" y="384534"/>
                  <a:pt x="65837" y="382219"/>
                </a:cubicBezTo>
                <a:lnTo>
                  <a:pt x="65837" y="157734"/>
                </a:lnTo>
                <a:lnTo>
                  <a:pt x="3658" y="157734"/>
                </a:lnTo>
                <a:lnTo>
                  <a:pt x="0" y="144933"/>
                </a:lnTo>
                <a:lnTo>
                  <a:pt x="65837" y="144933"/>
                </a:lnTo>
                <a:lnTo>
                  <a:pt x="65837" y="16917"/>
                </a:lnTo>
                <a:lnTo>
                  <a:pt x="148590" y="24689"/>
                </a:lnTo>
                <a:cubicBezTo>
                  <a:pt x="148018" y="28127"/>
                  <a:pt x="146533" y="30966"/>
                  <a:pt x="144132" y="33204"/>
                </a:cubicBezTo>
                <a:cubicBezTo>
                  <a:pt x="141732" y="35443"/>
                  <a:pt x="137731" y="37024"/>
                  <a:pt x="132131" y="37948"/>
                </a:cubicBezTo>
                <a:lnTo>
                  <a:pt x="132131" y="144933"/>
                </a:lnTo>
                <a:lnTo>
                  <a:pt x="178765" y="144933"/>
                </a:lnTo>
                <a:close/>
                <a:moveTo>
                  <a:pt x="1007669" y="5029"/>
                </a:moveTo>
                <a:lnTo>
                  <a:pt x="1094537" y="33376"/>
                </a:lnTo>
                <a:cubicBezTo>
                  <a:pt x="1093546" y="35929"/>
                  <a:pt x="1091756" y="37681"/>
                  <a:pt x="1089165" y="38634"/>
                </a:cubicBezTo>
                <a:cubicBezTo>
                  <a:pt x="1086574" y="39587"/>
                  <a:pt x="1082269" y="39511"/>
                  <a:pt x="1076249" y="38405"/>
                </a:cubicBezTo>
                <a:cubicBezTo>
                  <a:pt x="1070305" y="50759"/>
                  <a:pt x="1063447" y="63113"/>
                  <a:pt x="1055675" y="75467"/>
                </a:cubicBezTo>
                <a:lnTo>
                  <a:pt x="1244260" y="75467"/>
                </a:lnTo>
                <a:lnTo>
                  <a:pt x="1279474" y="32461"/>
                </a:lnTo>
                <a:cubicBezTo>
                  <a:pt x="1279796" y="32670"/>
                  <a:pt x="1283420" y="35302"/>
                  <a:pt x="1290345" y="40356"/>
                </a:cubicBezTo>
                <a:cubicBezTo>
                  <a:pt x="1297271" y="45410"/>
                  <a:pt x="1305568" y="51632"/>
                  <a:pt x="1315237" y="59021"/>
                </a:cubicBezTo>
                <a:cubicBezTo>
                  <a:pt x="1324906" y="66411"/>
                  <a:pt x="1334016" y="73713"/>
                  <a:pt x="1342568" y="80929"/>
                </a:cubicBezTo>
                <a:cubicBezTo>
                  <a:pt x="1341844" y="83423"/>
                  <a:pt x="1340320" y="85262"/>
                  <a:pt x="1337996" y="86447"/>
                </a:cubicBezTo>
                <a:cubicBezTo>
                  <a:pt x="1335672" y="87633"/>
                  <a:pt x="1332776" y="88221"/>
                  <a:pt x="1329309" y="88211"/>
                </a:cubicBezTo>
                <a:lnTo>
                  <a:pt x="1155802" y="88211"/>
                </a:lnTo>
                <a:lnTo>
                  <a:pt x="1155802" y="138103"/>
                </a:lnTo>
                <a:lnTo>
                  <a:pt x="1220724" y="138103"/>
                </a:lnTo>
                <a:lnTo>
                  <a:pt x="1252957" y="98281"/>
                </a:lnTo>
                <a:cubicBezTo>
                  <a:pt x="1253267" y="98493"/>
                  <a:pt x="1256659" y="101019"/>
                  <a:pt x="1263134" y="105858"/>
                </a:cubicBezTo>
                <a:cubicBezTo>
                  <a:pt x="1269608" y="110697"/>
                  <a:pt x="1277301" y="116577"/>
                  <a:pt x="1286214" y="123498"/>
                </a:cubicBezTo>
                <a:cubicBezTo>
                  <a:pt x="1295126" y="130419"/>
                  <a:pt x="1303395" y="137108"/>
                  <a:pt x="1311021" y="143565"/>
                </a:cubicBezTo>
                <a:cubicBezTo>
                  <a:pt x="1310287" y="146059"/>
                  <a:pt x="1308783" y="147899"/>
                  <a:pt x="1306506" y="149084"/>
                </a:cubicBezTo>
                <a:cubicBezTo>
                  <a:pt x="1304230" y="150269"/>
                  <a:pt x="1301467" y="150857"/>
                  <a:pt x="1298219" y="150848"/>
                </a:cubicBezTo>
                <a:lnTo>
                  <a:pt x="1155802" y="150848"/>
                </a:lnTo>
                <a:lnTo>
                  <a:pt x="1155802" y="201197"/>
                </a:lnTo>
                <a:lnTo>
                  <a:pt x="1232611" y="201197"/>
                </a:lnTo>
                <a:lnTo>
                  <a:pt x="1266215" y="160002"/>
                </a:lnTo>
                <a:cubicBezTo>
                  <a:pt x="1266537" y="160223"/>
                  <a:pt x="1270059" y="162833"/>
                  <a:pt x="1276782" y="167833"/>
                </a:cubicBezTo>
                <a:cubicBezTo>
                  <a:pt x="1283504" y="172833"/>
                  <a:pt x="1291497" y="178900"/>
                  <a:pt x="1300759" y="186032"/>
                </a:cubicBezTo>
                <a:cubicBezTo>
                  <a:pt x="1310022" y="193165"/>
                  <a:pt x="1318624" y="200040"/>
                  <a:pt x="1326566" y="206659"/>
                </a:cubicBezTo>
                <a:cubicBezTo>
                  <a:pt x="1325813" y="209153"/>
                  <a:pt x="1324232" y="210992"/>
                  <a:pt x="1321822" y="212177"/>
                </a:cubicBezTo>
                <a:cubicBezTo>
                  <a:pt x="1319413" y="213363"/>
                  <a:pt x="1316574" y="213951"/>
                  <a:pt x="1313307" y="213941"/>
                </a:cubicBezTo>
                <a:lnTo>
                  <a:pt x="1155802" y="213941"/>
                </a:lnTo>
                <a:lnTo>
                  <a:pt x="1155802" y="247329"/>
                </a:lnTo>
                <a:cubicBezTo>
                  <a:pt x="1155687" y="249120"/>
                  <a:pt x="1150887" y="251826"/>
                  <a:pt x="1141400" y="255447"/>
                </a:cubicBezTo>
                <a:cubicBezTo>
                  <a:pt x="1131913" y="259068"/>
                  <a:pt x="1118425" y="261088"/>
                  <a:pt x="1100938" y="261507"/>
                </a:cubicBezTo>
                <a:lnTo>
                  <a:pt x="1088593" y="261507"/>
                </a:lnTo>
                <a:lnTo>
                  <a:pt x="1088593" y="88211"/>
                </a:lnTo>
                <a:lnTo>
                  <a:pt x="1046988" y="88211"/>
                </a:lnTo>
                <a:cubicBezTo>
                  <a:pt x="1032053" y="110408"/>
                  <a:pt x="1014717" y="131222"/>
                  <a:pt x="994981" y="150655"/>
                </a:cubicBezTo>
                <a:cubicBezTo>
                  <a:pt x="975246" y="170087"/>
                  <a:pt x="953567" y="186782"/>
                  <a:pt x="929945" y="200739"/>
                </a:cubicBezTo>
                <a:lnTo>
                  <a:pt x="926744" y="197535"/>
                </a:lnTo>
                <a:cubicBezTo>
                  <a:pt x="939174" y="182274"/>
                  <a:pt x="950739" y="163938"/>
                  <a:pt x="961441" y="142529"/>
                </a:cubicBezTo>
                <a:cubicBezTo>
                  <a:pt x="972143" y="121120"/>
                  <a:pt x="981473" y="98493"/>
                  <a:pt x="989432" y="74649"/>
                </a:cubicBezTo>
                <a:cubicBezTo>
                  <a:pt x="997390" y="50804"/>
                  <a:pt x="1003469" y="27598"/>
                  <a:pt x="1007669" y="5029"/>
                </a:cubicBezTo>
                <a:close/>
                <a:moveTo>
                  <a:pt x="793242" y="2286"/>
                </a:moveTo>
                <a:lnTo>
                  <a:pt x="853135" y="47549"/>
                </a:lnTo>
                <a:cubicBezTo>
                  <a:pt x="851792" y="49454"/>
                  <a:pt x="849678" y="51359"/>
                  <a:pt x="846792" y="53264"/>
                </a:cubicBezTo>
                <a:cubicBezTo>
                  <a:pt x="843905" y="55169"/>
                  <a:pt x="840076" y="56617"/>
                  <a:pt x="835304" y="57607"/>
                </a:cubicBezTo>
                <a:lnTo>
                  <a:pt x="835304" y="200254"/>
                </a:lnTo>
                <a:cubicBezTo>
                  <a:pt x="834881" y="201591"/>
                  <a:pt x="831664" y="203437"/>
                  <a:pt x="825653" y="205791"/>
                </a:cubicBezTo>
                <a:cubicBezTo>
                  <a:pt x="819641" y="208145"/>
                  <a:pt x="812461" y="210295"/>
                  <a:pt x="804113" y="212243"/>
                </a:cubicBezTo>
                <a:cubicBezTo>
                  <a:pt x="795765" y="214190"/>
                  <a:pt x="787874" y="215223"/>
                  <a:pt x="780440" y="215341"/>
                </a:cubicBezTo>
                <a:lnTo>
                  <a:pt x="769010" y="215341"/>
                </a:lnTo>
                <a:lnTo>
                  <a:pt x="769010" y="190195"/>
                </a:lnTo>
                <a:lnTo>
                  <a:pt x="656539" y="190195"/>
                </a:lnTo>
                <a:lnTo>
                  <a:pt x="713689" y="208026"/>
                </a:lnTo>
                <a:cubicBezTo>
                  <a:pt x="713184" y="210969"/>
                  <a:pt x="711222" y="213313"/>
                  <a:pt x="707803" y="215056"/>
                </a:cubicBezTo>
                <a:cubicBezTo>
                  <a:pt x="704383" y="216799"/>
                  <a:pt x="698421" y="218113"/>
                  <a:pt x="689915" y="218999"/>
                </a:cubicBezTo>
                <a:cubicBezTo>
                  <a:pt x="714451" y="228152"/>
                  <a:pt x="744931" y="234191"/>
                  <a:pt x="781355" y="237115"/>
                </a:cubicBezTo>
                <a:cubicBezTo>
                  <a:pt x="817778" y="240040"/>
                  <a:pt x="855574" y="239792"/>
                  <a:pt x="894740" y="236373"/>
                </a:cubicBezTo>
                <a:lnTo>
                  <a:pt x="894740" y="244145"/>
                </a:lnTo>
                <a:cubicBezTo>
                  <a:pt x="882806" y="249708"/>
                  <a:pt x="874214" y="258471"/>
                  <a:pt x="868966" y="270434"/>
                </a:cubicBezTo>
                <a:cubicBezTo>
                  <a:pt x="863718" y="282397"/>
                  <a:pt x="860727" y="294361"/>
                  <a:pt x="859993" y="306324"/>
                </a:cubicBezTo>
                <a:cubicBezTo>
                  <a:pt x="832485" y="302133"/>
                  <a:pt x="807034" y="295885"/>
                  <a:pt x="783641" y="287579"/>
                </a:cubicBezTo>
                <a:cubicBezTo>
                  <a:pt x="781812" y="288570"/>
                  <a:pt x="779069" y="289332"/>
                  <a:pt x="775411" y="289865"/>
                </a:cubicBezTo>
                <a:lnTo>
                  <a:pt x="775411" y="424739"/>
                </a:lnTo>
                <a:cubicBezTo>
                  <a:pt x="774725" y="427111"/>
                  <a:pt x="768896" y="429911"/>
                  <a:pt x="757923" y="433140"/>
                </a:cubicBezTo>
                <a:cubicBezTo>
                  <a:pt x="746950" y="436369"/>
                  <a:pt x="734949" y="438141"/>
                  <a:pt x="721919" y="438455"/>
                </a:cubicBezTo>
                <a:lnTo>
                  <a:pt x="710489" y="438455"/>
                </a:lnTo>
                <a:lnTo>
                  <a:pt x="710489" y="271577"/>
                </a:lnTo>
                <a:lnTo>
                  <a:pt x="755294" y="275235"/>
                </a:lnTo>
                <a:cubicBezTo>
                  <a:pt x="726872" y="261442"/>
                  <a:pt x="703250" y="244221"/>
                  <a:pt x="684428" y="223571"/>
                </a:cubicBezTo>
                <a:cubicBezTo>
                  <a:pt x="675237" y="231429"/>
                  <a:pt x="663788" y="239602"/>
                  <a:pt x="650081" y="248088"/>
                </a:cubicBezTo>
                <a:cubicBezTo>
                  <a:pt x="636375" y="256575"/>
                  <a:pt x="620697" y="264862"/>
                  <a:pt x="603047" y="272949"/>
                </a:cubicBezTo>
                <a:lnTo>
                  <a:pt x="654710" y="277521"/>
                </a:lnTo>
                <a:cubicBezTo>
                  <a:pt x="654329" y="280511"/>
                  <a:pt x="653034" y="282988"/>
                  <a:pt x="650824" y="284950"/>
                </a:cubicBezTo>
                <a:cubicBezTo>
                  <a:pt x="648614" y="286912"/>
                  <a:pt x="645033" y="288246"/>
                  <a:pt x="640080" y="288951"/>
                </a:cubicBezTo>
                <a:lnTo>
                  <a:pt x="640080" y="327813"/>
                </a:lnTo>
                <a:cubicBezTo>
                  <a:pt x="640142" y="343961"/>
                  <a:pt x="635751" y="359365"/>
                  <a:pt x="626906" y="374024"/>
                </a:cubicBezTo>
                <a:cubicBezTo>
                  <a:pt x="618061" y="388682"/>
                  <a:pt x="601647" y="401715"/>
                  <a:pt x="577664" y="413123"/>
                </a:cubicBezTo>
                <a:cubicBezTo>
                  <a:pt x="553681" y="424530"/>
                  <a:pt x="519012" y="433431"/>
                  <a:pt x="473659" y="439827"/>
                </a:cubicBezTo>
                <a:lnTo>
                  <a:pt x="471373" y="435712"/>
                </a:lnTo>
                <a:cubicBezTo>
                  <a:pt x="500589" y="426492"/>
                  <a:pt x="522777" y="416078"/>
                  <a:pt x="537938" y="404470"/>
                </a:cubicBezTo>
                <a:cubicBezTo>
                  <a:pt x="553099" y="392862"/>
                  <a:pt x="563332" y="380518"/>
                  <a:pt x="568638" y="367437"/>
                </a:cubicBezTo>
                <a:cubicBezTo>
                  <a:pt x="573944" y="354356"/>
                  <a:pt x="576422" y="340995"/>
                  <a:pt x="576072" y="327355"/>
                </a:cubicBezTo>
                <a:lnTo>
                  <a:pt x="576072" y="284379"/>
                </a:lnTo>
                <a:cubicBezTo>
                  <a:pt x="558203" y="291303"/>
                  <a:pt x="539306" y="297456"/>
                  <a:pt x="519379" y="302838"/>
                </a:cubicBezTo>
                <a:cubicBezTo>
                  <a:pt x="499453" y="308220"/>
                  <a:pt x="478727" y="312430"/>
                  <a:pt x="457200" y="315468"/>
                </a:cubicBezTo>
                <a:lnTo>
                  <a:pt x="455828" y="310439"/>
                </a:lnTo>
                <a:cubicBezTo>
                  <a:pt x="493452" y="296828"/>
                  <a:pt x="527247" y="279130"/>
                  <a:pt x="557212" y="257347"/>
                </a:cubicBezTo>
                <a:cubicBezTo>
                  <a:pt x="587178" y="235563"/>
                  <a:pt x="609771" y="213179"/>
                  <a:pt x="624992" y="190195"/>
                </a:cubicBezTo>
                <a:lnTo>
                  <a:pt x="582016" y="190195"/>
                </a:lnTo>
                <a:lnTo>
                  <a:pt x="582016" y="200711"/>
                </a:lnTo>
                <a:cubicBezTo>
                  <a:pt x="581368" y="204388"/>
                  <a:pt x="575462" y="208693"/>
                  <a:pt x="564299" y="213627"/>
                </a:cubicBezTo>
                <a:cubicBezTo>
                  <a:pt x="553136" y="218561"/>
                  <a:pt x="540601" y="221266"/>
                  <a:pt x="526694" y="221742"/>
                </a:cubicBezTo>
                <a:lnTo>
                  <a:pt x="517093" y="221742"/>
                </a:lnTo>
                <a:lnTo>
                  <a:pt x="517093" y="7773"/>
                </a:lnTo>
                <a:lnTo>
                  <a:pt x="586588" y="34290"/>
                </a:lnTo>
                <a:lnTo>
                  <a:pt x="764438" y="34290"/>
                </a:lnTo>
                <a:close/>
                <a:moveTo>
                  <a:pt x="1530248" y="0"/>
                </a:moveTo>
                <a:lnTo>
                  <a:pt x="1622603" y="40234"/>
                </a:lnTo>
                <a:cubicBezTo>
                  <a:pt x="1621260" y="43244"/>
                  <a:pt x="1618917" y="45453"/>
                  <a:pt x="1615573" y="46863"/>
                </a:cubicBezTo>
                <a:cubicBezTo>
                  <a:pt x="1612230" y="48273"/>
                  <a:pt x="1607715" y="48654"/>
                  <a:pt x="1602029" y="48006"/>
                </a:cubicBezTo>
                <a:cubicBezTo>
                  <a:pt x="1572825" y="100384"/>
                  <a:pt x="1539678" y="143875"/>
                  <a:pt x="1502588" y="178480"/>
                </a:cubicBezTo>
                <a:cubicBezTo>
                  <a:pt x="1465497" y="213084"/>
                  <a:pt x="1424121" y="241373"/>
                  <a:pt x="1378458" y="263347"/>
                </a:cubicBezTo>
                <a:lnTo>
                  <a:pt x="1374800" y="259690"/>
                </a:lnTo>
                <a:cubicBezTo>
                  <a:pt x="1394093" y="239940"/>
                  <a:pt x="1413521" y="216346"/>
                  <a:pt x="1433085" y="188908"/>
                </a:cubicBezTo>
                <a:cubicBezTo>
                  <a:pt x="1452648" y="161471"/>
                  <a:pt x="1470891" y="131646"/>
                  <a:pt x="1487813" y="99433"/>
                </a:cubicBezTo>
                <a:cubicBezTo>
                  <a:pt x="1504735" y="67220"/>
                  <a:pt x="1518880" y="34076"/>
                  <a:pt x="1530248" y="0"/>
                </a:cubicBezTo>
                <a:close/>
              </a:path>
            </a:pathLst>
          </a:custGeom>
          <a:solidFill>
            <a:srgbClr val="5C83A4"/>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lnSpc>
                <a:spcPct val="110000"/>
              </a:lnSpc>
              <a:spcBef>
                <a:spcPts val="0"/>
              </a:spcBef>
              <a:spcAft>
                <a:spcPts val="0"/>
              </a:spcAft>
            </a:pPr>
            <a:endParaRPr lang="zh-CN" altLang="en-US" sz="3600" dirty="0">
              <a:gradFill>
                <a:gsLst>
                  <a:gs pos="0">
                    <a:srgbClr val="DC2610"/>
                  </a:gs>
                  <a:gs pos="100000">
                    <a:srgbClr val="A80202"/>
                  </a:gs>
                </a:gsLst>
                <a:lin scaled="1"/>
              </a:gradFill>
              <a:latin typeface="思源宋体 Heavy" panose="02020900000000000000" pitchFamily="18" charset="-122"/>
              <a:ea typeface="思源宋体 Heavy" panose="02020900000000000000" pitchFamily="18" charset="-122"/>
              <a:cs typeface="阿里巴巴普惠体" panose="00020600040101010101" charset="-122"/>
              <a:sym typeface="+mn-ea"/>
            </a:endParaRPr>
          </a:p>
        </p:txBody>
      </p:sp>
      <p:cxnSp>
        <p:nvCxnSpPr>
          <p:cNvPr id="63" name="直接连接符 62"/>
          <p:cNvCxnSpPr/>
          <p:nvPr/>
        </p:nvCxnSpPr>
        <p:spPr>
          <a:xfrm>
            <a:off x="6096000" y="3106757"/>
            <a:ext cx="0" cy="572877"/>
          </a:xfrm>
          <a:prstGeom prst="line">
            <a:avLst/>
          </a:prstGeom>
          <a:ln w="25400">
            <a:gradFill flip="none" rotWithShape="1">
              <a:gsLst>
                <a:gs pos="69000">
                  <a:srgbClr val="5C83A4"/>
                </a:gs>
                <a:gs pos="0">
                  <a:schemeClr val="accent1">
                    <a:lumMod val="5000"/>
                    <a:lumOff val="95000"/>
                    <a:alpha val="0"/>
                  </a:schemeClr>
                </a:gs>
                <a:gs pos="43000">
                  <a:srgbClr val="5C83A4"/>
                </a:gs>
                <a:gs pos="100000">
                  <a:srgbClr val="FCF4F4">
                    <a:alpha val="0"/>
                  </a:srgbClr>
                </a:gs>
              </a:gsLst>
              <a:lin ang="5400000" scaled="1"/>
              <a:tileRect/>
            </a:gradFill>
          </a:ln>
        </p:spPr>
        <p:style>
          <a:lnRef idx="1">
            <a:schemeClr val="accent1"/>
          </a:lnRef>
          <a:fillRef idx="0">
            <a:schemeClr val="accent1"/>
          </a:fillRef>
          <a:effectRef idx="0">
            <a:schemeClr val="accent1"/>
          </a:effectRef>
          <a:fontRef idx="minor">
            <a:schemeClr val="tx1"/>
          </a:fontRef>
        </p:style>
      </p:cxnSp>
      <p:sp>
        <p:nvSpPr>
          <p:cNvPr id="70" name="TextBox 67"/>
          <p:cNvSpPr txBox="1"/>
          <p:nvPr>
            <p:custDataLst>
              <p:tags r:id="rId4"/>
            </p:custDataLst>
          </p:nvPr>
        </p:nvSpPr>
        <p:spPr>
          <a:xfrm>
            <a:off x="6648175" y="3135964"/>
            <a:ext cx="2488109" cy="440741"/>
          </a:xfrm>
          <a:custGeom>
            <a:avLst/>
            <a:gdLst/>
            <a:ahLst/>
            <a:cxnLst/>
            <a:rect l="l" t="t" r="r" b="b"/>
            <a:pathLst>
              <a:path w="2488109" h="440741">
                <a:moveTo>
                  <a:pt x="2376526" y="314097"/>
                </a:moveTo>
                <a:cubicBezTo>
                  <a:pt x="2389156" y="314430"/>
                  <a:pt x="2399557" y="318792"/>
                  <a:pt x="2407730" y="327184"/>
                </a:cubicBezTo>
                <a:cubicBezTo>
                  <a:pt x="2415902" y="335575"/>
                  <a:pt x="2420131" y="345996"/>
                  <a:pt x="2420417" y="358445"/>
                </a:cubicBezTo>
                <a:cubicBezTo>
                  <a:pt x="2420131" y="370637"/>
                  <a:pt x="2415902" y="380772"/>
                  <a:pt x="2407730" y="388849"/>
                </a:cubicBezTo>
                <a:cubicBezTo>
                  <a:pt x="2399557" y="396926"/>
                  <a:pt x="2389156" y="401117"/>
                  <a:pt x="2376526" y="401422"/>
                </a:cubicBezTo>
                <a:cubicBezTo>
                  <a:pt x="2363676" y="401117"/>
                  <a:pt x="2353142" y="396926"/>
                  <a:pt x="2344922" y="388849"/>
                </a:cubicBezTo>
                <a:cubicBezTo>
                  <a:pt x="2336702" y="380772"/>
                  <a:pt x="2332454" y="370637"/>
                  <a:pt x="2332177" y="358445"/>
                </a:cubicBezTo>
                <a:cubicBezTo>
                  <a:pt x="2332454" y="345996"/>
                  <a:pt x="2336702" y="335575"/>
                  <a:pt x="2344922" y="327184"/>
                </a:cubicBezTo>
                <a:cubicBezTo>
                  <a:pt x="2353142" y="318792"/>
                  <a:pt x="2363676" y="314430"/>
                  <a:pt x="2376526" y="314097"/>
                </a:cubicBezTo>
                <a:close/>
                <a:moveTo>
                  <a:pt x="986638" y="277921"/>
                </a:moveTo>
                <a:cubicBezTo>
                  <a:pt x="999830" y="308543"/>
                  <a:pt x="1005221" y="334490"/>
                  <a:pt x="1002811" y="355763"/>
                </a:cubicBezTo>
                <a:cubicBezTo>
                  <a:pt x="1000402" y="377036"/>
                  <a:pt x="993334" y="392558"/>
                  <a:pt x="981609" y="402329"/>
                </a:cubicBezTo>
                <a:cubicBezTo>
                  <a:pt x="972950" y="409361"/>
                  <a:pt x="963178" y="411854"/>
                  <a:pt x="952291" y="409808"/>
                </a:cubicBezTo>
                <a:cubicBezTo>
                  <a:pt x="941404" y="407762"/>
                  <a:pt x="933346" y="401463"/>
                  <a:pt x="928116" y="390910"/>
                </a:cubicBezTo>
                <a:cubicBezTo>
                  <a:pt x="924659" y="381213"/>
                  <a:pt x="924830" y="372395"/>
                  <a:pt x="928631" y="364456"/>
                </a:cubicBezTo>
                <a:cubicBezTo>
                  <a:pt x="932431" y="356518"/>
                  <a:pt x="938660" y="350094"/>
                  <a:pt x="947319" y="345186"/>
                </a:cubicBezTo>
                <a:cubicBezTo>
                  <a:pt x="955605" y="339585"/>
                  <a:pt x="963378" y="330670"/>
                  <a:pt x="970636" y="318440"/>
                </a:cubicBezTo>
                <a:cubicBezTo>
                  <a:pt x="977894" y="306210"/>
                  <a:pt x="981552" y="292722"/>
                  <a:pt x="981609" y="277978"/>
                </a:cubicBezTo>
                <a:close/>
                <a:moveTo>
                  <a:pt x="1239986" y="272815"/>
                </a:moveTo>
                <a:cubicBezTo>
                  <a:pt x="1280389" y="281897"/>
                  <a:pt x="1308656" y="294717"/>
                  <a:pt x="1324787" y="311275"/>
                </a:cubicBezTo>
                <a:cubicBezTo>
                  <a:pt x="1340919" y="327833"/>
                  <a:pt x="1348267" y="343911"/>
                  <a:pt x="1346833" y="359508"/>
                </a:cubicBezTo>
                <a:cubicBezTo>
                  <a:pt x="1345399" y="375105"/>
                  <a:pt x="1338535" y="386004"/>
                  <a:pt x="1326242" y="392205"/>
                </a:cubicBezTo>
                <a:cubicBezTo>
                  <a:pt x="1313948" y="398406"/>
                  <a:pt x="1299578" y="395691"/>
                  <a:pt x="1283132" y="384059"/>
                </a:cubicBezTo>
                <a:cubicBezTo>
                  <a:pt x="1280365" y="364587"/>
                  <a:pt x="1274697" y="345362"/>
                  <a:pt x="1266130" y="326384"/>
                </a:cubicBezTo>
                <a:cubicBezTo>
                  <a:pt x="1257562" y="307406"/>
                  <a:pt x="1247608" y="290323"/>
                  <a:pt x="1236269" y="275136"/>
                </a:cubicBezTo>
                <a:close/>
                <a:moveTo>
                  <a:pt x="1110996" y="270663"/>
                </a:moveTo>
                <a:cubicBezTo>
                  <a:pt x="1145855" y="272812"/>
                  <a:pt x="1169835" y="279430"/>
                  <a:pt x="1182937" y="290516"/>
                </a:cubicBezTo>
                <a:cubicBezTo>
                  <a:pt x="1196040" y="301603"/>
                  <a:pt x="1201368" y="313179"/>
                  <a:pt x="1198922" y="325244"/>
                </a:cubicBezTo>
                <a:cubicBezTo>
                  <a:pt x="1196475" y="337309"/>
                  <a:pt x="1189359" y="345885"/>
                  <a:pt x="1177572" y="350969"/>
                </a:cubicBezTo>
                <a:cubicBezTo>
                  <a:pt x="1165786" y="356054"/>
                  <a:pt x="1152433" y="353669"/>
                  <a:pt x="1137514" y="343815"/>
                </a:cubicBezTo>
                <a:cubicBezTo>
                  <a:pt x="1136190" y="330546"/>
                  <a:pt x="1132780" y="317649"/>
                  <a:pt x="1127284" y="305124"/>
                </a:cubicBezTo>
                <a:cubicBezTo>
                  <a:pt x="1121788" y="292599"/>
                  <a:pt x="1115292" y="281873"/>
                  <a:pt x="1107796" y="272949"/>
                </a:cubicBezTo>
                <a:close/>
                <a:moveTo>
                  <a:pt x="1023214" y="263587"/>
                </a:moveTo>
                <a:lnTo>
                  <a:pt x="1104138" y="269565"/>
                </a:lnTo>
                <a:cubicBezTo>
                  <a:pt x="1103729" y="272796"/>
                  <a:pt x="1102376" y="275388"/>
                  <a:pt x="1100081" y="277341"/>
                </a:cubicBezTo>
                <a:cubicBezTo>
                  <a:pt x="1097785" y="279295"/>
                  <a:pt x="1094261" y="280726"/>
                  <a:pt x="1089508" y="281635"/>
                </a:cubicBezTo>
                <a:lnTo>
                  <a:pt x="1089508" y="358014"/>
                </a:lnTo>
                <a:cubicBezTo>
                  <a:pt x="1089298" y="361158"/>
                  <a:pt x="1090289" y="363330"/>
                  <a:pt x="1092480" y="364531"/>
                </a:cubicBezTo>
                <a:cubicBezTo>
                  <a:pt x="1094670" y="365731"/>
                  <a:pt x="1099319" y="366303"/>
                  <a:pt x="1106424" y="366246"/>
                </a:cubicBezTo>
                <a:lnTo>
                  <a:pt x="1159002" y="366246"/>
                </a:lnTo>
                <a:cubicBezTo>
                  <a:pt x="1166527" y="366255"/>
                  <a:pt x="1173766" y="366236"/>
                  <a:pt x="1180719" y="366189"/>
                </a:cubicBezTo>
                <a:cubicBezTo>
                  <a:pt x="1187672" y="366141"/>
                  <a:pt x="1193083" y="366008"/>
                  <a:pt x="1196950" y="365789"/>
                </a:cubicBezTo>
                <a:cubicBezTo>
                  <a:pt x="1200941" y="365617"/>
                  <a:pt x="1204046" y="365045"/>
                  <a:pt x="1206265" y="364073"/>
                </a:cubicBezTo>
                <a:cubicBezTo>
                  <a:pt x="1208484" y="363102"/>
                  <a:pt x="1210561" y="361387"/>
                  <a:pt x="1212495" y="358928"/>
                </a:cubicBezTo>
                <a:cubicBezTo>
                  <a:pt x="1215666" y="355060"/>
                  <a:pt x="1219381" y="348733"/>
                  <a:pt x="1223639" y="339948"/>
                </a:cubicBezTo>
                <a:cubicBezTo>
                  <a:pt x="1227897" y="331163"/>
                  <a:pt x="1232868" y="319805"/>
                  <a:pt x="1238555" y="305875"/>
                </a:cubicBezTo>
                <a:lnTo>
                  <a:pt x="1243326" y="305875"/>
                </a:lnTo>
                <a:lnTo>
                  <a:pt x="1244727" y="360758"/>
                </a:lnTo>
                <a:cubicBezTo>
                  <a:pt x="1253900" y="364111"/>
                  <a:pt x="1260129" y="367805"/>
                  <a:pt x="1263415" y="371840"/>
                </a:cubicBezTo>
                <a:cubicBezTo>
                  <a:pt x="1266701" y="375876"/>
                  <a:pt x="1268244" y="380710"/>
                  <a:pt x="1268044" y="386343"/>
                </a:cubicBezTo>
                <a:cubicBezTo>
                  <a:pt x="1268302" y="395571"/>
                  <a:pt x="1264987" y="402895"/>
                  <a:pt x="1258102" y="408317"/>
                </a:cubicBezTo>
                <a:cubicBezTo>
                  <a:pt x="1251216" y="413739"/>
                  <a:pt x="1239215" y="417613"/>
                  <a:pt x="1222099" y="419939"/>
                </a:cubicBezTo>
                <a:cubicBezTo>
                  <a:pt x="1204983" y="422265"/>
                  <a:pt x="1181207" y="423398"/>
                  <a:pt x="1150773" y="423339"/>
                </a:cubicBezTo>
                <a:lnTo>
                  <a:pt x="1094994" y="423339"/>
                </a:lnTo>
                <a:cubicBezTo>
                  <a:pt x="1067000" y="423853"/>
                  <a:pt x="1047893" y="420541"/>
                  <a:pt x="1037673" y="413405"/>
                </a:cubicBezTo>
                <a:cubicBezTo>
                  <a:pt x="1027452" y="406268"/>
                  <a:pt x="1022633" y="392223"/>
                  <a:pt x="1023214" y="371270"/>
                </a:cubicBezTo>
                <a:close/>
                <a:moveTo>
                  <a:pt x="2190445" y="173279"/>
                </a:moveTo>
                <a:cubicBezTo>
                  <a:pt x="2222474" y="189488"/>
                  <a:pt x="2243884" y="206962"/>
                  <a:pt x="2254675" y="225700"/>
                </a:cubicBezTo>
                <a:cubicBezTo>
                  <a:pt x="2265466" y="244438"/>
                  <a:pt x="2268916" y="261140"/>
                  <a:pt x="2265026" y="275806"/>
                </a:cubicBezTo>
                <a:cubicBezTo>
                  <a:pt x="2261136" y="290472"/>
                  <a:pt x="2253185" y="299802"/>
                  <a:pt x="2241173" y="303795"/>
                </a:cubicBezTo>
                <a:cubicBezTo>
                  <a:pt x="2229161" y="307789"/>
                  <a:pt x="2216366" y="303145"/>
                  <a:pt x="2202790" y="289865"/>
                </a:cubicBezTo>
                <a:cubicBezTo>
                  <a:pt x="2204228" y="270196"/>
                  <a:pt x="2203294" y="250441"/>
                  <a:pt x="2199989" y="230600"/>
                </a:cubicBezTo>
                <a:cubicBezTo>
                  <a:pt x="2196684" y="210760"/>
                  <a:pt x="2191979" y="192262"/>
                  <a:pt x="2185873" y="175108"/>
                </a:cubicBezTo>
                <a:close/>
                <a:moveTo>
                  <a:pt x="1907896" y="159563"/>
                </a:moveTo>
                <a:lnTo>
                  <a:pt x="1913382" y="159563"/>
                </a:lnTo>
                <a:cubicBezTo>
                  <a:pt x="1924574" y="192348"/>
                  <a:pt x="1928594" y="220275"/>
                  <a:pt x="1925440" y="243345"/>
                </a:cubicBezTo>
                <a:cubicBezTo>
                  <a:pt x="1922288" y="266414"/>
                  <a:pt x="1914763" y="284055"/>
                  <a:pt x="1902866" y="296266"/>
                </a:cubicBezTo>
                <a:cubicBezTo>
                  <a:pt x="1894408" y="305334"/>
                  <a:pt x="1884464" y="309372"/>
                  <a:pt x="1873034" y="308382"/>
                </a:cubicBezTo>
                <a:cubicBezTo>
                  <a:pt x="1861604" y="307391"/>
                  <a:pt x="1852803" y="301828"/>
                  <a:pt x="1846631" y="291694"/>
                </a:cubicBezTo>
                <a:cubicBezTo>
                  <a:pt x="1842230" y="282655"/>
                  <a:pt x="1841430" y="274101"/>
                  <a:pt x="1844230" y="266033"/>
                </a:cubicBezTo>
                <a:cubicBezTo>
                  <a:pt x="1847031" y="257966"/>
                  <a:pt x="1852403" y="251127"/>
                  <a:pt x="1860347" y="245517"/>
                </a:cubicBezTo>
                <a:cubicBezTo>
                  <a:pt x="1870300" y="238506"/>
                  <a:pt x="1880111" y="227267"/>
                  <a:pt x="1889779" y="211798"/>
                </a:cubicBezTo>
                <a:cubicBezTo>
                  <a:pt x="1899447" y="196329"/>
                  <a:pt x="1905486" y="178918"/>
                  <a:pt x="1907896" y="159563"/>
                </a:cubicBezTo>
                <a:close/>
                <a:moveTo>
                  <a:pt x="1610716" y="106071"/>
                </a:moveTo>
                <a:lnTo>
                  <a:pt x="1701241" y="152705"/>
                </a:lnTo>
                <a:cubicBezTo>
                  <a:pt x="1699879" y="155305"/>
                  <a:pt x="1697460" y="157420"/>
                  <a:pt x="1693983" y="159049"/>
                </a:cubicBezTo>
                <a:cubicBezTo>
                  <a:pt x="1690507" y="160677"/>
                  <a:pt x="1685916" y="161306"/>
                  <a:pt x="1680210" y="160935"/>
                </a:cubicBezTo>
                <a:cubicBezTo>
                  <a:pt x="1666401" y="180625"/>
                  <a:pt x="1648299" y="201696"/>
                  <a:pt x="1625905" y="224147"/>
                </a:cubicBezTo>
                <a:cubicBezTo>
                  <a:pt x="1603511" y="246597"/>
                  <a:pt x="1579211" y="268413"/>
                  <a:pt x="1553007" y="289594"/>
                </a:cubicBezTo>
                <a:cubicBezTo>
                  <a:pt x="1526803" y="310775"/>
                  <a:pt x="1501081" y="329306"/>
                  <a:pt x="1475842" y="345186"/>
                </a:cubicBezTo>
                <a:cubicBezTo>
                  <a:pt x="1503312" y="345158"/>
                  <a:pt x="1536154" y="344758"/>
                  <a:pt x="1574368" y="343986"/>
                </a:cubicBezTo>
                <a:cubicBezTo>
                  <a:pt x="1612583" y="343214"/>
                  <a:pt x="1653197" y="342243"/>
                  <a:pt x="1696212" y="341071"/>
                </a:cubicBezTo>
                <a:cubicBezTo>
                  <a:pt x="1688840" y="326384"/>
                  <a:pt x="1680839" y="312211"/>
                  <a:pt x="1672209" y="298552"/>
                </a:cubicBezTo>
                <a:cubicBezTo>
                  <a:pt x="1663580" y="284893"/>
                  <a:pt x="1654664" y="272091"/>
                  <a:pt x="1645463" y="260147"/>
                </a:cubicBezTo>
                <a:lnTo>
                  <a:pt x="1649578" y="257404"/>
                </a:lnTo>
                <a:cubicBezTo>
                  <a:pt x="1690135" y="271426"/>
                  <a:pt x="1721327" y="287730"/>
                  <a:pt x="1743154" y="306313"/>
                </a:cubicBezTo>
                <a:cubicBezTo>
                  <a:pt x="1764980" y="324897"/>
                  <a:pt x="1779340" y="343373"/>
                  <a:pt x="1786233" y="361740"/>
                </a:cubicBezTo>
                <a:cubicBezTo>
                  <a:pt x="1793126" y="380108"/>
                  <a:pt x="1794450" y="395980"/>
                  <a:pt x="1790205" y="409355"/>
                </a:cubicBezTo>
                <a:cubicBezTo>
                  <a:pt x="1785960" y="422730"/>
                  <a:pt x="1778045" y="431221"/>
                  <a:pt x="1766460" y="434827"/>
                </a:cubicBezTo>
                <a:cubicBezTo>
                  <a:pt x="1754874" y="438432"/>
                  <a:pt x="1741517" y="434765"/>
                  <a:pt x="1726387" y="423825"/>
                </a:cubicBezTo>
                <a:cubicBezTo>
                  <a:pt x="1724063" y="412604"/>
                  <a:pt x="1720939" y="401327"/>
                  <a:pt x="1717015" y="389992"/>
                </a:cubicBezTo>
                <a:cubicBezTo>
                  <a:pt x="1713090" y="378657"/>
                  <a:pt x="1708595" y="367379"/>
                  <a:pt x="1703527" y="356159"/>
                </a:cubicBezTo>
                <a:cubicBezTo>
                  <a:pt x="1675305" y="364446"/>
                  <a:pt x="1640996" y="373475"/>
                  <a:pt x="1600600" y="383248"/>
                </a:cubicBezTo>
                <a:cubicBezTo>
                  <a:pt x="1560205" y="393021"/>
                  <a:pt x="1514351" y="403193"/>
                  <a:pt x="1463040" y="413766"/>
                </a:cubicBezTo>
                <a:cubicBezTo>
                  <a:pt x="1460268" y="417395"/>
                  <a:pt x="1457239" y="420310"/>
                  <a:pt x="1453953" y="422510"/>
                </a:cubicBezTo>
                <a:cubicBezTo>
                  <a:pt x="1450667" y="424710"/>
                  <a:pt x="1447295" y="426368"/>
                  <a:pt x="1443838" y="427482"/>
                </a:cubicBezTo>
                <a:lnTo>
                  <a:pt x="1420521" y="342900"/>
                </a:lnTo>
                <a:cubicBezTo>
                  <a:pt x="1421111" y="342853"/>
                  <a:pt x="1424502" y="341919"/>
                  <a:pt x="1430693" y="340100"/>
                </a:cubicBezTo>
                <a:cubicBezTo>
                  <a:pt x="1436884" y="338280"/>
                  <a:pt x="1442333" y="335861"/>
                  <a:pt x="1447038" y="332842"/>
                </a:cubicBezTo>
                <a:cubicBezTo>
                  <a:pt x="1459878" y="324474"/>
                  <a:pt x="1474318" y="311549"/>
                  <a:pt x="1490358" y="294065"/>
                </a:cubicBezTo>
                <a:cubicBezTo>
                  <a:pt x="1506398" y="276582"/>
                  <a:pt x="1522438" y="256742"/>
                  <a:pt x="1538478" y="234544"/>
                </a:cubicBezTo>
                <a:cubicBezTo>
                  <a:pt x="1554518" y="212346"/>
                  <a:pt x="1568958" y="189991"/>
                  <a:pt x="1581798" y="167478"/>
                </a:cubicBezTo>
                <a:cubicBezTo>
                  <a:pt x="1594638" y="144966"/>
                  <a:pt x="1604277" y="124497"/>
                  <a:pt x="1610716" y="106071"/>
                </a:cubicBezTo>
                <a:close/>
                <a:moveTo>
                  <a:pt x="205283" y="67209"/>
                </a:moveTo>
                <a:cubicBezTo>
                  <a:pt x="193320" y="70409"/>
                  <a:pt x="179756" y="73609"/>
                  <a:pt x="164592" y="76810"/>
                </a:cubicBezTo>
                <a:lnTo>
                  <a:pt x="164592" y="153162"/>
                </a:lnTo>
                <a:lnTo>
                  <a:pt x="235001" y="153162"/>
                </a:lnTo>
                <a:cubicBezTo>
                  <a:pt x="233639" y="139884"/>
                  <a:pt x="232591" y="126321"/>
                  <a:pt x="231858" y="112471"/>
                </a:cubicBezTo>
                <a:cubicBezTo>
                  <a:pt x="231124" y="98622"/>
                  <a:pt x="230648" y="84601"/>
                  <a:pt x="230429" y="70409"/>
                </a:cubicBezTo>
                <a:cubicBezTo>
                  <a:pt x="224104" y="71857"/>
                  <a:pt x="215722" y="70790"/>
                  <a:pt x="205283" y="67209"/>
                </a:cubicBezTo>
                <a:close/>
                <a:moveTo>
                  <a:pt x="2389784" y="43434"/>
                </a:moveTo>
                <a:cubicBezTo>
                  <a:pt x="2421884" y="43758"/>
                  <a:pt x="2446268" y="50540"/>
                  <a:pt x="2462936" y="63780"/>
                </a:cubicBezTo>
                <a:cubicBezTo>
                  <a:pt x="2479605" y="77019"/>
                  <a:pt x="2487987" y="94774"/>
                  <a:pt x="2488082" y="117043"/>
                </a:cubicBezTo>
                <a:cubicBezTo>
                  <a:pt x="2488492" y="135093"/>
                  <a:pt x="2484244" y="150428"/>
                  <a:pt x="2475338" y="163049"/>
                </a:cubicBezTo>
                <a:cubicBezTo>
                  <a:pt x="2466432" y="175670"/>
                  <a:pt x="2450411" y="189748"/>
                  <a:pt x="2427275" y="205283"/>
                </a:cubicBezTo>
                <a:cubicBezTo>
                  <a:pt x="2414206" y="213770"/>
                  <a:pt x="2403539" y="222056"/>
                  <a:pt x="2395271" y="230143"/>
                </a:cubicBezTo>
                <a:cubicBezTo>
                  <a:pt x="2387003" y="238230"/>
                  <a:pt x="2382736" y="248688"/>
                  <a:pt x="2382469" y="261519"/>
                </a:cubicBezTo>
                <a:lnTo>
                  <a:pt x="2382469" y="277978"/>
                </a:lnTo>
                <a:lnTo>
                  <a:pt x="2363267" y="277978"/>
                </a:lnTo>
                <a:cubicBezTo>
                  <a:pt x="2359666" y="269281"/>
                  <a:pt x="2357152" y="261642"/>
                  <a:pt x="2355723" y="255061"/>
                </a:cubicBezTo>
                <a:cubicBezTo>
                  <a:pt x="2354294" y="248479"/>
                  <a:pt x="2353608" y="241640"/>
                  <a:pt x="2353666" y="234544"/>
                </a:cubicBezTo>
                <a:cubicBezTo>
                  <a:pt x="2353656" y="224152"/>
                  <a:pt x="2356418" y="214646"/>
                  <a:pt x="2361952" y="206026"/>
                </a:cubicBezTo>
                <a:cubicBezTo>
                  <a:pt x="2367486" y="197406"/>
                  <a:pt x="2375850" y="187557"/>
                  <a:pt x="2387041" y="176479"/>
                </a:cubicBezTo>
                <a:cubicBezTo>
                  <a:pt x="2397433" y="166630"/>
                  <a:pt x="2405567" y="156725"/>
                  <a:pt x="2411444" y="146761"/>
                </a:cubicBezTo>
                <a:cubicBezTo>
                  <a:pt x="2417321" y="136798"/>
                  <a:pt x="2420312" y="125521"/>
                  <a:pt x="2420417" y="112929"/>
                </a:cubicBezTo>
                <a:cubicBezTo>
                  <a:pt x="2420169" y="97365"/>
                  <a:pt x="2414949" y="84830"/>
                  <a:pt x="2404758" y="75324"/>
                </a:cubicBezTo>
                <a:cubicBezTo>
                  <a:pt x="2394566" y="65818"/>
                  <a:pt x="2380888" y="60827"/>
                  <a:pt x="2363724" y="60351"/>
                </a:cubicBezTo>
                <a:lnTo>
                  <a:pt x="2353666" y="110185"/>
                </a:lnTo>
                <a:cubicBezTo>
                  <a:pt x="2351494" y="122015"/>
                  <a:pt x="2347722" y="130702"/>
                  <a:pt x="2342350" y="136246"/>
                </a:cubicBezTo>
                <a:cubicBezTo>
                  <a:pt x="2336978" y="141789"/>
                  <a:pt x="2329320" y="144532"/>
                  <a:pt x="2319376" y="144475"/>
                </a:cubicBezTo>
                <a:cubicBezTo>
                  <a:pt x="2313375" y="144485"/>
                  <a:pt x="2307888" y="143323"/>
                  <a:pt x="2302916" y="140989"/>
                </a:cubicBezTo>
                <a:cubicBezTo>
                  <a:pt x="2297944" y="138656"/>
                  <a:pt x="2293830" y="135093"/>
                  <a:pt x="2290572" y="130302"/>
                </a:cubicBezTo>
                <a:cubicBezTo>
                  <a:pt x="2291848" y="102080"/>
                  <a:pt x="2300954" y="80572"/>
                  <a:pt x="2317890" y="65780"/>
                </a:cubicBezTo>
                <a:cubicBezTo>
                  <a:pt x="2334825" y="50987"/>
                  <a:pt x="2358790" y="43539"/>
                  <a:pt x="2389784" y="43434"/>
                </a:cubicBezTo>
                <a:close/>
                <a:moveTo>
                  <a:pt x="832562" y="26975"/>
                </a:moveTo>
                <a:lnTo>
                  <a:pt x="889712" y="71323"/>
                </a:lnTo>
                <a:cubicBezTo>
                  <a:pt x="888121" y="73400"/>
                  <a:pt x="885816" y="75305"/>
                  <a:pt x="882796" y="77038"/>
                </a:cubicBezTo>
                <a:cubicBezTo>
                  <a:pt x="879777" y="78772"/>
                  <a:pt x="875986" y="80220"/>
                  <a:pt x="871423" y="81382"/>
                </a:cubicBezTo>
                <a:lnTo>
                  <a:pt x="871423" y="368961"/>
                </a:lnTo>
                <a:cubicBezTo>
                  <a:pt x="871734" y="382665"/>
                  <a:pt x="870046" y="394372"/>
                  <a:pt x="866360" y="404080"/>
                </a:cubicBezTo>
                <a:cubicBezTo>
                  <a:pt x="862675" y="413789"/>
                  <a:pt x="855128" y="421567"/>
                  <a:pt x="843721" y="427414"/>
                </a:cubicBezTo>
                <a:cubicBezTo>
                  <a:pt x="832313" y="433262"/>
                  <a:pt x="815182" y="437247"/>
                  <a:pt x="792328" y="439369"/>
                </a:cubicBezTo>
                <a:cubicBezTo>
                  <a:pt x="791728" y="429282"/>
                  <a:pt x="790528" y="420538"/>
                  <a:pt x="788727" y="413137"/>
                </a:cubicBezTo>
                <a:cubicBezTo>
                  <a:pt x="786927" y="405737"/>
                  <a:pt x="784013" y="399850"/>
                  <a:pt x="779983" y="395478"/>
                </a:cubicBezTo>
                <a:cubicBezTo>
                  <a:pt x="776345" y="390687"/>
                  <a:pt x="771278" y="386553"/>
                  <a:pt x="764782" y="383077"/>
                </a:cubicBezTo>
                <a:cubicBezTo>
                  <a:pt x="758285" y="379600"/>
                  <a:pt x="748875" y="376723"/>
                  <a:pt x="736550" y="374447"/>
                </a:cubicBezTo>
                <a:lnTo>
                  <a:pt x="736550" y="368503"/>
                </a:lnTo>
                <a:cubicBezTo>
                  <a:pt x="737128" y="368543"/>
                  <a:pt x="741762" y="368819"/>
                  <a:pt x="750452" y="369333"/>
                </a:cubicBezTo>
                <a:cubicBezTo>
                  <a:pt x="759141" y="369847"/>
                  <a:pt x="768415" y="370360"/>
                  <a:pt x="778273" y="370874"/>
                </a:cubicBezTo>
                <a:cubicBezTo>
                  <a:pt x="788131" y="371388"/>
                  <a:pt x="795102" y="371664"/>
                  <a:pt x="799186" y="371704"/>
                </a:cubicBezTo>
                <a:cubicBezTo>
                  <a:pt x="803005" y="371704"/>
                  <a:pt x="805653" y="370904"/>
                  <a:pt x="807130" y="369303"/>
                </a:cubicBezTo>
                <a:cubicBezTo>
                  <a:pt x="808606" y="367703"/>
                  <a:pt x="809311" y="365303"/>
                  <a:pt x="809244" y="362103"/>
                </a:cubicBezTo>
                <a:lnTo>
                  <a:pt x="809244" y="71323"/>
                </a:lnTo>
                <a:lnTo>
                  <a:pt x="738835" y="71323"/>
                </a:lnTo>
                <a:lnTo>
                  <a:pt x="734721" y="58522"/>
                </a:lnTo>
                <a:lnTo>
                  <a:pt x="804672" y="58522"/>
                </a:lnTo>
                <a:close/>
                <a:moveTo>
                  <a:pt x="641909" y="11887"/>
                </a:moveTo>
                <a:cubicBezTo>
                  <a:pt x="673286" y="15833"/>
                  <a:pt x="695572" y="23201"/>
                  <a:pt x="708767" y="33990"/>
                </a:cubicBezTo>
                <a:cubicBezTo>
                  <a:pt x="721963" y="44780"/>
                  <a:pt x="728462" y="55890"/>
                  <a:pt x="728263" y="67323"/>
                </a:cubicBezTo>
                <a:cubicBezTo>
                  <a:pt x="728064" y="78755"/>
                  <a:pt x="723561" y="87409"/>
                  <a:pt x="714754" y="93283"/>
                </a:cubicBezTo>
                <a:cubicBezTo>
                  <a:pt x="705947" y="99158"/>
                  <a:pt x="695229" y="99153"/>
                  <a:pt x="682600" y="93269"/>
                </a:cubicBezTo>
                <a:cubicBezTo>
                  <a:pt x="681228" y="94164"/>
                  <a:pt x="679514" y="94888"/>
                  <a:pt x="677456" y="95441"/>
                </a:cubicBezTo>
                <a:cubicBezTo>
                  <a:pt x="675399" y="95993"/>
                  <a:pt x="672999" y="96488"/>
                  <a:pt x="670255" y="96927"/>
                </a:cubicBezTo>
                <a:lnTo>
                  <a:pt x="670255" y="418795"/>
                </a:lnTo>
                <a:cubicBezTo>
                  <a:pt x="669684" y="422215"/>
                  <a:pt x="664198" y="426234"/>
                  <a:pt x="653796" y="430854"/>
                </a:cubicBezTo>
                <a:cubicBezTo>
                  <a:pt x="643395" y="435474"/>
                  <a:pt x="631508" y="438007"/>
                  <a:pt x="618135" y="438455"/>
                </a:cubicBezTo>
                <a:lnTo>
                  <a:pt x="607162" y="438455"/>
                </a:lnTo>
                <a:lnTo>
                  <a:pt x="607162" y="73609"/>
                </a:lnTo>
                <a:lnTo>
                  <a:pt x="675285" y="80010"/>
                </a:lnTo>
                <a:cubicBezTo>
                  <a:pt x="671427" y="67942"/>
                  <a:pt x="666112" y="56188"/>
                  <a:pt x="659340" y="44749"/>
                </a:cubicBezTo>
                <a:cubicBezTo>
                  <a:pt x="652568" y="33309"/>
                  <a:pt x="645538" y="23270"/>
                  <a:pt x="638252" y="14631"/>
                </a:cubicBezTo>
                <a:close/>
                <a:moveTo>
                  <a:pt x="170079" y="7315"/>
                </a:moveTo>
                <a:lnTo>
                  <a:pt x="229972" y="59436"/>
                </a:lnTo>
                <a:cubicBezTo>
                  <a:pt x="229591" y="44272"/>
                  <a:pt x="229438" y="28880"/>
                  <a:pt x="229515" y="13259"/>
                </a:cubicBezTo>
                <a:lnTo>
                  <a:pt x="310896" y="21031"/>
                </a:lnTo>
                <a:cubicBezTo>
                  <a:pt x="310772" y="24070"/>
                  <a:pt x="309534" y="26794"/>
                  <a:pt x="307181" y="29204"/>
                </a:cubicBezTo>
                <a:cubicBezTo>
                  <a:pt x="304829" y="31614"/>
                  <a:pt x="300733" y="33309"/>
                  <a:pt x="294894" y="34290"/>
                </a:cubicBezTo>
                <a:cubicBezTo>
                  <a:pt x="294408" y="54902"/>
                  <a:pt x="294351" y="75171"/>
                  <a:pt x="294723" y="95098"/>
                </a:cubicBezTo>
                <a:cubicBezTo>
                  <a:pt x="295094" y="115024"/>
                  <a:pt x="296066" y="134379"/>
                  <a:pt x="297637" y="153162"/>
                </a:cubicBezTo>
                <a:lnTo>
                  <a:pt x="343357" y="153162"/>
                </a:lnTo>
                <a:lnTo>
                  <a:pt x="374447" y="116129"/>
                </a:lnTo>
                <a:cubicBezTo>
                  <a:pt x="369608" y="116872"/>
                  <a:pt x="364541" y="116529"/>
                  <a:pt x="359245" y="115100"/>
                </a:cubicBezTo>
                <a:cubicBezTo>
                  <a:pt x="353949" y="113671"/>
                  <a:pt x="348653" y="110814"/>
                  <a:pt x="343357" y="106528"/>
                </a:cubicBezTo>
                <a:cubicBezTo>
                  <a:pt x="342919" y="92774"/>
                  <a:pt x="340024" y="79248"/>
                  <a:pt x="334671" y="65951"/>
                </a:cubicBezTo>
                <a:cubicBezTo>
                  <a:pt x="329318" y="52654"/>
                  <a:pt x="322764" y="41186"/>
                  <a:pt x="315011" y="31547"/>
                </a:cubicBezTo>
                <a:lnTo>
                  <a:pt x="318669" y="29261"/>
                </a:lnTo>
                <a:cubicBezTo>
                  <a:pt x="352270" y="34166"/>
                  <a:pt x="375085" y="42746"/>
                  <a:pt x="387113" y="55000"/>
                </a:cubicBezTo>
                <a:cubicBezTo>
                  <a:pt x="399141" y="67254"/>
                  <a:pt x="403601" y="79355"/>
                  <a:pt x="400491" y="91305"/>
                </a:cubicBezTo>
                <a:cubicBezTo>
                  <a:pt x="397380" y="103254"/>
                  <a:pt x="389918" y="111224"/>
                  <a:pt x="378105" y="115215"/>
                </a:cubicBezTo>
                <a:cubicBezTo>
                  <a:pt x="382896" y="118624"/>
                  <a:pt x="391144" y="124606"/>
                  <a:pt x="402851" y="133160"/>
                </a:cubicBezTo>
                <a:cubicBezTo>
                  <a:pt x="414557" y="141713"/>
                  <a:pt x="425663" y="150209"/>
                  <a:pt x="436169" y="158649"/>
                </a:cubicBezTo>
                <a:cubicBezTo>
                  <a:pt x="435436" y="161154"/>
                  <a:pt x="433931" y="163001"/>
                  <a:pt x="431654" y="164192"/>
                </a:cubicBezTo>
                <a:cubicBezTo>
                  <a:pt x="429378" y="165383"/>
                  <a:pt x="426616" y="165973"/>
                  <a:pt x="423367" y="165964"/>
                </a:cubicBezTo>
                <a:lnTo>
                  <a:pt x="299009" y="165964"/>
                </a:lnTo>
                <a:cubicBezTo>
                  <a:pt x="300609" y="180613"/>
                  <a:pt x="302781" y="194748"/>
                  <a:pt x="305524" y="208369"/>
                </a:cubicBezTo>
                <a:cubicBezTo>
                  <a:pt x="308267" y="221990"/>
                  <a:pt x="311582" y="234982"/>
                  <a:pt x="315468" y="247345"/>
                </a:cubicBezTo>
                <a:cubicBezTo>
                  <a:pt x="321869" y="235191"/>
                  <a:pt x="327584" y="223038"/>
                  <a:pt x="332613" y="210884"/>
                </a:cubicBezTo>
                <a:cubicBezTo>
                  <a:pt x="337642" y="198730"/>
                  <a:pt x="341986" y="186804"/>
                  <a:pt x="345643" y="175108"/>
                </a:cubicBezTo>
                <a:lnTo>
                  <a:pt x="421996" y="209855"/>
                </a:lnTo>
                <a:cubicBezTo>
                  <a:pt x="420720" y="212427"/>
                  <a:pt x="418700" y="214370"/>
                  <a:pt x="415938" y="215684"/>
                </a:cubicBezTo>
                <a:cubicBezTo>
                  <a:pt x="413176" y="216999"/>
                  <a:pt x="409099" y="217342"/>
                  <a:pt x="403708" y="216713"/>
                </a:cubicBezTo>
                <a:cubicBezTo>
                  <a:pt x="395945" y="231620"/>
                  <a:pt x="387011" y="246498"/>
                  <a:pt x="376905" y="261347"/>
                </a:cubicBezTo>
                <a:cubicBezTo>
                  <a:pt x="366798" y="276197"/>
                  <a:pt x="355464" y="290732"/>
                  <a:pt x="342900" y="304953"/>
                </a:cubicBezTo>
                <a:cubicBezTo>
                  <a:pt x="347929" y="312515"/>
                  <a:pt x="353530" y="319678"/>
                  <a:pt x="359702" y="326441"/>
                </a:cubicBezTo>
                <a:cubicBezTo>
                  <a:pt x="365875" y="333204"/>
                  <a:pt x="372618" y="339452"/>
                  <a:pt x="379933" y="345186"/>
                </a:cubicBezTo>
                <a:cubicBezTo>
                  <a:pt x="383277" y="348187"/>
                  <a:pt x="386077" y="349615"/>
                  <a:pt x="388335" y="349472"/>
                </a:cubicBezTo>
                <a:cubicBezTo>
                  <a:pt x="390592" y="349330"/>
                  <a:pt x="392821" y="347444"/>
                  <a:pt x="395021" y="343815"/>
                </a:cubicBezTo>
                <a:cubicBezTo>
                  <a:pt x="399355" y="337261"/>
                  <a:pt x="404517" y="328536"/>
                  <a:pt x="410509" y="317640"/>
                </a:cubicBezTo>
                <a:cubicBezTo>
                  <a:pt x="416500" y="306743"/>
                  <a:pt x="422005" y="295961"/>
                  <a:pt x="427025" y="285293"/>
                </a:cubicBezTo>
                <a:lnTo>
                  <a:pt x="431140" y="286665"/>
                </a:lnTo>
                <a:lnTo>
                  <a:pt x="420167" y="365760"/>
                </a:lnTo>
                <a:cubicBezTo>
                  <a:pt x="428987" y="380714"/>
                  <a:pt x="434207" y="392640"/>
                  <a:pt x="435826" y="401536"/>
                </a:cubicBezTo>
                <a:cubicBezTo>
                  <a:pt x="437445" y="410432"/>
                  <a:pt x="436036" y="417100"/>
                  <a:pt x="431597" y="421539"/>
                </a:cubicBezTo>
                <a:cubicBezTo>
                  <a:pt x="423435" y="429334"/>
                  <a:pt x="413953" y="433048"/>
                  <a:pt x="403149" y="432681"/>
                </a:cubicBezTo>
                <a:cubicBezTo>
                  <a:pt x="392346" y="432314"/>
                  <a:pt x="381644" y="429559"/>
                  <a:pt x="371043" y="424417"/>
                </a:cubicBezTo>
                <a:cubicBezTo>
                  <a:pt x="360443" y="419275"/>
                  <a:pt x="351367" y="413439"/>
                  <a:pt x="343815" y="406908"/>
                </a:cubicBezTo>
                <a:cubicBezTo>
                  <a:pt x="334013" y="398450"/>
                  <a:pt x="325041" y="389535"/>
                  <a:pt x="316897" y="380162"/>
                </a:cubicBezTo>
                <a:cubicBezTo>
                  <a:pt x="308753" y="370789"/>
                  <a:pt x="301266" y="360960"/>
                  <a:pt x="294437" y="350673"/>
                </a:cubicBezTo>
                <a:cubicBezTo>
                  <a:pt x="276635" y="365370"/>
                  <a:pt x="256804" y="378724"/>
                  <a:pt x="234944" y="390735"/>
                </a:cubicBezTo>
                <a:cubicBezTo>
                  <a:pt x="213084" y="402746"/>
                  <a:pt x="189024" y="413014"/>
                  <a:pt x="162763" y="421539"/>
                </a:cubicBezTo>
                <a:lnTo>
                  <a:pt x="159563" y="416509"/>
                </a:lnTo>
                <a:cubicBezTo>
                  <a:pt x="182642" y="402679"/>
                  <a:pt x="203692" y="387020"/>
                  <a:pt x="222714" y="369532"/>
                </a:cubicBezTo>
                <a:cubicBezTo>
                  <a:pt x="241735" y="352044"/>
                  <a:pt x="258785" y="333413"/>
                  <a:pt x="273863" y="313639"/>
                </a:cubicBezTo>
                <a:cubicBezTo>
                  <a:pt x="263671" y="291656"/>
                  <a:pt x="255594" y="268300"/>
                  <a:pt x="249631" y="243573"/>
                </a:cubicBezTo>
                <a:cubicBezTo>
                  <a:pt x="243669" y="218847"/>
                  <a:pt x="239249" y="192977"/>
                  <a:pt x="236373" y="165964"/>
                </a:cubicBezTo>
                <a:lnTo>
                  <a:pt x="164592" y="165964"/>
                </a:lnTo>
                <a:lnTo>
                  <a:pt x="164592" y="227229"/>
                </a:lnTo>
                <a:cubicBezTo>
                  <a:pt x="176727" y="225619"/>
                  <a:pt x="189033" y="223923"/>
                  <a:pt x="201511" y="222142"/>
                </a:cubicBezTo>
                <a:cubicBezTo>
                  <a:pt x="213989" y="220361"/>
                  <a:pt x="226524" y="218551"/>
                  <a:pt x="239116" y="216713"/>
                </a:cubicBezTo>
                <a:lnTo>
                  <a:pt x="239573" y="221742"/>
                </a:lnTo>
                <a:cubicBezTo>
                  <a:pt x="229991" y="227000"/>
                  <a:pt x="218980" y="232715"/>
                  <a:pt x="206540" y="238887"/>
                </a:cubicBezTo>
                <a:cubicBezTo>
                  <a:pt x="194101" y="245059"/>
                  <a:pt x="180118" y="251689"/>
                  <a:pt x="164592" y="258775"/>
                </a:cubicBezTo>
                <a:lnTo>
                  <a:pt x="164592" y="361188"/>
                </a:lnTo>
                <a:cubicBezTo>
                  <a:pt x="164891" y="375435"/>
                  <a:pt x="163074" y="388039"/>
                  <a:pt x="159140" y="399000"/>
                </a:cubicBezTo>
                <a:cubicBezTo>
                  <a:pt x="155206" y="409962"/>
                  <a:pt x="147360" y="418840"/>
                  <a:pt x="135602" y="425636"/>
                </a:cubicBezTo>
                <a:cubicBezTo>
                  <a:pt x="123845" y="432432"/>
                  <a:pt x="106381" y="436705"/>
                  <a:pt x="83211" y="438455"/>
                </a:cubicBezTo>
                <a:cubicBezTo>
                  <a:pt x="82801" y="427911"/>
                  <a:pt x="81677" y="418710"/>
                  <a:pt x="79839" y="410852"/>
                </a:cubicBezTo>
                <a:cubicBezTo>
                  <a:pt x="78000" y="402993"/>
                  <a:pt x="75162" y="396650"/>
                  <a:pt x="71323" y="391821"/>
                </a:cubicBezTo>
                <a:cubicBezTo>
                  <a:pt x="67742" y="387010"/>
                  <a:pt x="62675" y="382800"/>
                  <a:pt x="56122" y="379190"/>
                </a:cubicBezTo>
                <a:cubicBezTo>
                  <a:pt x="49568" y="375580"/>
                  <a:pt x="39700" y="372628"/>
                  <a:pt x="26518" y="370332"/>
                </a:cubicBezTo>
                <a:lnTo>
                  <a:pt x="26518" y="364846"/>
                </a:lnTo>
                <a:cubicBezTo>
                  <a:pt x="27091" y="364885"/>
                  <a:pt x="31736" y="365162"/>
                  <a:pt x="40454" y="365675"/>
                </a:cubicBezTo>
                <a:cubicBezTo>
                  <a:pt x="49172" y="366189"/>
                  <a:pt x="58525" y="366703"/>
                  <a:pt x="68513" y="367216"/>
                </a:cubicBezTo>
                <a:cubicBezTo>
                  <a:pt x="78500" y="367730"/>
                  <a:pt x="85686" y="368007"/>
                  <a:pt x="90069" y="368046"/>
                </a:cubicBezTo>
                <a:cubicBezTo>
                  <a:pt x="93669" y="368008"/>
                  <a:pt x="96184" y="367170"/>
                  <a:pt x="97612" y="365532"/>
                </a:cubicBezTo>
                <a:cubicBezTo>
                  <a:pt x="99041" y="363893"/>
                  <a:pt x="99727" y="361683"/>
                  <a:pt x="99670" y="358902"/>
                </a:cubicBezTo>
                <a:lnTo>
                  <a:pt x="99670" y="286665"/>
                </a:lnTo>
                <a:cubicBezTo>
                  <a:pt x="81915" y="293980"/>
                  <a:pt x="62560" y="301752"/>
                  <a:pt x="41605" y="309982"/>
                </a:cubicBezTo>
                <a:cubicBezTo>
                  <a:pt x="40177" y="312973"/>
                  <a:pt x="38234" y="315449"/>
                  <a:pt x="35776" y="317411"/>
                </a:cubicBezTo>
                <a:cubicBezTo>
                  <a:pt x="33319" y="319373"/>
                  <a:pt x="30690" y="320707"/>
                  <a:pt x="27889" y="321412"/>
                </a:cubicBezTo>
                <a:lnTo>
                  <a:pt x="0" y="246888"/>
                </a:lnTo>
                <a:cubicBezTo>
                  <a:pt x="10240" y="245955"/>
                  <a:pt x="23937" y="244507"/>
                  <a:pt x="41091" y="242545"/>
                </a:cubicBezTo>
                <a:cubicBezTo>
                  <a:pt x="58246" y="240583"/>
                  <a:pt x="77772" y="238220"/>
                  <a:pt x="99670" y="235458"/>
                </a:cubicBezTo>
                <a:lnTo>
                  <a:pt x="99670" y="165964"/>
                </a:lnTo>
                <a:lnTo>
                  <a:pt x="4115" y="165964"/>
                </a:lnTo>
                <a:lnTo>
                  <a:pt x="457" y="153162"/>
                </a:lnTo>
                <a:lnTo>
                  <a:pt x="99670" y="153162"/>
                </a:lnTo>
                <a:lnTo>
                  <a:pt x="99670" y="87783"/>
                </a:lnTo>
                <a:cubicBezTo>
                  <a:pt x="83354" y="89849"/>
                  <a:pt x="66837" y="91659"/>
                  <a:pt x="50121" y="93212"/>
                </a:cubicBezTo>
                <a:cubicBezTo>
                  <a:pt x="33404" y="94764"/>
                  <a:pt x="17002" y="96003"/>
                  <a:pt x="915" y="96927"/>
                </a:cubicBezTo>
                <a:lnTo>
                  <a:pt x="0" y="92355"/>
                </a:lnTo>
                <a:cubicBezTo>
                  <a:pt x="20278" y="85175"/>
                  <a:pt x="41140" y="76674"/>
                  <a:pt x="62586" y="66853"/>
                </a:cubicBezTo>
                <a:cubicBezTo>
                  <a:pt x="84032" y="57032"/>
                  <a:pt x="104183" y="46905"/>
                  <a:pt x="123038" y="36475"/>
                </a:cubicBezTo>
                <a:cubicBezTo>
                  <a:pt x="141893" y="26044"/>
                  <a:pt x="157573" y="16324"/>
                  <a:pt x="170079" y="7315"/>
                </a:cubicBezTo>
                <a:close/>
                <a:moveTo>
                  <a:pt x="1007212" y="5029"/>
                </a:moveTo>
                <a:lnTo>
                  <a:pt x="1094080" y="33376"/>
                </a:lnTo>
                <a:cubicBezTo>
                  <a:pt x="1093089" y="35929"/>
                  <a:pt x="1091298" y="37681"/>
                  <a:pt x="1088708" y="38634"/>
                </a:cubicBezTo>
                <a:cubicBezTo>
                  <a:pt x="1086117" y="39587"/>
                  <a:pt x="1081812" y="39511"/>
                  <a:pt x="1075792" y="38405"/>
                </a:cubicBezTo>
                <a:cubicBezTo>
                  <a:pt x="1069848" y="50759"/>
                  <a:pt x="1062990" y="63113"/>
                  <a:pt x="1055218" y="75467"/>
                </a:cubicBezTo>
                <a:lnTo>
                  <a:pt x="1243803" y="75467"/>
                </a:lnTo>
                <a:lnTo>
                  <a:pt x="1279017" y="32461"/>
                </a:lnTo>
                <a:cubicBezTo>
                  <a:pt x="1279339" y="32670"/>
                  <a:pt x="1282963" y="35302"/>
                  <a:pt x="1289888" y="40356"/>
                </a:cubicBezTo>
                <a:cubicBezTo>
                  <a:pt x="1296814" y="45410"/>
                  <a:pt x="1305111" y="51632"/>
                  <a:pt x="1314780" y="59021"/>
                </a:cubicBezTo>
                <a:cubicBezTo>
                  <a:pt x="1324449" y="66411"/>
                  <a:pt x="1333559" y="73713"/>
                  <a:pt x="1342111" y="80929"/>
                </a:cubicBezTo>
                <a:cubicBezTo>
                  <a:pt x="1341387" y="83423"/>
                  <a:pt x="1339863" y="85262"/>
                  <a:pt x="1337539" y="86447"/>
                </a:cubicBezTo>
                <a:cubicBezTo>
                  <a:pt x="1335215" y="87633"/>
                  <a:pt x="1332319" y="88221"/>
                  <a:pt x="1328852" y="88211"/>
                </a:cubicBezTo>
                <a:lnTo>
                  <a:pt x="1155345" y="88211"/>
                </a:lnTo>
                <a:lnTo>
                  <a:pt x="1155345" y="138103"/>
                </a:lnTo>
                <a:lnTo>
                  <a:pt x="1220267" y="138103"/>
                </a:lnTo>
                <a:lnTo>
                  <a:pt x="1252500" y="98281"/>
                </a:lnTo>
                <a:cubicBezTo>
                  <a:pt x="1252810" y="98493"/>
                  <a:pt x="1256202" y="101019"/>
                  <a:pt x="1262677" y="105858"/>
                </a:cubicBezTo>
                <a:cubicBezTo>
                  <a:pt x="1269151" y="110697"/>
                  <a:pt x="1276844" y="116577"/>
                  <a:pt x="1285757" y="123498"/>
                </a:cubicBezTo>
                <a:cubicBezTo>
                  <a:pt x="1294669" y="130419"/>
                  <a:pt x="1302938" y="137108"/>
                  <a:pt x="1310564" y="143565"/>
                </a:cubicBezTo>
                <a:cubicBezTo>
                  <a:pt x="1309830" y="146059"/>
                  <a:pt x="1308326" y="147899"/>
                  <a:pt x="1306049" y="149084"/>
                </a:cubicBezTo>
                <a:cubicBezTo>
                  <a:pt x="1303773" y="150269"/>
                  <a:pt x="1301010" y="150857"/>
                  <a:pt x="1297762" y="150848"/>
                </a:cubicBezTo>
                <a:lnTo>
                  <a:pt x="1155345" y="150848"/>
                </a:lnTo>
                <a:lnTo>
                  <a:pt x="1155345" y="201197"/>
                </a:lnTo>
                <a:lnTo>
                  <a:pt x="1232154" y="201197"/>
                </a:lnTo>
                <a:lnTo>
                  <a:pt x="1265758" y="160002"/>
                </a:lnTo>
                <a:cubicBezTo>
                  <a:pt x="1266080" y="160223"/>
                  <a:pt x="1269602" y="162833"/>
                  <a:pt x="1276325" y="167833"/>
                </a:cubicBezTo>
                <a:cubicBezTo>
                  <a:pt x="1283047" y="172833"/>
                  <a:pt x="1291040" y="178900"/>
                  <a:pt x="1300302" y="186032"/>
                </a:cubicBezTo>
                <a:cubicBezTo>
                  <a:pt x="1309565" y="193165"/>
                  <a:pt x="1318167" y="200040"/>
                  <a:pt x="1326109" y="206659"/>
                </a:cubicBezTo>
                <a:cubicBezTo>
                  <a:pt x="1325356" y="209153"/>
                  <a:pt x="1323775" y="210992"/>
                  <a:pt x="1321365" y="212177"/>
                </a:cubicBezTo>
                <a:cubicBezTo>
                  <a:pt x="1318956" y="213363"/>
                  <a:pt x="1316117" y="213951"/>
                  <a:pt x="1312850" y="213941"/>
                </a:cubicBezTo>
                <a:lnTo>
                  <a:pt x="1155345" y="213941"/>
                </a:lnTo>
                <a:lnTo>
                  <a:pt x="1155345" y="247329"/>
                </a:lnTo>
                <a:cubicBezTo>
                  <a:pt x="1155230" y="249120"/>
                  <a:pt x="1150430" y="251826"/>
                  <a:pt x="1140943" y="255447"/>
                </a:cubicBezTo>
                <a:cubicBezTo>
                  <a:pt x="1131456" y="259068"/>
                  <a:pt x="1117968" y="261088"/>
                  <a:pt x="1100481" y="261507"/>
                </a:cubicBezTo>
                <a:lnTo>
                  <a:pt x="1088136" y="261507"/>
                </a:lnTo>
                <a:lnTo>
                  <a:pt x="1088136" y="88211"/>
                </a:lnTo>
                <a:lnTo>
                  <a:pt x="1046531" y="88211"/>
                </a:lnTo>
                <a:cubicBezTo>
                  <a:pt x="1031596" y="110408"/>
                  <a:pt x="1014260" y="131222"/>
                  <a:pt x="994524" y="150655"/>
                </a:cubicBezTo>
                <a:cubicBezTo>
                  <a:pt x="974789" y="170087"/>
                  <a:pt x="953110" y="186782"/>
                  <a:pt x="929488" y="200739"/>
                </a:cubicBezTo>
                <a:lnTo>
                  <a:pt x="926287" y="197535"/>
                </a:lnTo>
                <a:cubicBezTo>
                  <a:pt x="938716" y="182274"/>
                  <a:pt x="950282" y="163938"/>
                  <a:pt x="960984" y="142529"/>
                </a:cubicBezTo>
                <a:cubicBezTo>
                  <a:pt x="971686" y="121120"/>
                  <a:pt x="981016" y="98493"/>
                  <a:pt x="988975" y="74649"/>
                </a:cubicBezTo>
                <a:cubicBezTo>
                  <a:pt x="996933" y="50804"/>
                  <a:pt x="1003012" y="27598"/>
                  <a:pt x="1007212" y="5029"/>
                </a:cubicBezTo>
                <a:close/>
                <a:moveTo>
                  <a:pt x="1981962" y="4115"/>
                </a:moveTo>
                <a:lnTo>
                  <a:pt x="2071573" y="12345"/>
                </a:lnTo>
                <a:cubicBezTo>
                  <a:pt x="2071183" y="15993"/>
                  <a:pt x="2069678" y="18869"/>
                  <a:pt x="2067058" y="20974"/>
                </a:cubicBezTo>
                <a:cubicBezTo>
                  <a:pt x="2064439" y="23079"/>
                  <a:pt x="2060305" y="24470"/>
                  <a:pt x="2054657" y="25146"/>
                </a:cubicBezTo>
                <a:cubicBezTo>
                  <a:pt x="2054447" y="39329"/>
                  <a:pt x="2054181" y="53369"/>
                  <a:pt x="2053857" y="67266"/>
                </a:cubicBezTo>
                <a:cubicBezTo>
                  <a:pt x="2053533" y="81163"/>
                  <a:pt x="2053038" y="94860"/>
                  <a:pt x="2052371" y="108357"/>
                </a:cubicBezTo>
                <a:lnTo>
                  <a:pt x="2106778" y="108357"/>
                </a:lnTo>
                <a:lnTo>
                  <a:pt x="2142896" y="72238"/>
                </a:lnTo>
                <a:lnTo>
                  <a:pt x="2200961" y="123901"/>
                </a:lnTo>
                <a:cubicBezTo>
                  <a:pt x="2199170" y="126187"/>
                  <a:pt x="2196579" y="128130"/>
                  <a:pt x="2193188" y="129731"/>
                </a:cubicBezTo>
                <a:cubicBezTo>
                  <a:pt x="2189798" y="131331"/>
                  <a:pt x="2185378" y="132588"/>
                  <a:pt x="2179930" y="133503"/>
                </a:cubicBezTo>
                <a:cubicBezTo>
                  <a:pt x="2178358" y="191510"/>
                  <a:pt x="2176066" y="239121"/>
                  <a:pt x="2173055" y="276335"/>
                </a:cubicBezTo>
                <a:cubicBezTo>
                  <a:pt x="2170043" y="313549"/>
                  <a:pt x="2165686" y="342533"/>
                  <a:pt x="2159982" y="363288"/>
                </a:cubicBezTo>
                <a:cubicBezTo>
                  <a:pt x="2154278" y="384042"/>
                  <a:pt x="2146602" y="398735"/>
                  <a:pt x="2136953" y="407365"/>
                </a:cubicBezTo>
                <a:cubicBezTo>
                  <a:pt x="2127818" y="415957"/>
                  <a:pt x="2117169" y="422091"/>
                  <a:pt x="2105006" y="425768"/>
                </a:cubicBezTo>
                <a:cubicBezTo>
                  <a:pt x="2092842" y="429444"/>
                  <a:pt x="2077736" y="431235"/>
                  <a:pt x="2059686" y="431140"/>
                </a:cubicBezTo>
                <a:cubicBezTo>
                  <a:pt x="2059753" y="420634"/>
                  <a:pt x="2058934" y="411585"/>
                  <a:pt x="2057228" y="403993"/>
                </a:cubicBezTo>
                <a:cubicBezTo>
                  <a:pt x="2055524" y="396402"/>
                  <a:pt x="2052533" y="390211"/>
                  <a:pt x="2048256" y="385420"/>
                </a:cubicBezTo>
                <a:cubicBezTo>
                  <a:pt x="2038579" y="374828"/>
                  <a:pt x="2021357" y="366751"/>
                  <a:pt x="1996592" y="361188"/>
                </a:cubicBezTo>
                <a:lnTo>
                  <a:pt x="1996592" y="356159"/>
                </a:lnTo>
                <a:cubicBezTo>
                  <a:pt x="2009118" y="357111"/>
                  <a:pt x="2022129" y="357950"/>
                  <a:pt x="2035626" y="358674"/>
                </a:cubicBezTo>
                <a:cubicBezTo>
                  <a:pt x="2049123" y="359397"/>
                  <a:pt x="2059276" y="359778"/>
                  <a:pt x="2066087" y="359817"/>
                </a:cubicBezTo>
                <a:cubicBezTo>
                  <a:pt x="2069926" y="359826"/>
                  <a:pt x="2073221" y="359350"/>
                  <a:pt x="2075974" y="358388"/>
                </a:cubicBezTo>
                <a:cubicBezTo>
                  <a:pt x="2078726" y="357426"/>
                  <a:pt x="2081222" y="355921"/>
                  <a:pt x="2083460" y="353873"/>
                </a:cubicBezTo>
                <a:cubicBezTo>
                  <a:pt x="2091957" y="346691"/>
                  <a:pt x="2098281" y="323564"/>
                  <a:pt x="2102434" y="284493"/>
                </a:cubicBezTo>
                <a:cubicBezTo>
                  <a:pt x="2106587" y="245421"/>
                  <a:pt x="2109711" y="190976"/>
                  <a:pt x="2111807" y="121158"/>
                </a:cubicBezTo>
                <a:lnTo>
                  <a:pt x="2051914" y="121158"/>
                </a:lnTo>
                <a:cubicBezTo>
                  <a:pt x="2050409" y="153676"/>
                  <a:pt x="2046418" y="185023"/>
                  <a:pt x="2039941" y="215198"/>
                </a:cubicBezTo>
                <a:cubicBezTo>
                  <a:pt x="2033464" y="245374"/>
                  <a:pt x="2022558" y="274034"/>
                  <a:pt x="2007222" y="301181"/>
                </a:cubicBezTo>
                <a:cubicBezTo>
                  <a:pt x="1991887" y="328327"/>
                  <a:pt x="1970180" y="353616"/>
                  <a:pt x="1942100" y="377047"/>
                </a:cubicBezTo>
                <a:cubicBezTo>
                  <a:pt x="1914020" y="400479"/>
                  <a:pt x="1877625" y="421710"/>
                  <a:pt x="1832915" y="440741"/>
                </a:cubicBezTo>
                <a:lnTo>
                  <a:pt x="1828800" y="434797"/>
                </a:lnTo>
                <a:cubicBezTo>
                  <a:pt x="1869307" y="404315"/>
                  <a:pt x="1900306" y="372367"/>
                  <a:pt x="1921798" y="338955"/>
                </a:cubicBezTo>
                <a:cubicBezTo>
                  <a:pt x="1943289" y="305542"/>
                  <a:pt x="1958202" y="270682"/>
                  <a:pt x="1966536" y="234374"/>
                </a:cubicBezTo>
                <a:cubicBezTo>
                  <a:pt x="1974870" y="198067"/>
                  <a:pt x="1979554" y="160328"/>
                  <a:pt x="1980590" y="121158"/>
                </a:cubicBezTo>
                <a:lnTo>
                  <a:pt x="1860804" y="121158"/>
                </a:lnTo>
                <a:lnTo>
                  <a:pt x="1856689" y="108357"/>
                </a:lnTo>
                <a:lnTo>
                  <a:pt x="1981048" y="108357"/>
                </a:lnTo>
                <a:cubicBezTo>
                  <a:pt x="1981686" y="91440"/>
                  <a:pt x="1982010" y="74295"/>
                  <a:pt x="1982019" y="56922"/>
                </a:cubicBezTo>
                <a:cubicBezTo>
                  <a:pt x="1982029" y="39548"/>
                  <a:pt x="1982010" y="21946"/>
                  <a:pt x="1981962" y="4115"/>
                </a:cubicBezTo>
                <a:close/>
                <a:moveTo>
                  <a:pt x="529438" y="4115"/>
                </a:moveTo>
                <a:lnTo>
                  <a:pt x="620421" y="29261"/>
                </a:lnTo>
                <a:cubicBezTo>
                  <a:pt x="619516" y="32480"/>
                  <a:pt x="617554" y="34957"/>
                  <a:pt x="614534" y="36690"/>
                </a:cubicBezTo>
                <a:cubicBezTo>
                  <a:pt x="611515" y="38424"/>
                  <a:pt x="607381" y="39300"/>
                  <a:pt x="602133" y="39319"/>
                </a:cubicBezTo>
                <a:cubicBezTo>
                  <a:pt x="589788" y="73990"/>
                  <a:pt x="575615" y="105232"/>
                  <a:pt x="559613" y="133045"/>
                </a:cubicBezTo>
                <a:lnTo>
                  <a:pt x="585216" y="142189"/>
                </a:lnTo>
                <a:cubicBezTo>
                  <a:pt x="584597" y="144456"/>
                  <a:pt x="583206" y="146323"/>
                  <a:pt x="581044" y="147790"/>
                </a:cubicBezTo>
                <a:cubicBezTo>
                  <a:pt x="578882" y="149257"/>
                  <a:pt x="575548" y="150438"/>
                  <a:pt x="571043" y="151333"/>
                </a:cubicBezTo>
                <a:lnTo>
                  <a:pt x="571043" y="420167"/>
                </a:lnTo>
                <a:cubicBezTo>
                  <a:pt x="570033" y="423129"/>
                  <a:pt x="564280" y="426806"/>
                  <a:pt x="553784" y="431197"/>
                </a:cubicBezTo>
                <a:cubicBezTo>
                  <a:pt x="543287" y="435588"/>
                  <a:pt x="531362" y="438007"/>
                  <a:pt x="518008" y="438455"/>
                </a:cubicBezTo>
                <a:lnTo>
                  <a:pt x="505663" y="438455"/>
                </a:lnTo>
                <a:lnTo>
                  <a:pt x="505663" y="206655"/>
                </a:lnTo>
                <a:cubicBezTo>
                  <a:pt x="491871" y="221742"/>
                  <a:pt x="476936" y="235458"/>
                  <a:pt x="460858" y="247803"/>
                </a:cubicBezTo>
                <a:lnTo>
                  <a:pt x="455829" y="244602"/>
                </a:lnTo>
                <a:cubicBezTo>
                  <a:pt x="466144" y="224395"/>
                  <a:pt x="476095" y="201208"/>
                  <a:pt x="485682" y="175040"/>
                </a:cubicBezTo>
                <a:cubicBezTo>
                  <a:pt x="495269" y="148872"/>
                  <a:pt x="503866" y="121181"/>
                  <a:pt x="511472" y="91965"/>
                </a:cubicBezTo>
                <a:cubicBezTo>
                  <a:pt x="519077" y="62749"/>
                  <a:pt x="525066" y="33466"/>
                  <a:pt x="529438" y="4115"/>
                </a:cubicBezTo>
                <a:close/>
                <a:moveTo>
                  <a:pt x="1529791" y="0"/>
                </a:moveTo>
                <a:lnTo>
                  <a:pt x="1622146" y="40234"/>
                </a:lnTo>
                <a:cubicBezTo>
                  <a:pt x="1620803" y="43244"/>
                  <a:pt x="1618460" y="45453"/>
                  <a:pt x="1615116" y="46863"/>
                </a:cubicBezTo>
                <a:cubicBezTo>
                  <a:pt x="1611773" y="48273"/>
                  <a:pt x="1607258" y="48654"/>
                  <a:pt x="1601572" y="48006"/>
                </a:cubicBezTo>
                <a:cubicBezTo>
                  <a:pt x="1572368" y="100384"/>
                  <a:pt x="1539221" y="143875"/>
                  <a:pt x="1502131" y="178480"/>
                </a:cubicBezTo>
                <a:cubicBezTo>
                  <a:pt x="1465040" y="213084"/>
                  <a:pt x="1423664" y="241373"/>
                  <a:pt x="1378001" y="263347"/>
                </a:cubicBezTo>
                <a:lnTo>
                  <a:pt x="1374343" y="259690"/>
                </a:lnTo>
                <a:cubicBezTo>
                  <a:pt x="1393636" y="239940"/>
                  <a:pt x="1413064" y="216346"/>
                  <a:pt x="1432628" y="188908"/>
                </a:cubicBezTo>
                <a:cubicBezTo>
                  <a:pt x="1452191" y="161471"/>
                  <a:pt x="1470434" y="131646"/>
                  <a:pt x="1487356" y="99433"/>
                </a:cubicBezTo>
                <a:cubicBezTo>
                  <a:pt x="1504278" y="67220"/>
                  <a:pt x="1518423" y="34076"/>
                  <a:pt x="1529791" y="0"/>
                </a:cubicBezTo>
                <a:close/>
              </a:path>
            </a:pathLst>
          </a:custGeom>
          <a:solidFill>
            <a:srgbClr val="5C83A4"/>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lnSpc>
                <a:spcPct val="110000"/>
              </a:lnSpc>
              <a:spcBef>
                <a:spcPts val="0"/>
              </a:spcBef>
              <a:spcAft>
                <a:spcPts val="0"/>
              </a:spcAft>
            </a:pPr>
            <a:endParaRPr lang="zh-CN" altLang="en-US" sz="3600" dirty="0">
              <a:gradFill>
                <a:gsLst>
                  <a:gs pos="0">
                    <a:srgbClr val="DC2610"/>
                  </a:gs>
                  <a:gs pos="100000">
                    <a:srgbClr val="A80202"/>
                  </a:gs>
                </a:gsLst>
                <a:lin scaled="1"/>
              </a:gradFill>
              <a:latin typeface="思源宋体 Heavy" panose="02020900000000000000" pitchFamily="18" charset="-122"/>
              <a:ea typeface="思源宋体 Heavy" panose="02020900000000000000" pitchFamily="18" charset="-122"/>
              <a:cs typeface="阿里巴巴普惠体" panose="00020600040101010101" charset="-122"/>
              <a:sym typeface="+mn-ea"/>
            </a:endParaRPr>
          </a:p>
        </p:txBody>
      </p:sp>
      <p:grpSp>
        <p:nvGrpSpPr>
          <p:cNvPr id="79" name="组合 78"/>
          <p:cNvGrpSpPr/>
          <p:nvPr/>
        </p:nvGrpSpPr>
        <p:grpSpPr>
          <a:xfrm>
            <a:off x="-278604" y="-259888"/>
            <a:ext cx="12788415" cy="1349652"/>
            <a:chOff x="-278604" y="-259888"/>
            <a:chExt cx="12788415" cy="1349652"/>
          </a:xfrm>
        </p:grpSpPr>
        <p:grpSp>
          <p:nvGrpSpPr>
            <p:cNvPr id="80" name="组合 79"/>
            <p:cNvGrpSpPr/>
            <p:nvPr/>
          </p:nvGrpSpPr>
          <p:grpSpPr>
            <a:xfrm>
              <a:off x="-278604" y="-259888"/>
              <a:ext cx="12788415" cy="1349652"/>
              <a:chOff x="-278604" y="-259888"/>
              <a:chExt cx="12788415" cy="1349652"/>
            </a:xfrm>
          </p:grpSpPr>
          <p:sp>
            <p:nvSpPr>
              <p:cNvPr id="83" name="椭圆 82"/>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4" name="图片 83"/>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85" name="直接连接符 84"/>
              <p:cNvCxnSpPr/>
              <p:nvPr>
                <p:custDataLst>
                  <p:tags r:id="rId7"/>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86" name="图片 8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81" name="矩形 80"/>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82" name="赵寅PPT"/>
            <p:cNvSpPr txBox="1"/>
            <p:nvPr>
              <p:custDataLst>
                <p:tags r:id="rId9"/>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37060" y="3726254"/>
            <a:ext cx="11117881" cy="1735094"/>
            <a:chOff x="601679" y="3525837"/>
            <a:chExt cx="11117881" cy="1735094"/>
          </a:xfrm>
        </p:grpSpPr>
        <p:sp>
          <p:nvSpPr>
            <p:cNvPr id="2" name="矩形 1"/>
            <p:cNvSpPr/>
            <p:nvPr/>
          </p:nvSpPr>
          <p:spPr>
            <a:xfrm>
              <a:off x="838460" y="3825857"/>
              <a:ext cx="10644319" cy="1135054"/>
            </a:xfrm>
            <a:prstGeom prst="rect">
              <a:avLst/>
            </a:prstGeom>
          </p:spPr>
          <p:txBody>
            <a:bodyPr wrap="square">
              <a:spAutoFit/>
            </a:bodyPr>
            <a:lstStyle/>
            <a:p>
              <a:pPr lvl="0" indent="629920" algn="just">
                <a:lnSpc>
                  <a:spcPct val="150000"/>
                </a:lnSpc>
              </a:pPr>
              <a:r>
                <a:rPr lang="zh-CN" altLang="en-US" sz="2400" b="1" kern="100">
                  <a:solidFill>
                    <a:prstClr val="black"/>
                  </a:solidFill>
                  <a:latin typeface="微软雅黑" panose="020B0503020204020204" pitchFamily="34" charset="-122"/>
                </a:rPr>
                <a:t>正是在把握世界发展大势、维护人类共同利益、推动中国与世界携手并进的过程中创立并不断丰富发展的。</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 name="矩形: 圆角 11"/>
            <p:cNvSpPr/>
            <p:nvPr/>
          </p:nvSpPr>
          <p:spPr bwMode="auto">
            <a:xfrm>
              <a:off x="601679" y="3525837"/>
              <a:ext cx="11117881" cy="1735094"/>
            </a:xfrm>
            <a:prstGeom prst="roundRect">
              <a:avLst>
                <a:gd name="adj" fmla="val 7247"/>
              </a:avLst>
            </a:prstGeom>
            <a:noFill/>
            <a:ln w="28575" cap="flat" cmpd="sng" algn="ctr">
              <a:solidFill>
                <a:srgbClr val="5C83A4"/>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cs typeface="+mn-ea"/>
                <a:sym typeface="+mn-lt"/>
              </a:endParaRPr>
            </a:p>
          </p:txBody>
        </p:sp>
      </p:grpSp>
      <p:grpSp>
        <p:nvGrpSpPr>
          <p:cNvPr id="38" name="组合 37"/>
          <p:cNvGrpSpPr/>
          <p:nvPr/>
        </p:nvGrpSpPr>
        <p:grpSpPr>
          <a:xfrm>
            <a:off x="472440" y="2735675"/>
            <a:ext cx="11247120" cy="601734"/>
            <a:chOff x="0" y="2384946"/>
            <a:chExt cx="12619009" cy="675132"/>
          </a:xfrm>
          <a:solidFill>
            <a:srgbClr val="5C83A4"/>
          </a:solidFill>
        </p:grpSpPr>
        <p:sp>
          <p:nvSpPr>
            <p:cNvPr id="18" name="矩形: 圆角 62"/>
            <p:cNvSpPr/>
            <p:nvPr/>
          </p:nvSpPr>
          <p:spPr bwMode="auto">
            <a:xfrm>
              <a:off x="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习</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19" name="矩形: 圆角 63"/>
            <p:cNvSpPr/>
            <p:nvPr/>
          </p:nvSpPr>
          <p:spPr bwMode="auto">
            <a:xfrm>
              <a:off x="796658"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近</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0" name="矩形: 圆角 64"/>
            <p:cNvSpPr/>
            <p:nvPr/>
          </p:nvSpPr>
          <p:spPr bwMode="auto">
            <a:xfrm>
              <a:off x="1593316"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1" name="矩形: 圆角 65"/>
            <p:cNvSpPr/>
            <p:nvPr/>
          </p:nvSpPr>
          <p:spPr bwMode="auto">
            <a:xfrm>
              <a:off x="2389974"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新</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2" name="矩形: 圆角 64"/>
            <p:cNvSpPr/>
            <p:nvPr/>
          </p:nvSpPr>
          <p:spPr bwMode="auto">
            <a:xfrm>
              <a:off x="3186632"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时</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3" name="矩形: 圆角 65"/>
            <p:cNvSpPr/>
            <p:nvPr/>
          </p:nvSpPr>
          <p:spPr bwMode="auto">
            <a:xfrm>
              <a:off x="398329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代</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5" name="矩形: 圆角 65"/>
            <p:cNvSpPr/>
            <p:nvPr/>
          </p:nvSpPr>
          <p:spPr bwMode="auto">
            <a:xfrm>
              <a:off x="477994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中</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8" name="矩形: 圆角 65"/>
            <p:cNvSpPr/>
            <p:nvPr/>
          </p:nvSpPr>
          <p:spPr bwMode="auto">
            <a:xfrm>
              <a:off x="557660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国</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9" name="矩形: 圆角 65"/>
            <p:cNvSpPr/>
            <p:nvPr/>
          </p:nvSpPr>
          <p:spPr bwMode="auto">
            <a:xfrm>
              <a:off x="637326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特</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0" name="矩形: 圆角 65"/>
            <p:cNvSpPr/>
            <p:nvPr/>
          </p:nvSpPr>
          <p:spPr bwMode="auto">
            <a:xfrm>
              <a:off x="716992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色</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1" name="矩形: 圆角 65"/>
            <p:cNvSpPr/>
            <p:nvPr/>
          </p:nvSpPr>
          <p:spPr bwMode="auto">
            <a:xfrm>
              <a:off x="7966580"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社</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2" name="矩形: 圆角 65"/>
            <p:cNvSpPr/>
            <p:nvPr/>
          </p:nvSpPr>
          <p:spPr bwMode="auto">
            <a:xfrm>
              <a:off x="876323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会</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3" name="矩形: 圆角 65"/>
            <p:cNvSpPr/>
            <p:nvPr/>
          </p:nvSpPr>
          <p:spPr bwMode="auto">
            <a:xfrm>
              <a:off x="955989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主</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4" name="矩形: 圆角 65"/>
            <p:cNvSpPr/>
            <p:nvPr/>
          </p:nvSpPr>
          <p:spPr bwMode="auto">
            <a:xfrm>
              <a:off x="1035655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义</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5" name="矩形: 圆角 65"/>
            <p:cNvSpPr/>
            <p:nvPr/>
          </p:nvSpPr>
          <p:spPr bwMode="auto">
            <a:xfrm>
              <a:off x="1115321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思</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7" name="矩形: 圆角 65"/>
            <p:cNvSpPr/>
            <p:nvPr/>
          </p:nvSpPr>
          <p:spPr bwMode="auto">
            <a:xfrm>
              <a:off x="11949867"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grpSp>
      <p:grpSp>
        <p:nvGrpSpPr>
          <p:cNvPr id="40" name="组合 39"/>
          <p:cNvGrpSpPr/>
          <p:nvPr/>
        </p:nvGrpSpPr>
        <p:grpSpPr>
          <a:xfrm>
            <a:off x="2168242" y="1234533"/>
            <a:ext cx="7855516" cy="648997"/>
            <a:chOff x="2421090" y="985151"/>
            <a:chExt cx="7855516" cy="648997"/>
          </a:xfrm>
        </p:grpSpPr>
        <p:grpSp>
          <p:nvGrpSpPr>
            <p:cNvPr id="41" name="组合 40"/>
            <p:cNvGrpSpPr/>
            <p:nvPr/>
          </p:nvGrpSpPr>
          <p:grpSpPr>
            <a:xfrm>
              <a:off x="2421090" y="985151"/>
              <a:ext cx="7855516" cy="648997"/>
              <a:chOff x="2867908" y="-1174188"/>
              <a:chExt cx="7855516" cy="648997"/>
            </a:xfrm>
          </p:grpSpPr>
          <p:sp>
            <p:nvSpPr>
              <p:cNvPr id="43" name="任意多边形: 形状 42"/>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矩形 43"/>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任意多边形: 形状 44"/>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42" name="矩形 41"/>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54" name="组合 53"/>
          <p:cNvGrpSpPr/>
          <p:nvPr/>
        </p:nvGrpSpPr>
        <p:grpSpPr>
          <a:xfrm>
            <a:off x="-278604" y="-259888"/>
            <a:ext cx="12788415" cy="1349652"/>
            <a:chOff x="-278604" y="-259888"/>
            <a:chExt cx="12788415" cy="1349652"/>
          </a:xfrm>
        </p:grpSpPr>
        <p:grpSp>
          <p:nvGrpSpPr>
            <p:cNvPr id="55" name="组合 54"/>
            <p:cNvGrpSpPr/>
            <p:nvPr/>
          </p:nvGrpSpPr>
          <p:grpSpPr>
            <a:xfrm>
              <a:off x="-278604" y="-259888"/>
              <a:ext cx="12788415" cy="1349652"/>
              <a:chOff x="-278604" y="-259888"/>
              <a:chExt cx="12788415" cy="1349652"/>
            </a:xfrm>
          </p:grpSpPr>
          <p:sp>
            <p:nvSpPr>
              <p:cNvPr id="58" name="椭圆 5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60" name="直接连接符 59"/>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61" name="图片 6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6" name="矩形 55"/>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5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4175" y="2848758"/>
            <a:ext cx="12183650" cy="3747187"/>
            <a:chOff x="-1936563" y="1209173"/>
            <a:chExt cx="16065125" cy="4940968"/>
          </a:xfrm>
        </p:grpSpPr>
        <p:sp>
          <p:nvSpPr>
            <p:cNvPr id="25" name="椭圆 24"/>
            <p:cNvSpPr/>
            <p:nvPr/>
          </p:nvSpPr>
          <p:spPr>
            <a:xfrm>
              <a:off x="3625515" y="1209173"/>
              <a:ext cx="4940970" cy="4940968"/>
            </a:xfrm>
            <a:prstGeom prst="ellipse">
              <a:avLst/>
            </a:prstGeom>
            <a:solidFill>
              <a:schemeClr val="accent1">
                <a:alpha val="607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1"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6" name="椭圆 25"/>
            <p:cNvSpPr/>
            <p:nvPr/>
          </p:nvSpPr>
          <p:spPr>
            <a:xfrm>
              <a:off x="3847485" y="1449191"/>
              <a:ext cx="4497030" cy="4497029"/>
            </a:xfrm>
            <a:prstGeom prst="ellipse">
              <a:avLst/>
            </a:prstGeom>
            <a:solidFill>
              <a:schemeClr val="accent1">
                <a:alpha val="6078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1"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7" name="矩形 26"/>
            <p:cNvSpPr/>
            <p:nvPr/>
          </p:nvSpPr>
          <p:spPr>
            <a:xfrm>
              <a:off x="-1936563" y="2486528"/>
              <a:ext cx="16065125" cy="24223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30000"/>
                </a:lnSpc>
                <a:buClrTx/>
                <a:buSzTx/>
                <a:buFontTx/>
                <a:buNone/>
                <a:defRPr/>
              </a:pPr>
              <a:endParaRPr kumimoji="1"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6" name="矩形 5"/>
          <p:cNvSpPr/>
          <p:nvPr/>
        </p:nvSpPr>
        <p:spPr>
          <a:xfrm>
            <a:off x="434363" y="4181572"/>
            <a:ext cx="3619703" cy="1135054"/>
          </a:xfrm>
          <a:prstGeom prst="rect">
            <a:avLst/>
          </a:prstGeom>
        </p:spPr>
        <p:txBody>
          <a:bodyPr wrap="square">
            <a:spAutoFit/>
          </a:bodyPr>
          <a:lstStyle/>
          <a:p>
            <a:pPr lvl="0" algn="just">
              <a:lnSpc>
                <a:spcPct val="150000"/>
              </a:lnSpc>
            </a:pPr>
            <a:r>
              <a:rPr lang="zh-CN" altLang="en-US" sz="2400" kern="100">
                <a:solidFill>
                  <a:schemeClr val="bg1"/>
                </a:solidFill>
                <a:latin typeface="微软雅黑" panose="020B0503020204020204" pitchFamily="34" charset="-122"/>
                <a:cs typeface="Times New Roman" panose="02020603050405020304" pitchFamily="18" charset="0"/>
              </a:rPr>
              <a:t>我国经济社会发展取得的成就举世瞩目</a:t>
            </a:r>
            <a:endParaRPr lang="en-US" altLang="zh-CN" sz="2400" kern="100" dirty="0">
              <a:solidFill>
                <a:schemeClr val="bg1"/>
              </a:solidFill>
              <a:latin typeface="微软雅黑" panose="020B0503020204020204" pitchFamily="34" charset="-122"/>
              <a:cs typeface="Times New Roman" panose="02020603050405020304" pitchFamily="18" charset="0"/>
            </a:endParaRPr>
          </a:p>
        </p:txBody>
      </p:sp>
      <p:grpSp>
        <p:nvGrpSpPr>
          <p:cNvPr id="19" name="组合 18"/>
          <p:cNvGrpSpPr/>
          <p:nvPr/>
        </p:nvGrpSpPr>
        <p:grpSpPr>
          <a:xfrm>
            <a:off x="243107" y="2089595"/>
            <a:ext cx="5177192" cy="481421"/>
            <a:chOff x="243107" y="2089595"/>
            <a:chExt cx="5177192" cy="481421"/>
          </a:xfrm>
        </p:grpSpPr>
        <p:grpSp>
          <p:nvGrpSpPr>
            <p:cNvPr id="20" name="组合 19"/>
            <p:cNvGrpSpPr/>
            <p:nvPr/>
          </p:nvGrpSpPr>
          <p:grpSpPr>
            <a:xfrm>
              <a:off x="243107" y="2104222"/>
              <a:ext cx="5177192" cy="466794"/>
              <a:chOff x="4845635" y="3399001"/>
              <a:chExt cx="8298799" cy="748250"/>
            </a:xfrm>
          </p:grpSpPr>
          <p:sp>
            <p:nvSpPr>
              <p:cNvPr id="23" name="箭头: 五边形 22"/>
              <p:cNvSpPr/>
              <p:nvPr/>
            </p:nvSpPr>
            <p:spPr>
              <a:xfrm>
                <a:off x="5175629" y="3399001"/>
                <a:ext cx="7968805" cy="748250"/>
              </a:xfrm>
              <a:prstGeom prst="homePlate">
                <a:avLst>
                  <a:gd name="adj" fmla="val 50000"/>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ea typeface="OPPOSans L" panose="00020600040101010101" pitchFamily="18" charset="-122"/>
                </a:endParaRPr>
              </a:p>
            </p:txBody>
          </p:sp>
          <p:sp>
            <p:nvSpPr>
              <p:cNvPr id="24" name="矩形: 圆角 23"/>
              <p:cNvSpPr/>
              <p:nvPr/>
            </p:nvSpPr>
            <p:spPr>
              <a:xfrm rot="2700000">
                <a:off x="4845633" y="3445234"/>
                <a:ext cx="613153" cy="613149"/>
              </a:xfrm>
              <a:prstGeom prst="roundRect">
                <a:avLst>
                  <a:gd name="adj" fmla="val 5056"/>
                </a:avLst>
              </a:prstGeom>
              <a:solidFill>
                <a:srgbClr val="5C83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solidFill>
                    <a:schemeClr val="bg1"/>
                  </a:solidFill>
                  <a:latin typeface="OPPOSans B" panose="00020600040101010101" pitchFamily="18" charset="-122"/>
                  <a:ea typeface="OPPOSans B" panose="00020600040101010101" pitchFamily="18" charset="-122"/>
                </a:endParaRPr>
              </a:p>
            </p:txBody>
          </p:sp>
        </p:grpSp>
        <p:sp>
          <p:nvSpPr>
            <p:cNvPr id="21" name="文本框 20"/>
            <p:cNvSpPr txBox="1"/>
            <p:nvPr/>
          </p:nvSpPr>
          <p:spPr>
            <a:xfrm>
              <a:off x="249395" y="2089595"/>
              <a:ext cx="280461" cy="461665"/>
            </a:xfrm>
            <a:prstGeom prst="rect">
              <a:avLst/>
            </a:prstGeom>
            <a:noFill/>
          </p:spPr>
          <p:txBody>
            <a:bodyPr wrap="square">
              <a:spAutoFit/>
            </a:bodyPr>
            <a:lstStyle/>
            <a:p>
              <a:pPr marL="0" marR="0">
                <a:spcBef>
                  <a:spcPts val="0"/>
                </a:spcBef>
                <a:spcAft>
                  <a:spcPts val="0"/>
                </a:spcAft>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rPr>
                <a:t>2</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ndParaRPr>
            </a:p>
          </p:txBody>
        </p:sp>
        <p:sp>
          <p:nvSpPr>
            <p:cNvPr id="22" name="矩形 21"/>
            <p:cNvSpPr/>
            <p:nvPr/>
          </p:nvSpPr>
          <p:spPr>
            <a:xfrm>
              <a:off x="685086" y="2104154"/>
              <a:ext cx="4493538" cy="461665"/>
            </a:xfrm>
            <a:prstGeom prst="rect">
              <a:avLst/>
            </a:prstGeom>
          </p:spPr>
          <p:txBody>
            <a:bodyPr wrap="none">
              <a:spAutoFit/>
            </a:bodyPr>
            <a:lstStyle/>
            <a:p>
              <a:pPr lvl="0"/>
              <a:r>
                <a:rPr lang="zh-CN" altLang="en-US" sz="2400" b="1" kern="100" dirty="0">
                  <a:latin typeface="+mn-ea"/>
                </a:rPr>
                <a:t>中华民族伟大复兴进入关键时期</a:t>
              </a:r>
              <a:endParaRPr kumimoji="0" lang="zh-CN" altLang="en-US" sz="2400" b="1" i="0" u="none" strike="noStrike" kern="1200" cap="none" spc="0" normalizeH="0" baseline="0" noProof="0" dirty="0">
                <a:ln>
                  <a:noFill/>
                </a:ln>
                <a:uLnTx/>
                <a:uFillTx/>
                <a:latin typeface="+mn-ea"/>
              </a:endParaRPr>
            </a:p>
          </p:txBody>
        </p:sp>
      </p:grpSp>
      <p:sp>
        <p:nvSpPr>
          <p:cNvPr id="36" name="矩形 35"/>
          <p:cNvSpPr/>
          <p:nvPr/>
        </p:nvSpPr>
        <p:spPr>
          <a:xfrm>
            <a:off x="8137934" y="4181572"/>
            <a:ext cx="3887052" cy="1200329"/>
          </a:xfrm>
          <a:prstGeom prst="rect">
            <a:avLst/>
          </a:prstGeom>
        </p:spPr>
        <p:txBody>
          <a:bodyPr wrap="square">
            <a:spAutoFit/>
          </a:bodyPr>
          <a:lstStyle/>
          <a:p>
            <a:pPr lvl="0" algn="just">
              <a:lnSpc>
                <a:spcPct val="150000"/>
              </a:lnSpc>
            </a:pPr>
            <a:r>
              <a:rPr lang="zh-CN" altLang="en-US" sz="2400" kern="100">
                <a:solidFill>
                  <a:schemeClr val="bg1"/>
                </a:solidFill>
                <a:latin typeface="微软雅黑" panose="020B0503020204020204" pitchFamily="34" charset="-122"/>
                <a:cs typeface="Times New Roman" panose="02020603050405020304" pitchFamily="18" charset="0"/>
              </a:rPr>
              <a:t>我们面</a:t>
            </a:r>
            <a:r>
              <a:rPr lang="zh-CN" altLang="en-US" sz="2400" kern="100" dirty="0">
                <a:solidFill>
                  <a:schemeClr val="bg1"/>
                </a:solidFill>
                <a:latin typeface="微软雅黑" panose="020B0503020204020204" pitchFamily="34" charset="-122"/>
                <a:cs typeface="Times New Roman" panose="02020603050405020304" pitchFamily="18" charset="0"/>
              </a:rPr>
              <a:t>临着</a:t>
            </a:r>
            <a:r>
              <a:rPr lang="zh-CN" altLang="en-US" sz="2400" kern="100">
                <a:solidFill>
                  <a:schemeClr val="bg1"/>
                </a:solidFill>
                <a:latin typeface="微软雅黑" panose="020B0503020204020204" pitchFamily="34" charset="-122"/>
                <a:cs typeface="Times New Roman" panose="02020603050405020304" pitchFamily="18" charset="0"/>
              </a:rPr>
              <a:t>各种发展过程中的困</a:t>
            </a:r>
            <a:r>
              <a:rPr lang="zh-CN" altLang="en-US" sz="2400" kern="100" dirty="0">
                <a:solidFill>
                  <a:schemeClr val="bg1"/>
                </a:solidFill>
                <a:latin typeface="微软雅黑" panose="020B0503020204020204" pitchFamily="34" charset="-122"/>
                <a:cs typeface="Times New Roman" panose="02020603050405020304" pitchFamily="18" charset="0"/>
              </a:rPr>
              <a:t>难和问题</a:t>
            </a:r>
            <a:endParaRPr lang="zh-CN" altLang="en-US" sz="2400" kern="100" dirty="0">
              <a:solidFill>
                <a:schemeClr val="bg1"/>
              </a:solidFill>
              <a:latin typeface="微软雅黑" panose="020B0503020204020204" pitchFamily="34" charset="-122"/>
              <a:cs typeface="Times New Roman" panose="02020603050405020304" pitchFamily="18" charset="0"/>
            </a:endParaRPr>
          </a:p>
        </p:txBody>
      </p:sp>
      <p:pic>
        <p:nvPicPr>
          <p:cNvPr id="37" name="图片 36"/>
          <p:cNvPicPr>
            <a:picLocks noChangeAspect="1"/>
          </p:cNvPicPr>
          <p:nvPr/>
        </p:nvPicPr>
        <p:blipFill rotWithShape="1">
          <a:blip r:embed="rId1"/>
          <a:srcRect l="11740" t="7397" r="11740" b="52329"/>
          <a:stretch>
            <a:fillRect/>
          </a:stretch>
        </p:blipFill>
        <p:spPr>
          <a:xfrm>
            <a:off x="4568817" y="3210687"/>
            <a:ext cx="3059533" cy="3059533"/>
          </a:xfrm>
          <a:prstGeom prst="ellipse">
            <a:avLst/>
          </a:prstGeom>
        </p:spPr>
      </p:pic>
      <p:grpSp>
        <p:nvGrpSpPr>
          <p:cNvPr id="38" name="组合 37"/>
          <p:cNvGrpSpPr/>
          <p:nvPr/>
        </p:nvGrpSpPr>
        <p:grpSpPr>
          <a:xfrm>
            <a:off x="2168242" y="1234533"/>
            <a:ext cx="7855516" cy="648997"/>
            <a:chOff x="2421090" y="985151"/>
            <a:chExt cx="7855516" cy="648997"/>
          </a:xfrm>
        </p:grpSpPr>
        <p:grpSp>
          <p:nvGrpSpPr>
            <p:cNvPr id="39" name="组合 38"/>
            <p:cNvGrpSpPr/>
            <p:nvPr/>
          </p:nvGrpSpPr>
          <p:grpSpPr>
            <a:xfrm>
              <a:off x="2421090" y="985151"/>
              <a:ext cx="7855516" cy="648997"/>
              <a:chOff x="2867908" y="-1174188"/>
              <a:chExt cx="7855516" cy="648997"/>
            </a:xfrm>
          </p:grpSpPr>
          <p:sp>
            <p:nvSpPr>
              <p:cNvPr id="41" name="任意多边形: 形状 40"/>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矩形 41"/>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3" name="任意多边形: 形状 42"/>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40" name="矩形 39"/>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44" name="组合 43"/>
          <p:cNvGrpSpPr/>
          <p:nvPr/>
        </p:nvGrpSpPr>
        <p:grpSpPr>
          <a:xfrm>
            <a:off x="-278604" y="-259888"/>
            <a:ext cx="12788415" cy="1349652"/>
            <a:chOff x="-278604" y="-259888"/>
            <a:chExt cx="12788415" cy="1349652"/>
          </a:xfrm>
        </p:grpSpPr>
        <p:grpSp>
          <p:nvGrpSpPr>
            <p:cNvPr id="45" name="组合 44"/>
            <p:cNvGrpSpPr/>
            <p:nvPr/>
          </p:nvGrpSpPr>
          <p:grpSpPr>
            <a:xfrm>
              <a:off x="-278604" y="-259888"/>
              <a:ext cx="12788415" cy="1349652"/>
              <a:chOff x="-278604" y="-259888"/>
              <a:chExt cx="12788415" cy="1349652"/>
            </a:xfrm>
          </p:grpSpPr>
          <p:sp>
            <p:nvSpPr>
              <p:cNvPr id="48" name="椭圆 4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9" name="图片 4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50" name="直接连接符 49"/>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51" name="图片 5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6" name="矩形 45"/>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4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68242" y="1234533"/>
            <a:ext cx="7855516" cy="648997"/>
            <a:chOff x="2421090" y="985151"/>
            <a:chExt cx="7855516" cy="648997"/>
          </a:xfrm>
        </p:grpSpPr>
        <p:grpSp>
          <p:nvGrpSpPr>
            <p:cNvPr id="6" name="组合 5"/>
            <p:cNvGrpSpPr/>
            <p:nvPr/>
          </p:nvGrpSpPr>
          <p:grpSpPr>
            <a:xfrm>
              <a:off x="2421090" y="985151"/>
              <a:ext cx="7855516" cy="648997"/>
              <a:chOff x="2867908" y="-1174188"/>
              <a:chExt cx="7855516" cy="648997"/>
            </a:xfrm>
          </p:grpSpPr>
          <p:sp>
            <p:nvSpPr>
              <p:cNvPr id="8" name="任意多边形: 形状 7"/>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19" name="组合 18"/>
          <p:cNvGrpSpPr/>
          <p:nvPr/>
        </p:nvGrpSpPr>
        <p:grpSpPr>
          <a:xfrm>
            <a:off x="537060" y="3726254"/>
            <a:ext cx="11117881" cy="1735094"/>
            <a:chOff x="601679" y="3525837"/>
            <a:chExt cx="11117881" cy="1735094"/>
          </a:xfrm>
        </p:grpSpPr>
        <p:sp>
          <p:nvSpPr>
            <p:cNvPr id="20" name="矩形 19"/>
            <p:cNvSpPr/>
            <p:nvPr/>
          </p:nvSpPr>
          <p:spPr>
            <a:xfrm>
              <a:off x="957249" y="3825857"/>
              <a:ext cx="10406742" cy="1200329"/>
            </a:xfrm>
            <a:prstGeom prst="rect">
              <a:avLst/>
            </a:prstGeom>
          </p:spPr>
          <p:txBody>
            <a:bodyPr wrap="square">
              <a:spAutoFit/>
            </a:bodyPr>
            <a:lstStyle/>
            <a:p>
              <a:pPr lvl="0" indent="629920" algn="just">
                <a:lnSpc>
                  <a:spcPct val="150000"/>
                </a:lnSpc>
              </a:pPr>
              <a:r>
                <a:rPr lang="zh-CN" altLang="en-US" sz="2400" b="1" kern="100">
                  <a:solidFill>
                    <a:prstClr val="black"/>
                  </a:solidFill>
                  <a:latin typeface="微软雅黑" panose="020B0503020204020204" pitchFamily="34" charset="-122"/>
                </a:rPr>
                <a:t>正是在中华民族迎来从站起来、富起来到强起来的伟大飞跃中，在破解中国发展的时代之问中创立并不断丰富发展的。</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矩形: 圆角 11"/>
            <p:cNvSpPr/>
            <p:nvPr/>
          </p:nvSpPr>
          <p:spPr bwMode="auto">
            <a:xfrm>
              <a:off x="601679" y="3525837"/>
              <a:ext cx="11117881" cy="1735094"/>
            </a:xfrm>
            <a:prstGeom prst="roundRect">
              <a:avLst>
                <a:gd name="adj" fmla="val 7247"/>
              </a:avLst>
            </a:prstGeom>
            <a:noFill/>
            <a:ln w="28575" cap="flat" cmpd="sng" algn="ctr">
              <a:solidFill>
                <a:srgbClr val="5C83A4"/>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cs typeface="+mn-ea"/>
                <a:sym typeface="+mn-lt"/>
              </a:endParaRPr>
            </a:p>
          </p:txBody>
        </p:sp>
      </p:grpSp>
      <p:grpSp>
        <p:nvGrpSpPr>
          <p:cNvPr id="22" name="组合 21"/>
          <p:cNvGrpSpPr/>
          <p:nvPr/>
        </p:nvGrpSpPr>
        <p:grpSpPr>
          <a:xfrm>
            <a:off x="472440" y="2735675"/>
            <a:ext cx="11247120" cy="601734"/>
            <a:chOff x="0" y="2384946"/>
            <a:chExt cx="12619009" cy="675132"/>
          </a:xfrm>
          <a:solidFill>
            <a:srgbClr val="5C83A4"/>
          </a:solidFill>
        </p:grpSpPr>
        <p:sp>
          <p:nvSpPr>
            <p:cNvPr id="23" name="矩形: 圆角 62"/>
            <p:cNvSpPr/>
            <p:nvPr/>
          </p:nvSpPr>
          <p:spPr bwMode="auto">
            <a:xfrm>
              <a:off x="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习</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4" name="矩形: 圆角 63"/>
            <p:cNvSpPr/>
            <p:nvPr/>
          </p:nvSpPr>
          <p:spPr bwMode="auto">
            <a:xfrm>
              <a:off x="796658"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近</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5" name="矩形: 圆角 64"/>
            <p:cNvSpPr/>
            <p:nvPr/>
          </p:nvSpPr>
          <p:spPr bwMode="auto">
            <a:xfrm>
              <a:off x="1593316"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6" name="矩形: 圆角 65"/>
            <p:cNvSpPr/>
            <p:nvPr/>
          </p:nvSpPr>
          <p:spPr bwMode="auto">
            <a:xfrm>
              <a:off x="2389974"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新</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7" name="矩形: 圆角 64"/>
            <p:cNvSpPr/>
            <p:nvPr/>
          </p:nvSpPr>
          <p:spPr bwMode="auto">
            <a:xfrm>
              <a:off x="3186632"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时</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8" name="矩形: 圆角 65"/>
            <p:cNvSpPr/>
            <p:nvPr/>
          </p:nvSpPr>
          <p:spPr bwMode="auto">
            <a:xfrm>
              <a:off x="398329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代</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9" name="矩形: 圆角 65"/>
            <p:cNvSpPr/>
            <p:nvPr/>
          </p:nvSpPr>
          <p:spPr bwMode="auto">
            <a:xfrm>
              <a:off x="477994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中</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0" name="矩形: 圆角 65"/>
            <p:cNvSpPr/>
            <p:nvPr/>
          </p:nvSpPr>
          <p:spPr bwMode="auto">
            <a:xfrm>
              <a:off x="557660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国</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1" name="矩形: 圆角 65"/>
            <p:cNvSpPr/>
            <p:nvPr/>
          </p:nvSpPr>
          <p:spPr bwMode="auto">
            <a:xfrm>
              <a:off x="637326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特</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2" name="矩形: 圆角 65"/>
            <p:cNvSpPr/>
            <p:nvPr/>
          </p:nvSpPr>
          <p:spPr bwMode="auto">
            <a:xfrm>
              <a:off x="716992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色</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3" name="矩形: 圆角 65"/>
            <p:cNvSpPr/>
            <p:nvPr/>
          </p:nvSpPr>
          <p:spPr bwMode="auto">
            <a:xfrm>
              <a:off x="7966580"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社</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4" name="矩形: 圆角 65"/>
            <p:cNvSpPr/>
            <p:nvPr/>
          </p:nvSpPr>
          <p:spPr bwMode="auto">
            <a:xfrm>
              <a:off x="876323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会</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5" name="矩形: 圆角 65"/>
            <p:cNvSpPr/>
            <p:nvPr/>
          </p:nvSpPr>
          <p:spPr bwMode="auto">
            <a:xfrm>
              <a:off x="955989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主</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6" name="矩形: 圆角 65"/>
            <p:cNvSpPr/>
            <p:nvPr/>
          </p:nvSpPr>
          <p:spPr bwMode="auto">
            <a:xfrm>
              <a:off x="1035655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义</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7" name="矩形: 圆角 65"/>
            <p:cNvSpPr/>
            <p:nvPr/>
          </p:nvSpPr>
          <p:spPr bwMode="auto">
            <a:xfrm>
              <a:off x="1115321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思</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8" name="矩形: 圆角 65"/>
            <p:cNvSpPr/>
            <p:nvPr/>
          </p:nvSpPr>
          <p:spPr bwMode="auto">
            <a:xfrm>
              <a:off x="11949867"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gr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a:xfrm>
            <a:off x="5895833" y="2998162"/>
            <a:ext cx="5658098" cy="3134277"/>
          </a:xfrm>
          <a:prstGeom prst="rect">
            <a:avLst/>
          </a:prstGeom>
          <a:effectLst>
            <a:outerShdw blurRad="50800" dist="38100" dir="2700000" algn="tl" rotWithShape="0">
              <a:schemeClr val="accent1">
                <a:alpha val="40000"/>
              </a:schemeClr>
            </a:outerShdw>
          </a:effectLst>
        </p:spPr>
      </p:pic>
      <p:grpSp>
        <p:nvGrpSpPr>
          <p:cNvPr id="8" name="组合 7"/>
          <p:cNvGrpSpPr/>
          <p:nvPr/>
        </p:nvGrpSpPr>
        <p:grpSpPr>
          <a:xfrm>
            <a:off x="2168242" y="1234533"/>
            <a:ext cx="7855516" cy="648997"/>
            <a:chOff x="2421090" y="985151"/>
            <a:chExt cx="7855516" cy="648997"/>
          </a:xfrm>
        </p:grpSpPr>
        <p:grpSp>
          <p:nvGrpSpPr>
            <p:cNvPr id="9" name="组合 8"/>
            <p:cNvGrpSpPr/>
            <p:nvPr/>
          </p:nvGrpSpPr>
          <p:grpSpPr>
            <a:xfrm>
              <a:off x="2421090" y="985151"/>
              <a:ext cx="7855516" cy="648997"/>
              <a:chOff x="2867908" y="-1174188"/>
              <a:chExt cx="7855516" cy="648997"/>
            </a:xfrm>
          </p:grpSpPr>
          <p:sp>
            <p:nvSpPr>
              <p:cNvPr id="11" name="任意多边形: 形状 10"/>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矩形 11"/>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形状 12"/>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0" name="矩形 9"/>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4" name="组合 13"/>
          <p:cNvGrpSpPr/>
          <p:nvPr/>
        </p:nvGrpSpPr>
        <p:grpSpPr>
          <a:xfrm>
            <a:off x="-278604" y="-259888"/>
            <a:ext cx="12788415" cy="1349652"/>
            <a:chOff x="-278604" y="-259888"/>
            <a:chExt cx="12788415" cy="1349652"/>
          </a:xfrm>
        </p:grpSpPr>
        <p:grpSp>
          <p:nvGrpSpPr>
            <p:cNvPr id="15" name="组合 14"/>
            <p:cNvGrpSpPr/>
            <p:nvPr/>
          </p:nvGrpSpPr>
          <p:grpSpPr>
            <a:xfrm>
              <a:off x="-278604" y="-259888"/>
              <a:ext cx="12788415" cy="1349652"/>
              <a:chOff x="-278604" y="-259888"/>
              <a:chExt cx="12788415" cy="1349652"/>
            </a:xfrm>
          </p:grpSpPr>
          <p:sp>
            <p:nvSpPr>
              <p:cNvPr id="18" name="椭圆 1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0" name="直接连接符 19"/>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6" name="矩形 15"/>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22" name="组合 21"/>
          <p:cNvGrpSpPr/>
          <p:nvPr/>
        </p:nvGrpSpPr>
        <p:grpSpPr>
          <a:xfrm>
            <a:off x="243107" y="2089595"/>
            <a:ext cx="4585196" cy="481421"/>
            <a:chOff x="243107" y="2089595"/>
            <a:chExt cx="4585196" cy="481421"/>
          </a:xfrm>
        </p:grpSpPr>
        <p:grpSp>
          <p:nvGrpSpPr>
            <p:cNvPr id="23" name="组合 22"/>
            <p:cNvGrpSpPr/>
            <p:nvPr/>
          </p:nvGrpSpPr>
          <p:grpSpPr>
            <a:xfrm>
              <a:off x="243107" y="2104222"/>
              <a:ext cx="4585196" cy="466794"/>
              <a:chOff x="4845635" y="3399001"/>
              <a:chExt cx="7349857" cy="748250"/>
            </a:xfrm>
          </p:grpSpPr>
          <p:sp>
            <p:nvSpPr>
              <p:cNvPr id="26" name="箭头: 五边形 25"/>
              <p:cNvSpPr/>
              <p:nvPr/>
            </p:nvSpPr>
            <p:spPr>
              <a:xfrm>
                <a:off x="5175629" y="3399001"/>
                <a:ext cx="7019863" cy="748250"/>
              </a:xfrm>
              <a:prstGeom prst="homePlate">
                <a:avLst>
                  <a:gd name="adj" fmla="val 50000"/>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ea typeface="OPPOSans L" panose="00020600040101010101" pitchFamily="18" charset="-122"/>
                </a:endParaRPr>
              </a:p>
            </p:txBody>
          </p:sp>
          <p:sp>
            <p:nvSpPr>
              <p:cNvPr id="27" name="矩形: 圆角 26"/>
              <p:cNvSpPr/>
              <p:nvPr/>
            </p:nvSpPr>
            <p:spPr>
              <a:xfrm rot="2700000">
                <a:off x="4845633" y="3445234"/>
                <a:ext cx="613153" cy="613149"/>
              </a:xfrm>
              <a:prstGeom prst="roundRect">
                <a:avLst>
                  <a:gd name="adj" fmla="val 5056"/>
                </a:avLst>
              </a:prstGeom>
              <a:solidFill>
                <a:srgbClr val="5C83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solidFill>
                    <a:schemeClr val="bg1"/>
                  </a:solidFill>
                  <a:latin typeface="OPPOSans B" panose="00020600040101010101" pitchFamily="18" charset="-122"/>
                  <a:ea typeface="OPPOSans B" panose="00020600040101010101" pitchFamily="18" charset="-122"/>
                </a:endParaRPr>
              </a:p>
            </p:txBody>
          </p:sp>
        </p:grpSp>
        <p:sp>
          <p:nvSpPr>
            <p:cNvPr id="24" name="文本框 23"/>
            <p:cNvSpPr txBox="1"/>
            <p:nvPr/>
          </p:nvSpPr>
          <p:spPr>
            <a:xfrm>
              <a:off x="249395" y="2089595"/>
              <a:ext cx="322105" cy="461665"/>
            </a:xfrm>
            <a:prstGeom prst="rect">
              <a:avLst/>
            </a:prstGeom>
            <a:noFill/>
          </p:spPr>
          <p:txBody>
            <a:bodyPr wrap="square">
              <a:spAutoFit/>
            </a:bodyPr>
            <a:lstStyle/>
            <a:p>
              <a:pPr marL="0" marR="0">
                <a:spcBef>
                  <a:spcPts val="0"/>
                </a:spcBef>
                <a:spcAft>
                  <a:spcPts val="0"/>
                </a:spcAft>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rPr>
                <a:t>3</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ndParaRPr>
            </a:p>
          </p:txBody>
        </p:sp>
        <p:sp>
          <p:nvSpPr>
            <p:cNvPr id="25" name="矩形 24"/>
            <p:cNvSpPr/>
            <p:nvPr/>
          </p:nvSpPr>
          <p:spPr>
            <a:xfrm>
              <a:off x="685086" y="2104154"/>
              <a:ext cx="3897221" cy="461665"/>
            </a:xfrm>
            <a:prstGeom prst="rect">
              <a:avLst/>
            </a:prstGeom>
          </p:spPr>
          <p:txBody>
            <a:bodyPr wrap="none">
              <a:spAutoFit/>
            </a:bodyPr>
            <a:lstStyle/>
            <a:p>
              <a:pPr lvl="0"/>
              <a:r>
                <a:rPr lang="zh-CN" altLang="en-US" sz="2400" b="1" kern="100" dirty="0">
                  <a:latin typeface="+mn-ea"/>
                </a:rPr>
                <a:t>中国式现代化全面推进拓展</a:t>
              </a:r>
              <a:endParaRPr kumimoji="0" lang="zh-CN" altLang="en-US" sz="2400" b="1" i="0" u="none" strike="noStrike" kern="1200" cap="none" spc="0" normalizeH="0" baseline="0" noProof="0" dirty="0">
                <a:ln>
                  <a:noFill/>
                </a:ln>
                <a:uLnTx/>
                <a:uFillTx/>
                <a:latin typeface="+mn-ea"/>
              </a:endParaRPr>
            </a:p>
          </p:txBody>
        </p:sp>
      </p:grpSp>
      <p:grpSp>
        <p:nvGrpSpPr>
          <p:cNvPr id="34" name="组合 33"/>
          <p:cNvGrpSpPr/>
          <p:nvPr/>
        </p:nvGrpSpPr>
        <p:grpSpPr>
          <a:xfrm>
            <a:off x="638069" y="3000169"/>
            <a:ext cx="5047091" cy="885372"/>
            <a:chOff x="638069" y="3000169"/>
            <a:chExt cx="5047091" cy="885372"/>
          </a:xfrm>
        </p:grpSpPr>
        <p:grpSp>
          <p:nvGrpSpPr>
            <p:cNvPr id="28" name="组合 27"/>
            <p:cNvGrpSpPr/>
            <p:nvPr/>
          </p:nvGrpSpPr>
          <p:grpSpPr>
            <a:xfrm>
              <a:off x="638069" y="3000169"/>
              <a:ext cx="5047091" cy="885372"/>
              <a:chOff x="638629" y="1538514"/>
              <a:chExt cx="2438400" cy="885372"/>
            </a:xfrm>
          </p:grpSpPr>
          <p:sp>
            <p:nvSpPr>
              <p:cNvPr id="29" name="矩形: 圆角 28"/>
              <p:cNvSpPr/>
              <p:nvPr/>
            </p:nvSpPr>
            <p:spPr>
              <a:xfrm>
                <a:off x="638629" y="1538514"/>
                <a:ext cx="2438400" cy="885372"/>
              </a:xfrm>
              <a:prstGeom prst="roundRect">
                <a:avLst>
                  <a:gd name="adj" fmla="val 5371"/>
                </a:avLst>
              </a:prstGeom>
              <a:solidFill>
                <a:schemeClr val="bg1"/>
              </a:solidFill>
              <a:ln w="6350">
                <a:solidFill>
                  <a:schemeClr val="accent1">
                    <a:lumMod val="20000"/>
                    <a:lumOff val="80000"/>
                  </a:schemeClr>
                </a:solidFill>
              </a:ln>
              <a:effectLst>
                <a:outerShdw blurRad="254000" dist="38100" dir="5400000" sx="94000" sy="94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nvSpPr>
            <p:spPr>
              <a:xfrm>
                <a:off x="640666" y="2381250"/>
                <a:ext cx="2434326" cy="42636"/>
              </a:xfrm>
              <a:custGeom>
                <a:avLst/>
                <a:gdLst>
                  <a:gd name="connsiteX0" fmla="*/ 0 w 2434326"/>
                  <a:gd name="connsiteY0" fmla="*/ 0 h 42636"/>
                  <a:gd name="connsiteX1" fmla="*/ 2434326 w 2434326"/>
                  <a:gd name="connsiteY1" fmla="*/ 0 h 42636"/>
                  <a:gd name="connsiteX2" fmla="*/ 2422435 w 2434326"/>
                  <a:gd name="connsiteY2" fmla="*/ 28708 h 42636"/>
                  <a:gd name="connsiteX3" fmla="*/ 2388810 w 2434326"/>
                  <a:gd name="connsiteY3" fmla="*/ 42636 h 42636"/>
                  <a:gd name="connsiteX4" fmla="*/ 45516 w 2434326"/>
                  <a:gd name="connsiteY4" fmla="*/ 42636 h 42636"/>
                  <a:gd name="connsiteX5" fmla="*/ 11891 w 2434326"/>
                  <a:gd name="connsiteY5" fmla="*/ 28708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4326" h="42636">
                    <a:moveTo>
                      <a:pt x="0" y="0"/>
                    </a:moveTo>
                    <a:lnTo>
                      <a:pt x="2434326" y="0"/>
                    </a:lnTo>
                    <a:lnTo>
                      <a:pt x="2422435" y="28708"/>
                    </a:lnTo>
                    <a:cubicBezTo>
                      <a:pt x="2413830" y="37314"/>
                      <a:pt x="2401942" y="42636"/>
                      <a:pt x="2388810" y="42636"/>
                    </a:cubicBezTo>
                    <a:lnTo>
                      <a:pt x="45516" y="42636"/>
                    </a:lnTo>
                    <a:cubicBezTo>
                      <a:pt x="32385" y="42636"/>
                      <a:pt x="20496" y="37314"/>
                      <a:pt x="11891" y="28708"/>
                    </a:cubicBezTo>
                    <a:close/>
                  </a:path>
                </a:pathLst>
              </a:cu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1068734" y="3212023"/>
              <a:ext cx="4185761" cy="461665"/>
            </a:xfrm>
            <a:prstGeom prst="rect">
              <a:avLst/>
            </a:prstGeom>
          </p:spPr>
          <p:txBody>
            <a:bodyPr wrap="none">
              <a:sp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成功走出了中国式现代化道路</a:t>
              </a:r>
              <a:endPar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grpSp>
      <p:grpSp>
        <p:nvGrpSpPr>
          <p:cNvPr id="35" name="组合 34"/>
          <p:cNvGrpSpPr/>
          <p:nvPr/>
        </p:nvGrpSpPr>
        <p:grpSpPr>
          <a:xfrm>
            <a:off x="638069" y="4123618"/>
            <a:ext cx="5047091" cy="885372"/>
            <a:chOff x="638069" y="3000169"/>
            <a:chExt cx="5047091" cy="885372"/>
          </a:xfrm>
        </p:grpSpPr>
        <p:grpSp>
          <p:nvGrpSpPr>
            <p:cNvPr id="36" name="组合 35"/>
            <p:cNvGrpSpPr/>
            <p:nvPr/>
          </p:nvGrpSpPr>
          <p:grpSpPr>
            <a:xfrm>
              <a:off x="638069" y="3000169"/>
              <a:ext cx="5047091" cy="885372"/>
              <a:chOff x="638629" y="1538514"/>
              <a:chExt cx="2438400" cy="885372"/>
            </a:xfrm>
          </p:grpSpPr>
          <p:sp>
            <p:nvSpPr>
              <p:cNvPr id="38" name="矩形: 圆角 37"/>
              <p:cNvSpPr/>
              <p:nvPr/>
            </p:nvSpPr>
            <p:spPr>
              <a:xfrm>
                <a:off x="638629" y="1538514"/>
                <a:ext cx="2438400" cy="885372"/>
              </a:xfrm>
              <a:prstGeom prst="roundRect">
                <a:avLst>
                  <a:gd name="adj" fmla="val 5371"/>
                </a:avLst>
              </a:prstGeom>
              <a:solidFill>
                <a:schemeClr val="bg1"/>
              </a:solidFill>
              <a:ln w="6350">
                <a:solidFill>
                  <a:schemeClr val="accent1">
                    <a:lumMod val="20000"/>
                    <a:lumOff val="80000"/>
                  </a:schemeClr>
                </a:solidFill>
              </a:ln>
              <a:effectLst>
                <a:outerShdw blurRad="254000" dist="38100" dir="5400000" sx="94000" sy="94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640666" y="2381250"/>
                <a:ext cx="2434326" cy="42636"/>
              </a:xfrm>
              <a:custGeom>
                <a:avLst/>
                <a:gdLst>
                  <a:gd name="connsiteX0" fmla="*/ 0 w 2434326"/>
                  <a:gd name="connsiteY0" fmla="*/ 0 h 42636"/>
                  <a:gd name="connsiteX1" fmla="*/ 2434326 w 2434326"/>
                  <a:gd name="connsiteY1" fmla="*/ 0 h 42636"/>
                  <a:gd name="connsiteX2" fmla="*/ 2422435 w 2434326"/>
                  <a:gd name="connsiteY2" fmla="*/ 28708 h 42636"/>
                  <a:gd name="connsiteX3" fmla="*/ 2388810 w 2434326"/>
                  <a:gd name="connsiteY3" fmla="*/ 42636 h 42636"/>
                  <a:gd name="connsiteX4" fmla="*/ 45516 w 2434326"/>
                  <a:gd name="connsiteY4" fmla="*/ 42636 h 42636"/>
                  <a:gd name="connsiteX5" fmla="*/ 11891 w 2434326"/>
                  <a:gd name="connsiteY5" fmla="*/ 28708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4326" h="42636">
                    <a:moveTo>
                      <a:pt x="0" y="0"/>
                    </a:moveTo>
                    <a:lnTo>
                      <a:pt x="2434326" y="0"/>
                    </a:lnTo>
                    <a:lnTo>
                      <a:pt x="2422435" y="28708"/>
                    </a:lnTo>
                    <a:cubicBezTo>
                      <a:pt x="2413830" y="37314"/>
                      <a:pt x="2401942" y="42636"/>
                      <a:pt x="2388810" y="42636"/>
                    </a:cubicBezTo>
                    <a:lnTo>
                      <a:pt x="45516" y="42636"/>
                    </a:lnTo>
                    <a:cubicBezTo>
                      <a:pt x="32385" y="42636"/>
                      <a:pt x="20496" y="37314"/>
                      <a:pt x="11891" y="28708"/>
                    </a:cubicBezTo>
                    <a:close/>
                  </a:path>
                </a:pathLst>
              </a:cu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矩形 36"/>
            <p:cNvSpPr/>
            <p:nvPr/>
          </p:nvSpPr>
          <p:spPr>
            <a:xfrm>
              <a:off x="1530398" y="3212023"/>
              <a:ext cx="3262432" cy="461665"/>
            </a:xfrm>
            <a:prstGeom prst="rect">
              <a:avLst/>
            </a:prstGeom>
          </p:spPr>
          <p:txBody>
            <a:bodyPr wrap="none">
              <a:sp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创造了人类文明新形态</a:t>
              </a:r>
              <a:endPar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endParaRPr>
            </a:p>
          </p:txBody>
        </p:sp>
      </p:grpSp>
      <p:grpSp>
        <p:nvGrpSpPr>
          <p:cNvPr id="40" name="组合 39"/>
          <p:cNvGrpSpPr/>
          <p:nvPr/>
        </p:nvGrpSpPr>
        <p:grpSpPr>
          <a:xfrm>
            <a:off x="638069" y="5247067"/>
            <a:ext cx="5047091" cy="885372"/>
            <a:chOff x="638069" y="3000169"/>
            <a:chExt cx="5047091" cy="885372"/>
          </a:xfrm>
        </p:grpSpPr>
        <p:grpSp>
          <p:nvGrpSpPr>
            <p:cNvPr id="41" name="组合 40"/>
            <p:cNvGrpSpPr/>
            <p:nvPr/>
          </p:nvGrpSpPr>
          <p:grpSpPr>
            <a:xfrm>
              <a:off x="638069" y="3000169"/>
              <a:ext cx="5047091" cy="885372"/>
              <a:chOff x="638629" y="1538514"/>
              <a:chExt cx="2438400" cy="885372"/>
            </a:xfrm>
          </p:grpSpPr>
          <p:sp>
            <p:nvSpPr>
              <p:cNvPr id="43" name="矩形: 圆角 42"/>
              <p:cNvSpPr/>
              <p:nvPr/>
            </p:nvSpPr>
            <p:spPr>
              <a:xfrm>
                <a:off x="638629" y="1538514"/>
                <a:ext cx="2438400" cy="885372"/>
              </a:xfrm>
              <a:prstGeom prst="roundRect">
                <a:avLst>
                  <a:gd name="adj" fmla="val 5371"/>
                </a:avLst>
              </a:prstGeom>
              <a:solidFill>
                <a:schemeClr val="bg1"/>
              </a:solidFill>
              <a:ln w="6350">
                <a:solidFill>
                  <a:schemeClr val="accent1">
                    <a:lumMod val="20000"/>
                    <a:lumOff val="80000"/>
                  </a:schemeClr>
                </a:solidFill>
              </a:ln>
              <a:effectLst>
                <a:outerShdw blurRad="254000" dist="38100" dir="5400000" sx="94000" sy="94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形状 43"/>
              <p:cNvSpPr/>
              <p:nvPr/>
            </p:nvSpPr>
            <p:spPr>
              <a:xfrm>
                <a:off x="640666" y="2381250"/>
                <a:ext cx="2434326" cy="42636"/>
              </a:xfrm>
              <a:custGeom>
                <a:avLst/>
                <a:gdLst>
                  <a:gd name="connsiteX0" fmla="*/ 0 w 2434326"/>
                  <a:gd name="connsiteY0" fmla="*/ 0 h 42636"/>
                  <a:gd name="connsiteX1" fmla="*/ 2434326 w 2434326"/>
                  <a:gd name="connsiteY1" fmla="*/ 0 h 42636"/>
                  <a:gd name="connsiteX2" fmla="*/ 2422435 w 2434326"/>
                  <a:gd name="connsiteY2" fmla="*/ 28708 h 42636"/>
                  <a:gd name="connsiteX3" fmla="*/ 2388810 w 2434326"/>
                  <a:gd name="connsiteY3" fmla="*/ 42636 h 42636"/>
                  <a:gd name="connsiteX4" fmla="*/ 45516 w 2434326"/>
                  <a:gd name="connsiteY4" fmla="*/ 42636 h 42636"/>
                  <a:gd name="connsiteX5" fmla="*/ 11891 w 2434326"/>
                  <a:gd name="connsiteY5" fmla="*/ 28708 h 4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34326" h="42636">
                    <a:moveTo>
                      <a:pt x="0" y="0"/>
                    </a:moveTo>
                    <a:lnTo>
                      <a:pt x="2434326" y="0"/>
                    </a:lnTo>
                    <a:lnTo>
                      <a:pt x="2422435" y="28708"/>
                    </a:lnTo>
                    <a:cubicBezTo>
                      <a:pt x="2413830" y="37314"/>
                      <a:pt x="2401942" y="42636"/>
                      <a:pt x="2388810" y="42636"/>
                    </a:cubicBezTo>
                    <a:lnTo>
                      <a:pt x="45516" y="42636"/>
                    </a:lnTo>
                    <a:cubicBezTo>
                      <a:pt x="32385" y="42636"/>
                      <a:pt x="20496" y="37314"/>
                      <a:pt x="11891" y="28708"/>
                    </a:cubicBezTo>
                    <a:close/>
                  </a:path>
                </a:pathLst>
              </a:custGeom>
              <a:solidFill>
                <a:schemeClr val="accent1">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矩形 41"/>
            <p:cNvSpPr/>
            <p:nvPr/>
          </p:nvSpPr>
          <p:spPr>
            <a:xfrm>
              <a:off x="837901" y="3212023"/>
              <a:ext cx="4647427" cy="461665"/>
            </a:xfrm>
            <a:prstGeom prst="rect">
              <a:avLst/>
            </a:prstGeom>
          </p:spPr>
          <p:txBody>
            <a:bodyPr wrap="none">
              <a:sp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打破了</a:t>
              </a:r>
              <a:r>
                <a:rPr kumimoji="0" lang="zh-CN" altLang="en-US" sz="2400" b="0" i="0" u="none" strike="noStrike" kern="100" cap="none" spc="0" normalizeH="0" baseline="0" noProof="0" dirty="0">
                  <a:ln>
                    <a:noFill/>
                  </a:ln>
                  <a:solidFill>
                    <a:schemeClr val="accent1">
                      <a:lumMod val="75000"/>
                    </a:schemeClr>
                  </a:solidFill>
                  <a:effectLst/>
                  <a:uLnTx/>
                  <a:uFillTx/>
                  <a:latin typeface="黑体" panose="02010609060101010101" pitchFamily="49" charset="-122"/>
                  <a:ea typeface="黑体" panose="02010609060101010101" pitchFamily="49" charset="-122"/>
                  <a:cs typeface="Times New Roman" panose="02020603050405020304" pitchFamily="18" charset="0"/>
                </a:rPr>
                <a:t>“现代化</a:t>
              </a:r>
              <a:r>
                <a:rPr kumimoji="0" lang="en-US" altLang="zh-CN" sz="2400" b="0" i="0" u="none" strike="noStrike" kern="100" cap="none" spc="0" normalizeH="0" baseline="0" noProof="0" dirty="0">
                  <a:ln>
                    <a:noFill/>
                  </a:ln>
                  <a:solidFill>
                    <a:schemeClr val="accent1">
                      <a:lumMod val="75000"/>
                    </a:schemeClr>
                  </a:solidFill>
                  <a:effectLst/>
                  <a:uLnTx/>
                  <a:uFillTx/>
                  <a:latin typeface="黑体" panose="02010609060101010101" pitchFamily="49" charset="-122"/>
                  <a:ea typeface="黑体" panose="02010609060101010101" pitchFamily="49" charset="-122"/>
                  <a:cs typeface="Times New Roman" panose="02020603050405020304" pitchFamily="18" charset="0"/>
                </a:rPr>
                <a:t>=</a:t>
              </a:r>
              <a:r>
                <a:rPr kumimoji="0" lang="zh-CN" altLang="en-US" sz="2400" b="0" i="0" u="none" strike="noStrike" kern="100" cap="none" spc="0" normalizeH="0" baseline="0" noProof="0" dirty="0">
                  <a:ln>
                    <a:noFill/>
                  </a:ln>
                  <a:solidFill>
                    <a:schemeClr val="accent1">
                      <a:lumMod val="75000"/>
                    </a:schemeClr>
                  </a:solidFill>
                  <a:effectLst/>
                  <a:uLnTx/>
                  <a:uFillTx/>
                  <a:latin typeface="黑体" panose="02010609060101010101" pitchFamily="49" charset="-122"/>
                  <a:ea typeface="黑体" panose="02010609060101010101" pitchFamily="49" charset="-122"/>
                  <a:cs typeface="Times New Roman" panose="02020603050405020304" pitchFamily="18" charset="0"/>
                </a:rPr>
                <a:t>西方化”</a:t>
              </a: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的迷思</a:t>
              </a:r>
              <a:endPar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endParaRPr>
            </a:p>
          </p:txBody>
        </p:sp>
      </p:grp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68242" y="1234533"/>
            <a:ext cx="7855516" cy="648997"/>
            <a:chOff x="2421090" y="985151"/>
            <a:chExt cx="7855516" cy="648997"/>
          </a:xfrm>
        </p:grpSpPr>
        <p:grpSp>
          <p:nvGrpSpPr>
            <p:cNvPr id="6" name="组合 5"/>
            <p:cNvGrpSpPr/>
            <p:nvPr/>
          </p:nvGrpSpPr>
          <p:grpSpPr>
            <a:xfrm>
              <a:off x="2421090" y="985151"/>
              <a:ext cx="7855516" cy="648997"/>
              <a:chOff x="2867908" y="-1174188"/>
              <a:chExt cx="7855516" cy="648997"/>
            </a:xfrm>
          </p:grpSpPr>
          <p:sp>
            <p:nvSpPr>
              <p:cNvPr id="8" name="任意多边形: 形状 7"/>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19" name="组合 18"/>
          <p:cNvGrpSpPr/>
          <p:nvPr/>
        </p:nvGrpSpPr>
        <p:grpSpPr>
          <a:xfrm>
            <a:off x="537060" y="3726254"/>
            <a:ext cx="11117881" cy="1735094"/>
            <a:chOff x="601679" y="3525837"/>
            <a:chExt cx="11117881" cy="1735094"/>
          </a:xfrm>
        </p:grpSpPr>
        <p:sp>
          <p:nvSpPr>
            <p:cNvPr id="20" name="矩形 19"/>
            <p:cNvSpPr/>
            <p:nvPr/>
          </p:nvSpPr>
          <p:spPr>
            <a:xfrm>
              <a:off x="838460" y="3825857"/>
              <a:ext cx="10644319" cy="1135054"/>
            </a:xfrm>
            <a:prstGeom prst="rect">
              <a:avLst/>
            </a:prstGeom>
          </p:spPr>
          <p:txBody>
            <a:bodyPr wrap="square">
              <a:spAutoFit/>
            </a:bodyPr>
            <a:lstStyle/>
            <a:p>
              <a:pPr lvl="0" indent="629920" algn="just">
                <a:lnSpc>
                  <a:spcPct val="150000"/>
                </a:lnSpc>
              </a:pPr>
              <a:r>
                <a:rPr lang="zh-CN" altLang="en-US" sz="2400" b="1" kern="100">
                  <a:solidFill>
                    <a:prstClr val="black"/>
                  </a:solidFill>
                  <a:latin typeface="微软雅黑" panose="020B0503020204020204" pitchFamily="34" charset="-122"/>
                </a:rPr>
                <a:t>正是在成功推进和拓展中国式现代化、推动人类文明发展的历史进程中创立并不断丰富发展的。</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矩形: 圆角 11"/>
            <p:cNvSpPr/>
            <p:nvPr/>
          </p:nvSpPr>
          <p:spPr bwMode="auto">
            <a:xfrm>
              <a:off x="601679" y="3525837"/>
              <a:ext cx="11117881" cy="1735094"/>
            </a:xfrm>
            <a:prstGeom prst="roundRect">
              <a:avLst>
                <a:gd name="adj" fmla="val 7247"/>
              </a:avLst>
            </a:prstGeom>
            <a:noFill/>
            <a:ln w="28575" cap="flat" cmpd="sng" algn="ctr">
              <a:solidFill>
                <a:srgbClr val="5C83A4"/>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cs typeface="+mn-ea"/>
                <a:sym typeface="+mn-lt"/>
              </a:endParaRPr>
            </a:p>
          </p:txBody>
        </p:sp>
      </p:grpSp>
      <p:grpSp>
        <p:nvGrpSpPr>
          <p:cNvPr id="22" name="组合 21"/>
          <p:cNvGrpSpPr/>
          <p:nvPr/>
        </p:nvGrpSpPr>
        <p:grpSpPr>
          <a:xfrm>
            <a:off x="472440" y="2735675"/>
            <a:ext cx="11247120" cy="601734"/>
            <a:chOff x="0" y="2384946"/>
            <a:chExt cx="12619009" cy="675132"/>
          </a:xfrm>
          <a:solidFill>
            <a:srgbClr val="5C83A4"/>
          </a:solidFill>
        </p:grpSpPr>
        <p:sp>
          <p:nvSpPr>
            <p:cNvPr id="23" name="矩形: 圆角 62"/>
            <p:cNvSpPr/>
            <p:nvPr/>
          </p:nvSpPr>
          <p:spPr bwMode="auto">
            <a:xfrm>
              <a:off x="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习</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4" name="矩形: 圆角 63"/>
            <p:cNvSpPr/>
            <p:nvPr/>
          </p:nvSpPr>
          <p:spPr bwMode="auto">
            <a:xfrm>
              <a:off x="796658"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近</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5" name="矩形: 圆角 64"/>
            <p:cNvSpPr/>
            <p:nvPr/>
          </p:nvSpPr>
          <p:spPr bwMode="auto">
            <a:xfrm>
              <a:off x="1593316"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6" name="矩形: 圆角 65"/>
            <p:cNvSpPr/>
            <p:nvPr/>
          </p:nvSpPr>
          <p:spPr bwMode="auto">
            <a:xfrm>
              <a:off x="2389974"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新</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7" name="矩形: 圆角 64"/>
            <p:cNvSpPr/>
            <p:nvPr/>
          </p:nvSpPr>
          <p:spPr bwMode="auto">
            <a:xfrm>
              <a:off x="3186632"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时</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8" name="矩形: 圆角 65"/>
            <p:cNvSpPr/>
            <p:nvPr/>
          </p:nvSpPr>
          <p:spPr bwMode="auto">
            <a:xfrm>
              <a:off x="398329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代</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9" name="矩形: 圆角 65"/>
            <p:cNvSpPr/>
            <p:nvPr/>
          </p:nvSpPr>
          <p:spPr bwMode="auto">
            <a:xfrm>
              <a:off x="477994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中</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0" name="矩形: 圆角 65"/>
            <p:cNvSpPr/>
            <p:nvPr/>
          </p:nvSpPr>
          <p:spPr bwMode="auto">
            <a:xfrm>
              <a:off x="557660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国</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1" name="矩形: 圆角 65"/>
            <p:cNvSpPr/>
            <p:nvPr/>
          </p:nvSpPr>
          <p:spPr bwMode="auto">
            <a:xfrm>
              <a:off x="637326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特</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2" name="矩形: 圆角 65"/>
            <p:cNvSpPr/>
            <p:nvPr/>
          </p:nvSpPr>
          <p:spPr bwMode="auto">
            <a:xfrm>
              <a:off x="716992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色</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3" name="矩形: 圆角 65"/>
            <p:cNvSpPr/>
            <p:nvPr/>
          </p:nvSpPr>
          <p:spPr bwMode="auto">
            <a:xfrm>
              <a:off x="7966580"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社</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4" name="矩形: 圆角 65"/>
            <p:cNvSpPr/>
            <p:nvPr/>
          </p:nvSpPr>
          <p:spPr bwMode="auto">
            <a:xfrm>
              <a:off x="876323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会</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5" name="矩形: 圆角 65"/>
            <p:cNvSpPr/>
            <p:nvPr/>
          </p:nvSpPr>
          <p:spPr bwMode="auto">
            <a:xfrm>
              <a:off x="955989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主</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6" name="矩形: 圆角 65"/>
            <p:cNvSpPr/>
            <p:nvPr/>
          </p:nvSpPr>
          <p:spPr bwMode="auto">
            <a:xfrm>
              <a:off x="1035655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义</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7" name="矩形: 圆角 65"/>
            <p:cNvSpPr/>
            <p:nvPr/>
          </p:nvSpPr>
          <p:spPr bwMode="auto">
            <a:xfrm>
              <a:off x="1115321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思</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8" name="矩形: 圆角 65"/>
            <p:cNvSpPr/>
            <p:nvPr/>
          </p:nvSpPr>
          <p:spPr bwMode="auto">
            <a:xfrm>
              <a:off x="11949867"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gr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68242" y="1234533"/>
            <a:ext cx="7855516" cy="648997"/>
            <a:chOff x="2421090" y="985151"/>
            <a:chExt cx="7855516" cy="648997"/>
          </a:xfrm>
        </p:grpSpPr>
        <p:grpSp>
          <p:nvGrpSpPr>
            <p:cNvPr id="7" name="组合 6"/>
            <p:cNvGrpSpPr/>
            <p:nvPr/>
          </p:nvGrpSpPr>
          <p:grpSpPr>
            <a:xfrm>
              <a:off x="2421090" y="985151"/>
              <a:ext cx="7855516" cy="648997"/>
              <a:chOff x="2867908" y="-1174188"/>
              <a:chExt cx="7855516" cy="648997"/>
            </a:xfrm>
          </p:grpSpPr>
          <p:sp>
            <p:nvSpPr>
              <p:cNvPr id="9" name="任意多边形: 形状 8"/>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矩形 9"/>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形状 10"/>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8" name="矩形 7"/>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2" name="组合 11"/>
          <p:cNvGrpSpPr/>
          <p:nvPr/>
        </p:nvGrpSpPr>
        <p:grpSpPr>
          <a:xfrm>
            <a:off x="-278604" y="-259888"/>
            <a:ext cx="12788415" cy="1349652"/>
            <a:chOff x="-278604" y="-259888"/>
            <a:chExt cx="12788415" cy="1349652"/>
          </a:xfrm>
        </p:grpSpPr>
        <p:grpSp>
          <p:nvGrpSpPr>
            <p:cNvPr id="13" name="组合 12"/>
            <p:cNvGrpSpPr/>
            <p:nvPr/>
          </p:nvGrpSpPr>
          <p:grpSpPr>
            <a:xfrm>
              <a:off x="-278604" y="-259888"/>
              <a:ext cx="12788415" cy="1349652"/>
              <a:chOff x="-278604" y="-259888"/>
              <a:chExt cx="12788415" cy="1349652"/>
            </a:xfrm>
          </p:grpSpPr>
          <p:sp>
            <p:nvSpPr>
              <p:cNvPr id="16" name="椭圆 1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8" name="直接连接符 17"/>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4" name="矩形 13"/>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5"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20" name="组合 19"/>
          <p:cNvGrpSpPr/>
          <p:nvPr/>
        </p:nvGrpSpPr>
        <p:grpSpPr>
          <a:xfrm>
            <a:off x="243107" y="2089595"/>
            <a:ext cx="7372344" cy="481421"/>
            <a:chOff x="243107" y="2089595"/>
            <a:chExt cx="7372344" cy="481421"/>
          </a:xfrm>
        </p:grpSpPr>
        <p:grpSp>
          <p:nvGrpSpPr>
            <p:cNvPr id="21" name="组合 20"/>
            <p:cNvGrpSpPr/>
            <p:nvPr/>
          </p:nvGrpSpPr>
          <p:grpSpPr>
            <a:xfrm>
              <a:off x="243107" y="2104222"/>
              <a:ext cx="7372344" cy="466794"/>
              <a:chOff x="4845635" y="3399001"/>
              <a:chExt cx="11817527" cy="748250"/>
            </a:xfrm>
          </p:grpSpPr>
          <p:sp>
            <p:nvSpPr>
              <p:cNvPr id="24" name="箭头: 五边形 23"/>
              <p:cNvSpPr/>
              <p:nvPr/>
            </p:nvSpPr>
            <p:spPr>
              <a:xfrm>
                <a:off x="5175629" y="3399001"/>
                <a:ext cx="11487533" cy="748250"/>
              </a:xfrm>
              <a:prstGeom prst="homePlate">
                <a:avLst>
                  <a:gd name="adj" fmla="val 50000"/>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ea typeface="OPPOSans L" panose="00020600040101010101" pitchFamily="18" charset="-122"/>
                </a:endParaRPr>
              </a:p>
            </p:txBody>
          </p:sp>
          <p:sp>
            <p:nvSpPr>
              <p:cNvPr id="25" name="矩形: 圆角 24"/>
              <p:cNvSpPr/>
              <p:nvPr/>
            </p:nvSpPr>
            <p:spPr>
              <a:xfrm rot="2700000">
                <a:off x="4845633" y="3445234"/>
                <a:ext cx="613153" cy="613149"/>
              </a:xfrm>
              <a:prstGeom prst="roundRect">
                <a:avLst>
                  <a:gd name="adj" fmla="val 5056"/>
                </a:avLst>
              </a:prstGeom>
              <a:solidFill>
                <a:srgbClr val="5C83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dirty="0">
                  <a:solidFill>
                    <a:schemeClr val="bg1"/>
                  </a:solidFill>
                  <a:latin typeface="OPPOSans B" panose="00020600040101010101" pitchFamily="18" charset="-122"/>
                  <a:ea typeface="OPPOSans B" panose="00020600040101010101" pitchFamily="18" charset="-122"/>
                </a:endParaRPr>
              </a:p>
            </p:txBody>
          </p:sp>
        </p:grpSp>
        <p:sp>
          <p:nvSpPr>
            <p:cNvPr id="22" name="文本框 21"/>
            <p:cNvSpPr txBox="1"/>
            <p:nvPr/>
          </p:nvSpPr>
          <p:spPr>
            <a:xfrm>
              <a:off x="249395" y="2089595"/>
              <a:ext cx="322105" cy="461665"/>
            </a:xfrm>
            <a:prstGeom prst="rect">
              <a:avLst/>
            </a:prstGeom>
            <a:noFill/>
          </p:spPr>
          <p:txBody>
            <a:bodyPr wrap="square">
              <a:spAutoFit/>
            </a:bodyPr>
            <a:lstStyle/>
            <a:p>
              <a:pPr marL="0" marR="0">
                <a:spcBef>
                  <a:spcPts val="0"/>
                </a:spcBef>
                <a:spcAft>
                  <a:spcPts val="0"/>
                </a:spcAft>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rPr>
                <a:t>4</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ndParaRPr>
            </a:p>
          </p:txBody>
        </p:sp>
        <p:sp>
          <p:nvSpPr>
            <p:cNvPr id="23" name="矩形 22"/>
            <p:cNvSpPr/>
            <p:nvPr/>
          </p:nvSpPr>
          <p:spPr>
            <a:xfrm>
              <a:off x="685086" y="2104154"/>
              <a:ext cx="6683240" cy="461665"/>
            </a:xfrm>
            <a:prstGeom prst="rect">
              <a:avLst/>
            </a:prstGeom>
          </p:spPr>
          <p:txBody>
            <a:bodyPr wrap="none">
              <a:spAutoFit/>
            </a:bodyPr>
            <a:lstStyle/>
            <a:p>
              <a:pPr lvl="0"/>
              <a:r>
                <a:rPr lang="zh-CN" altLang="en-US" sz="2400" b="1" kern="100" dirty="0">
                  <a:latin typeface="+mn-ea"/>
                </a:rPr>
                <a:t>科学社会主义在</a:t>
              </a:r>
              <a:r>
                <a:rPr lang="en-US" altLang="zh-CN" sz="2400" b="1" kern="100" dirty="0">
                  <a:latin typeface="+mn-ea"/>
                </a:rPr>
                <a:t>21</a:t>
              </a:r>
              <a:r>
                <a:rPr lang="zh-CN" altLang="en-US" sz="2400" b="1" kern="100" dirty="0">
                  <a:latin typeface="+mn-ea"/>
                </a:rPr>
                <a:t>世纪的中国焕发新的蓬勃生机</a:t>
              </a:r>
              <a:endParaRPr kumimoji="0" lang="zh-CN" altLang="en-US" sz="2400" b="1" i="0" u="none" strike="noStrike" kern="1200" cap="none" spc="0" normalizeH="0" baseline="0" noProof="0" dirty="0">
                <a:ln>
                  <a:noFill/>
                </a:ln>
                <a:uLnTx/>
                <a:uFillTx/>
                <a:latin typeface="+mn-ea"/>
              </a:endParaRPr>
            </a:p>
          </p:txBody>
        </p:sp>
      </p:grpSp>
      <p:grpSp>
        <p:nvGrpSpPr>
          <p:cNvPr id="56" name="组合 55"/>
          <p:cNvGrpSpPr/>
          <p:nvPr/>
        </p:nvGrpSpPr>
        <p:grpSpPr>
          <a:xfrm>
            <a:off x="427932" y="2897920"/>
            <a:ext cx="11336137" cy="3641792"/>
            <a:chOff x="636193" y="2897920"/>
            <a:chExt cx="11336137" cy="3641792"/>
          </a:xfrm>
        </p:grpSpPr>
        <p:cxnSp>
          <p:nvCxnSpPr>
            <p:cNvPr id="46" name="直接连接符 45"/>
            <p:cNvCxnSpPr/>
            <p:nvPr/>
          </p:nvCxnSpPr>
          <p:spPr>
            <a:xfrm>
              <a:off x="7637904" y="5064398"/>
              <a:ext cx="4235648" cy="0"/>
            </a:xfrm>
            <a:prstGeom prst="line">
              <a:avLst/>
            </a:prstGeom>
            <a:ln>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704841" y="5064398"/>
              <a:ext cx="3803359" cy="0"/>
            </a:xfrm>
            <a:prstGeom prst="line">
              <a:avLst/>
            </a:prstGeom>
            <a:ln>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059856" y="2897920"/>
              <a:ext cx="4072289" cy="2912633"/>
              <a:chOff x="4055763" y="1405870"/>
              <a:chExt cx="4072289" cy="2912633"/>
            </a:xfrm>
          </p:grpSpPr>
          <p:sp>
            <p:nvSpPr>
              <p:cNvPr id="27" name="任意多边形: 形状 26"/>
              <p:cNvSpPr/>
              <p:nvPr/>
            </p:nvSpPr>
            <p:spPr>
              <a:xfrm>
                <a:off x="6700882" y="2323215"/>
                <a:ext cx="1427170" cy="1666638"/>
              </a:xfrm>
              <a:custGeom>
                <a:avLst/>
                <a:gdLst>
                  <a:gd name="connsiteX0" fmla="*/ 368876 w 1324474"/>
                  <a:gd name="connsiteY0" fmla="*/ 1504443 h 1546709"/>
                  <a:gd name="connsiteX1" fmla="*/ 487884 w 1324474"/>
                  <a:gd name="connsiteY1" fmla="*/ 1532697 h 1546709"/>
                  <a:gd name="connsiteX2" fmla="*/ 902760 w 1324474"/>
                  <a:gd name="connsiteY2" fmla="*/ 1154794 h 1546709"/>
                  <a:gd name="connsiteX3" fmla="*/ 1324259 w 1324474"/>
                  <a:gd name="connsiteY3" fmla="*/ 92559 h 1546709"/>
                  <a:gd name="connsiteX4" fmla="*/ 1240923 w 1324474"/>
                  <a:gd name="connsiteY4" fmla="*/ 2474 h 1546709"/>
                  <a:gd name="connsiteX5" fmla="*/ 521420 w 1324474"/>
                  <a:gd name="connsiteY5" fmla="*/ 1 h 1546709"/>
                  <a:gd name="connsiteX6" fmla="*/ 437917 w 1324474"/>
                  <a:gd name="connsiteY6" fmla="*/ 73904 h 1546709"/>
                  <a:gd name="connsiteX7" fmla="*/ 217337 w 1324474"/>
                  <a:gd name="connsiteY7" fmla="*/ 595800 h 1546709"/>
                  <a:gd name="connsiteX8" fmla="*/ 34192 w 1324474"/>
                  <a:gd name="connsiteY8" fmla="*/ 770520 h 1546709"/>
                  <a:gd name="connsiteX9" fmla="*/ 11094 w 1324474"/>
                  <a:gd name="connsiteY9" fmla="*/ 879719 h 1546709"/>
                  <a:gd name="connsiteX10" fmla="*/ 368876 w 1324474"/>
                  <a:gd name="connsiteY10" fmla="*/ 1504443 h 1546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24474" h="1546709">
                    <a:moveTo>
                      <a:pt x="368876" y="1504443"/>
                    </a:moveTo>
                    <a:cubicBezTo>
                      <a:pt x="392937" y="1546446"/>
                      <a:pt x="447642" y="1559609"/>
                      <a:pt x="487884" y="1532697"/>
                    </a:cubicBezTo>
                    <a:cubicBezTo>
                      <a:pt x="640471" y="1430623"/>
                      <a:pt x="780691" y="1304488"/>
                      <a:pt x="902760" y="1154794"/>
                    </a:cubicBezTo>
                    <a:cubicBezTo>
                      <a:pt x="1159097" y="840441"/>
                      <a:pt x="1297808" y="468617"/>
                      <a:pt x="1324259" y="92559"/>
                    </a:cubicBezTo>
                    <a:cubicBezTo>
                      <a:pt x="1327696" y="44016"/>
                      <a:pt x="1289591" y="2642"/>
                      <a:pt x="1240923" y="2474"/>
                    </a:cubicBezTo>
                    <a:lnTo>
                      <a:pt x="521420" y="1"/>
                    </a:lnTo>
                    <a:cubicBezTo>
                      <a:pt x="478872" y="-167"/>
                      <a:pt x="442779" y="31608"/>
                      <a:pt x="437917" y="73904"/>
                    </a:cubicBezTo>
                    <a:cubicBezTo>
                      <a:pt x="416664" y="259104"/>
                      <a:pt x="343934" y="440615"/>
                      <a:pt x="217337" y="595800"/>
                    </a:cubicBezTo>
                    <a:cubicBezTo>
                      <a:pt x="162549" y="662997"/>
                      <a:pt x="100885" y="721264"/>
                      <a:pt x="34192" y="770520"/>
                    </a:cubicBezTo>
                    <a:cubicBezTo>
                      <a:pt x="-98" y="795839"/>
                      <a:pt x="-10117" y="842747"/>
                      <a:pt x="11094" y="879719"/>
                    </a:cubicBezTo>
                    <a:lnTo>
                      <a:pt x="368876" y="1504443"/>
                    </a:lnTo>
                    <a:close/>
                  </a:path>
                </a:pathLst>
              </a:custGeom>
              <a:solidFill>
                <a:schemeClr val="bg2"/>
              </a:solidFill>
              <a:ln w="9525">
                <a:noFill/>
              </a:ln>
              <a:effectLst>
                <a:outerShdw blurRad="63500" algn="ctr" rotWithShape="0">
                  <a:schemeClr val="accent1">
                    <a:lumMod val="60000"/>
                    <a:lumOff val="40000"/>
                    <a:alpha val="7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8" name="任意多边形: 形状 27"/>
              <p:cNvSpPr/>
              <p:nvPr/>
            </p:nvSpPr>
            <p:spPr>
              <a:xfrm>
                <a:off x="5138829" y="3266220"/>
                <a:ext cx="1897592" cy="1052283"/>
              </a:xfrm>
              <a:custGeom>
                <a:avLst/>
                <a:gdLst>
                  <a:gd name="connsiteX0" fmla="*/ 1286515 w 1761045"/>
                  <a:gd name="connsiteY0" fmla="*/ 8982 h 976563"/>
                  <a:gd name="connsiteX1" fmla="*/ 479191 w 1761045"/>
                  <a:gd name="connsiteY1" fmla="*/ 7012 h 976563"/>
                  <a:gd name="connsiteX2" fmla="*/ 373470 w 1761045"/>
                  <a:gd name="connsiteY2" fmla="*/ 41763 h 976563"/>
                  <a:gd name="connsiteX3" fmla="*/ 11413 w 1761045"/>
                  <a:gd name="connsiteY3" fmla="*/ 663887 h 976563"/>
                  <a:gd name="connsiteX4" fmla="*/ 46542 w 1761045"/>
                  <a:gd name="connsiteY4" fmla="*/ 781178 h 976563"/>
                  <a:gd name="connsiteX5" fmla="*/ 1714050 w 1761045"/>
                  <a:gd name="connsiteY5" fmla="*/ 785998 h 976563"/>
                  <a:gd name="connsiteX6" fmla="*/ 1749933 w 1761045"/>
                  <a:gd name="connsiteY6" fmla="*/ 669002 h 976563"/>
                  <a:gd name="connsiteX7" fmla="*/ 1392194 w 1761045"/>
                  <a:gd name="connsiteY7" fmla="*/ 44404 h 976563"/>
                  <a:gd name="connsiteX8" fmla="*/ 1286515 w 1761045"/>
                  <a:gd name="connsiteY8" fmla="*/ 8982 h 976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61045" h="976563">
                    <a:moveTo>
                      <a:pt x="1286515" y="8982"/>
                    </a:moveTo>
                    <a:cubicBezTo>
                      <a:pt x="1031771" y="119104"/>
                      <a:pt x="738169" y="120948"/>
                      <a:pt x="479191" y="7012"/>
                    </a:cubicBezTo>
                    <a:cubicBezTo>
                      <a:pt x="440332" y="-10091"/>
                      <a:pt x="394807" y="5083"/>
                      <a:pt x="373470" y="41763"/>
                    </a:cubicBezTo>
                    <a:lnTo>
                      <a:pt x="11413" y="663887"/>
                    </a:lnTo>
                    <a:cubicBezTo>
                      <a:pt x="-12984" y="705765"/>
                      <a:pt x="3113" y="759673"/>
                      <a:pt x="46542" y="781178"/>
                    </a:cubicBezTo>
                    <a:cubicBezTo>
                      <a:pt x="576150" y="1043257"/>
                      <a:pt x="1194251" y="1038520"/>
                      <a:pt x="1714050" y="785998"/>
                    </a:cubicBezTo>
                    <a:cubicBezTo>
                      <a:pt x="1757605" y="764829"/>
                      <a:pt x="1773995" y="711047"/>
                      <a:pt x="1749933" y="669002"/>
                    </a:cubicBezTo>
                    <a:lnTo>
                      <a:pt x="1392194" y="44404"/>
                    </a:lnTo>
                    <a:cubicBezTo>
                      <a:pt x="1371024" y="7515"/>
                      <a:pt x="1325542" y="-7870"/>
                      <a:pt x="1286515" y="8982"/>
                    </a:cubicBezTo>
                    <a:close/>
                  </a:path>
                </a:pathLst>
              </a:custGeom>
              <a:solidFill>
                <a:schemeClr val="bg2"/>
              </a:solidFill>
              <a:ln w="9525">
                <a:noFill/>
              </a:ln>
              <a:effectLst>
                <a:outerShdw blurRad="63500" algn="ctr" rotWithShape="0">
                  <a:schemeClr val="accent1">
                    <a:lumMod val="60000"/>
                    <a:lumOff val="40000"/>
                    <a:alpha val="7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9" name="任意多边形: 形状 28"/>
              <p:cNvSpPr/>
              <p:nvPr/>
            </p:nvSpPr>
            <p:spPr>
              <a:xfrm>
                <a:off x="4055763" y="2311989"/>
                <a:ext cx="1423512" cy="1670706"/>
              </a:xfrm>
              <a:custGeom>
                <a:avLst/>
                <a:gdLst>
                  <a:gd name="connsiteX0" fmla="*/ 1309692 w 1321079"/>
                  <a:gd name="connsiteY0" fmla="*/ 886804 h 1550485"/>
                  <a:gd name="connsiteX1" fmla="*/ 1287391 w 1321079"/>
                  <a:gd name="connsiteY1" fmla="*/ 777478 h 1550485"/>
                  <a:gd name="connsiteX2" fmla="*/ 1252220 w 1321079"/>
                  <a:gd name="connsiteY2" fmla="*/ 750063 h 1550485"/>
                  <a:gd name="connsiteX3" fmla="*/ 886726 w 1321079"/>
                  <a:gd name="connsiteY3" fmla="*/ 76839 h 1550485"/>
                  <a:gd name="connsiteX4" fmla="*/ 803726 w 1321079"/>
                  <a:gd name="connsiteY4" fmla="*/ 2432 h 1550485"/>
                  <a:gd name="connsiteX5" fmla="*/ 84139 w 1321079"/>
                  <a:gd name="connsiteY5" fmla="*/ 1 h 1550485"/>
                  <a:gd name="connsiteX6" fmla="*/ 174 w 1321079"/>
                  <a:gd name="connsiteY6" fmla="*/ 88744 h 1550485"/>
                  <a:gd name="connsiteX7" fmla="*/ 693226 w 1321079"/>
                  <a:gd name="connsiteY7" fmla="*/ 1435569 h 1550485"/>
                  <a:gd name="connsiteX8" fmla="*/ 827913 w 1321079"/>
                  <a:gd name="connsiteY8" fmla="*/ 1535924 h 1550485"/>
                  <a:gd name="connsiteX9" fmla="*/ 947677 w 1321079"/>
                  <a:gd name="connsiteY9" fmla="*/ 1508844 h 1550485"/>
                  <a:gd name="connsiteX10" fmla="*/ 1309692 w 1321079"/>
                  <a:gd name="connsiteY10" fmla="*/ 886804 h 155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21079" h="1550485">
                    <a:moveTo>
                      <a:pt x="1309692" y="886804"/>
                    </a:moveTo>
                    <a:cubicBezTo>
                      <a:pt x="1331113" y="849999"/>
                      <a:pt x="1321555" y="802923"/>
                      <a:pt x="1287391" y="777478"/>
                    </a:cubicBezTo>
                    <a:cubicBezTo>
                      <a:pt x="1275528" y="768633"/>
                      <a:pt x="1263790" y="759537"/>
                      <a:pt x="1252220" y="750063"/>
                    </a:cubicBezTo>
                    <a:cubicBezTo>
                      <a:pt x="1038180" y="575511"/>
                      <a:pt x="914351" y="331331"/>
                      <a:pt x="886726" y="76839"/>
                    </a:cubicBezTo>
                    <a:cubicBezTo>
                      <a:pt x="882115" y="34542"/>
                      <a:pt x="846274" y="2558"/>
                      <a:pt x="803726" y="2432"/>
                    </a:cubicBezTo>
                    <a:lnTo>
                      <a:pt x="84139" y="1"/>
                    </a:lnTo>
                    <a:cubicBezTo>
                      <a:pt x="35806" y="-167"/>
                      <a:pt x="-2928" y="40495"/>
                      <a:pt x="174" y="88744"/>
                    </a:cubicBezTo>
                    <a:cubicBezTo>
                      <a:pt x="32745" y="596051"/>
                      <a:pt x="268206" y="1088939"/>
                      <a:pt x="693226" y="1435569"/>
                    </a:cubicBezTo>
                    <a:cubicBezTo>
                      <a:pt x="737032" y="1471327"/>
                      <a:pt x="782011" y="1504736"/>
                      <a:pt x="827913" y="1535924"/>
                    </a:cubicBezTo>
                    <a:cubicBezTo>
                      <a:pt x="868198" y="1563256"/>
                      <a:pt x="923196" y="1550931"/>
                      <a:pt x="947677" y="1508844"/>
                    </a:cubicBezTo>
                    <a:lnTo>
                      <a:pt x="1309692" y="886804"/>
                    </a:lnTo>
                    <a:close/>
                  </a:path>
                </a:pathLst>
              </a:custGeom>
              <a:solidFill>
                <a:schemeClr val="bg2"/>
              </a:solidFill>
              <a:ln w="9525">
                <a:noFill/>
              </a:ln>
              <a:effectLst>
                <a:outerShdw blurRad="63500" algn="ctr" rotWithShape="0">
                  <a:schemeClr val="accent1">
                    <a:lumMod val="60000"/>
                    <a:lumOff val="40000"/>
                    <a:alpha val="7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30" name="椭圆 29"/>
              <p:cNvSpPr/>
              <p:nvPr/>
            </p:nvSpPr>
            <p:spPr>
              <a:xfrm>
                <a:off x="5217947" y="1405870"/>
                <a:ext cx="1743643" cy="1743643"/>
              </a:xfrm>
              <a:prstGeom prst="ellipse">
                <a:avLst/>
              </a:prstGeom>
              <a:gradFill flip="none" rotWithShape="1">
                <a:gsLst>
                  <a:gs pos="0">
                    <a:schemeClr val="accent1">
                      <a:alpha val="5000"/>
                    </a:schemeClr>
                  </a:gs>
                  <a:gs pos="100000">
                    <a:schemeClr val="accent1">
                      <a:alpha val="2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32" name="椭圆 31"/>
              <p:cNvSpPr/>
              <p:nvPr/>
            </p:nvSpPr>
            <p:spPr>
              <a:xfrm>
                <a:off x="5310965" y="1498887"/>
                <a:ext cx="1557680" cy="1557680"/>
              </a:xfrm>
              <a:prstGeom prst="ellipse">
                <a:avLst/>
              </a:prstGeom>
              <a:gradFill flip="none" rotWithShape="1">
                <a:gsLst>
                  <a:gs pos="0">
                    <a:schemeClr val="accent1">
                      <a:alpha val="5000"/>
                    </a:schemeClr>
                  </a:gs>
                  <a:gs pos="100000">
                    <a:schemeClr val="accent1">
                      <a:alpha val="2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33" name="图形 32" descr="343439383331313b343532303033313bd3a6d3c3c9ccb3c7"/>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57276" y="3655931"/>
                <a:ext cx="257610" cy="257610"/>
              </a:xfrm>
              <a:prstGeom prst="rect">
                <a:avLst/>
              </a:prstGeom>
              <a:effectLst>
                <a:outerShdw blurRad="50800" dist="38100" dir="2700000" algn="tl" rotWithShape="0">
                  <a:schemeClr val="accent1">
                    <a:lumMod val="75000"/>
                    <a:alpha val="20000"/>
                  </a:schemeClr>
                </a:outerShdw>
              </a:effectLst>
            </p:spPr>
          </p:pic>
          <p:sp>
            <p:nvSpPr>
              <p:cNvPr id="34" name="任意多边形: 形状 33"/>
              <p:cNvSpPr/>
              <p:nvPr/>
            </p:nvSpPr>
            <p:spPr>
              <a:xfrm>
                <a:off x="5416277" y="1603666"/>
                <a:ext cx="1347517" cy="1347517"/>
              </a:xfrm>
              <a:custGeom>
                <a:avLst/>
                <a:gdLst>
                  <a:gd name="connsiteX0" fmla="*/ 1864997 w 1864996"/>
                  <a:gd name="connsiteY0" fmla="*/ 932499 h 1864997"/>
                  <a:gd name="connsiteX1" fmla="*/ 932498 w 1864996"/>
                  <a:gd name="connsiteY1" fmla="*/ 1864997 h 1864997"/>
                  <a:gd name="connsiteX2" fmla="*/ 0 w 1864996"/>
                  <a:gd name="connsiteY2" fmla="*/ 932499 h 1864997"/>
                  <a:gd name="connsiteX3" fmla="*/ 932498 w 1864996"/>
                  <a:gd name="connsiteY3" fmla="*/ 0 h 1864997"/>
                  <a:gd name="connsiteX4" fmla="*/ 1864997 w 1864996"/>
                  <a:gd name="connsiteY4" fmla="*/ 932499 h 1864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4996" h="1864997">
                    <a:moveTo>
                      <a:pt x="1864997" y="932499"/>
                    </a:moveTo>
                    <a:cubicBezTo>
                      <a:pt x="1864997" y="1447503"/>
                      <a:pt x="1447503" y="1864997"/>
                      <a:pt x="932498" y="1864997"/>
                    </a:cubicBezTo>
                    <a:cubicBezTo>
                      <a:pt x="417494" y="1864997"/>
                      <a:pt x="0" y="1447503"/>
                      <a:pt x="0" y="932499"/>
                    </a:cubicBezTo>
                    <a:cubicBezTo>
                      <a:pt x="0" y="417494"/>
                      <a:pt x="417494" y="0"/>
                      <a:pt x="932498" y="0"/>
                    </a:cubicBezTo>
                    <a:cubicBezTo>
                      <a:pt x="1447503" y="0"/>
                      <a:pt x="1864997" y="417494"/>
                      <a:pt x="1864997" y="932499"/>
                    </a:cubicBezTo>
                    <a:close/>
                  </a:path>
                </a:pathLst>
              </a:custGeom>
              <a:gradFill flip="none" rotWithShape="1">
                <a:gsLst>
                  <a:gs pos="0">
                    <a:schemeClr val="accent1">
                      <a:lumMod val="60000"/>
                      <a:lumOff val="40000"/>
                      <a:alpha val="100000"/>
                    </a:schemeClr>
                  </a:gs>
                  <a:gs pos="70000">
                    <a:schemeClr val="accent1">
                      <a:alpha val="100000"/>
                    </a:schemeClr>
                  </a:gs>
                </a:gsLst>
                <a:lin ang="2700000"/>
              </a:gradFill>
              <a:ln>
                <a:noFill/>
              </a:ln>
              <a:effectLst>
                <a:outerShdw blurRad="101600" dist="38100" dir="2700000" algn="tl" rotWithShape="0">
                  <a:schemeClr val="accent1">
                    <a:lumMod val="75000"/>
                    <a:alpha val="3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200" b="1" spc="100" dirty="0">
                    <a:solidFill>
                      <a:srgbClr val="FFFFFF"/>
                    </a:solidFill>
                    <a:latin typeface="+mn-ea"/>
                  </a:rPr>
                  <a:t>见证</a:t>
                </a:r>
                <a:endParaRPr lang="zh-CN" altLang="en-US" sz="2200" b="1" spc="100" dirty="0">
                  <a:solidFill>
                    <a:srgbClr val="FFFFFF"/>
                  </a:solidFill>
                  <a:latin typeface="+mn-ea"/>
                </a:endParaRPr>
              </a:p>
            </p:txBody>
          </p:sp>
          <p:pic>
            <p:nvPicPr>
              <p:cNvPr id="35" name="图形 34" descr="343439383331313b343532303033323bd3a6d3c3b9dcc0ed"/>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78232" y="2880251"/>
                <a:ext cx="272764" cy="272764"/>
              </a:xfrm>
              <a:prstGeom prst="rect">
                <a:avLst/>
              </a:prstGeom>
              <a:effectLst>
                <a:outerShdw blurRad="50800" dist="38100" dir="2700000" algn="tl" rotWithShape="0">
                  <a:schemeClr val="accent1">
                    <a:lumMod val="75000"/>
                    <a:alpha val="20000"/>
                  </a:schemeClr>
                </a:outerShdw>
              </a:effectLst>
            </p:spPr>
          </p:pic>
        </p:grpSp>
        <p:sp>
          <p:nvSpPr>
            <p:cNvPr id="36" name="矩形 35"/>
            <p:cNvSpPr/>
            <p:nvPr/>
          </p:nvSpPr>
          <p:spPr>
            <a:xfrm>
              <a:off x="636193" y="4479010"/>
              <a:ext cx="3262432" cy="461665"/>
            </a:xfrm>
            <a:prstGeom prst="rect">
              <a:avLst/>
            </a:prstGeom>
          </p:spPr>
          <p:txBody>
            <a:bodyPr wrap="none">
              <a:sp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“历史终结论”的终结</a:t>
              </a:r>
              <a:endPar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sp>
          <p:nvSpPr>
            <p:cNvPr id="37" name="矩形 36"/>
            <p:cNvSpPr/>
            <p:nvPr/>
          </p:nvSpPr>
          <p:spPr>
            <a:xfrm>
              <a:off x="4464784" y="5954139"/>
              <a:ext cx="3262432" cy="461665"/>
            </a:xfrm>
            <a:prstGeom prst="rect">
              <a:avLst/>
            </a:prstGeom>
          </p:spPr>
          <p:txBody>
            <a:bodyPr wrap="none">
              <a:sp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“中国崩溃论”的崩溃</a:t>
              </a:r>
              <a:endPar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endParaRPr>
            </a:p>
          </p:txBody>
        </p:sp>
        <p:sp>
          <p:nvSpPr>
            <p:cNvPr id="38" name="矩形 37"/>
            <p:cNvSpPr/>
            <p:nvPr/>
          </p:nvSpPr>
          <p:spPr>
            <a:xfrm>
              <a:off x="8094345" y="4479010"/>
              <a:ext cx="3877985" cy="461665"/>
            </a:xfrm>
            <a:prstGeom prst="rect">
              <a:avLst/>
            </a:prstGeom>
          </p:spPr>
          <p:txBody>
            <a:bodyPr wrap="none">
              <a:spAutoFit/>
            </a:bodyPr>
            <a:lstStyle/>
            <a:p>
              <a:pPr marL="0" marR="0" lvl="0" indent="0" algn="ctr" defTabSz="914400" rtl="0" eaLnBrk="1" fontAlgn="auto" latinLnBrk="0" hangingPunct="1">
                <a:spcBef>
                  <a:spcPts val="0"/>
                </a:spcBef>
                <a:spcAft>
                  <a:spcPts val="0"/>
                </a:spcAft>
                <a:buClrTx/>
                <a:buSzTx/>
                <a:buFontTx/>
                <a:buNone/>
                <a:defRPr/>
              </a:pPr>
              <a:r>
                <a:rPr kumimoji="0" lang="zh-CN" altLang="en-US" sz="2400" b="0"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Times New Roman" panose="02020603050405020304" pitchFamily="18" charset="0"/>
                </a:rPr>
                <a:t>“社会主义失败论”的失败</a:t>
              </a:r>
              <a:endParaRPr kumimoji="0" lang="zh-CN" altLang="en-US" sz="2400" b="0" i="0" u="none" strike="noStrike" kern="12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45" name="直接连接符 44"/>
            <p:cNvCxnSpPr/>
            <p:nvPr/>
          </p:nvCxnSpPr>
          <p:spPr>
            <a:xfrm>
              <a:off x="4412223" y="6539712"/>
              <a:ext cx="3367555" cy="0"/>
            </a:xfrm>
            <a:prstGeom prst="line">
              <a:avLst/>
            </a:prstGeom>
            <a:ln>
              <a:solidFill>
                <a:schemeClr val="accent1">
                  <a:alpha val="80000"/>
                </a:schemeClr>
              </a:solidFill>
            </a:ln>
          </p:spPr>
          <p:style>
            <a:lnRef idx="1">
              <a:schemeClr val="accent1"/>
            </a:lnRef>
            <a:fillRef idx="0">
              <a:schemeClr val="accent1"/>
            </a:fillRef>
            <a:effectRef idx="0">
              <a:schemeClr val="accent1"/>
            </a:effectRef>
            <a:fontRef idx="minor">
              <a:schemeClr val="tx1"/>
            </a:fontRef>
          </p:style>
        </p:cxnSp>
        <p:grpSp>
          <p:nvGrpSpPr>
            <p:cNvPr id="49" name="MG-组合 28"/>
            <p:cNvGrpSpPr/>
            <p:nvPr>
              <p:custDataLst>
                <p:tags r:id="rId10"/>
              </p:custDataLst>
            </p:nvPr>
          </p:nvGrpSpPr>
          <p:grpSpPr>
            <a:xfrm>
              <a:off x="4644984" y="4443233"/>
              <a:ext cx="275718" cy="272764"/>
              <a:chOff x="2587625" y="4291013"/>
              <a:chExt cx="444500" cy="439738"/>
            </a:xfrm>
            <a:solidFill>
              <a:schemeClr val="accent1"/>
            </a:solidFill>
          </p:grpSpPr>
          <p:sp>
            <p:nvSpPr>
              <p:cNvPr id="50" name="MG-任意多边形 290"/>
              <p:cNvSpPr>
                <a:spLocks noEditPoints="1"/>
              </p:cNvSpPr>
              <p:nvPr>
                <p:custDataLst>
                  <p:tags r:id="rId11"/>
                </p:custDataLst>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ln>
            </p:spPr>
            <p:txBody>
              <a:bodyPr vert="horz" wrap="square" lIns="91440" tIns="45720" rIns="91440" bIns="45720" numCol="1" anchor="t" anchorCtr="0" compatLnSpc="1"/>
              <a:lstStyle/>
              <a:p>
                <a:endParaRPr lang="en-US" sz="2000" dirty="0">
                  <a:ln>
                    <a:solidFill>
                      <a:schemeClr val="bg2"/>
                    </a:solidFill>
                  </a:ln>
                  <a:solidFill>
                    <a:schemeClr val="accent2"/>
                  </a:solidFill>
                  <a:latin typeface="阿里巴巴普惠体" panose="00020600040101010101" charset="-122"/>
                  <a:ea typeface="阿里巴巴普惠体" panose="00020600040101010101" charset="-122"/>
                  <a:sym typeface="思源黑体" panose="020B0500000000000000" pitchFamily="34" charset="-122"/>
                </a:endParaRPr>
              </a:p>
            </p:txBody>
          </p:sp>
          <p:sp>
            <p:nvSpPr>
              <p:cNvPr id="51" name="MG-任意多边形 291"/>
              <p:cNvSpPr/>
              <p:nvPr>
                <p:custDataLst>
                  <p:tags r:id="rId12"/>
                </p:custDataLst>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ln>
            </p:spPr>
            <p:txBody>
              <a:bodyPr vert="horz" wrap="square" lIns="91440" tIns="45720" rIns="91440" bIns="45720" numCol="1" anchor="t" anchorCtr="0" compatLnSpc="1"/>
              <a:lstStyle/>
              <a:p>
                <a:endParaRPr lang="en-US" sz="2000" dirty="0">
                  <a:ln>
                    <a:solidFill>
                      <a:schemeClr val="bg2"/>
                    </a:solidFill>
                  </a:ln>
                  <a:solidFill>
                    <a:schemeClr val="accent2"/>
                  </a:solidFill>
                  <a:latin typeface="阿里巴巴普惠体" panose="00020600040101010101" charset="-122"/>
                  <a:ea typeface="阿里巴巴普惠体" panose="00020600040101010101" charset="-122"/>
                  <a:sym typeface="思源黑体" panose="020B0500000000000000" pitchFamily="34" charset="-122"/>
                </a:endParaRPr>
              </a:p>
            </p:txBody>
          </p:sp>
          <p:sp>
            <p:nvSpPr>
              <p:cNvPr id="52" name="MG-任意多边形 292"/>
              <p:cNvSpPr/>
              <p:nvPr>
                <p:custDataLst>
                  <p:tags r:id="rId13"/>
                </p:custDataLst>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ln>
            </p:spPr>
            <p:txBody>
              <a:bodyPr vert="horz" wrap="square" lIns="91440" tIns="45720" rIns="91440" bIns="45720" numCol="1" anchor="t" anchorCtr="0" compatLnSpc="1"/>
              <a:lstStyle/>
              <a:p>
                <a:endParaRPr lang="en-US" sz="2000" dirty="0">
                  <a:ln>
                    <a:solidFill>
                      <a:schemeClr val="bg2"/>
                    </a:solidFill>
                  </a:ln>
                  <a:solidFill>
                    <a:schemeClr val="accent2"/>
                  </a:solidFill>
                  <a:latin typeface="阿里巴巴普惠体" panose="00020600040101010101" charset="-122"/>
                  <a:ea typeface="阿里巴巴普惠体" panose="00020600040101010101" charset="-122"/>
                  <a:sym typeface="思源黑体" panose="020B0500000000000000" pitchFamily="34" charset="-122"/>
                </a:endParaRPr>
              </a:p>
            </p:txBody>
          </p:sp>
          <p:sp>
            <p:nvSpPr>
              <p:cNvPr id="53" name="MG-任意多边形 293"/>
              <p:cNvSpPr/>
              <p:nvPr>
                <p:custDataLst>
                  <p:tags r:id="rId14"/>
                </p:custDataLst>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ln>
            </p:spPr>
            <p:txBody>
              <a:bodyPr vert="horz" wrap="square" lIns="91440" tIns="45720" rIns="91440" bIns="45720" numCol="1" anchor="t" anchorCtr="0" compatLnSpc="1"/>
              <a:lstStyle/>
              <a:p>
                <a:endParaRPr lang="en-US" sz="2000" dirty="0">
                  <a:ln>
                    <a:solidFill>
                      <a:schemeClr val="bg2"/>
                    </a:solidFill>
                  </a:ln>
                  <a:solidFill>
                    <a:schemeClr val="accent2"/>
                  </a:solidFill>
                  <a:latin typeface="阿里巴巴普惠体" panose="00020600040101010101" charset="-122"/>
                  <a:ea typeface="阿里巴巴普惠体" panose="00020600040101010101" charset="-122"/>
                  <a:sym typeface="思源黑体" panose="020B0500000000000000" pitchFamily="34" charset="-122"/>
                </a:endParaRPr>
              </a:p>
            </p:txBody>
          </p:sp>
          <p:sp>
            <p:nvSpPr>
              <p:cNvPr id="54" name="MG-任意多边形 294"/>
              <p:cNvSpPr/>
              <p:nvPr>
                <p:custDataLst>
                  <p:tags r:id="rId15"/>
                </p:custDataLst>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ln>
            </p:spPr>
            <p:txBody>
              <a:bodyPr vert="horz" wrap="square" lIns="91440" tIns="45720" rIns="91440" bIns="45720" numCol="1" anchor="t" anchorCtr="0" compatLnSpc="1"/>
              <a:lstStyle/>
              <a:p>
                <a:endParaRPr lang="en-US" sz="2000" dirty="0">
                  <a:ln>
                    <a:solidFill>
                      <a:schemeClr val="bg2"/>
                    </a:solidFill>
                  </a:ln>
                  <a:solidFill>
                    <a:schemeClr val="accent2"/>
                  </a:solidFill>
                  <a:latin typeface="阿里巴巴普惠体" panose="00020600040101010101" charset="-122"/>
                  <a:ea typeface="阿里巴巴普惠体" panose="00020600040101010101" charset="-122"/>
                  <a:sym typeface="思源黑体" panose="020B0500000000000000" pitchFamily="34" charset="-122"/>
                </a:endParaRPr>
              </a:p>
            </p:txBody>
          </p:sp>
          <p:sp>
            <p:nvSpPr>
              <p:cNvPr id="55" name="MG-任意多边形 295"/>
              <p:cNvSpPr>
                <a:spLocks noEditPoints="1"/>
              </p:cNvSpPr>
              <p:nvPr>
                <p:custDataLst>
                  <p:tags r:id="rId16"/>
                </p:custDataLst>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ln>
            </p:spPr>
            <p:txBody>
              <a:bodyPr vert="horz" wrap="square" lIns="91440" tIns="45720" rIns="91440" bIns="45720" numCol="1" anchor="t" anchorCtr="0" compatLnSpc="1"/>
              <a:lstStyle/>
              <a:p>
                <a:endParaRPr lang="en-US" sz="2000" dirty="0">
                  <a:ln>
                    <a:solidFill>
                      <a:schemeClr val="bg2"/>
                    </a:solidFill>
                  </a:ln>
                  <a:solidFill>
                    <a:schemeClr val="accent2"/>
                  </a:solidFill>
                  <a:latin typeface="阿里巴巴普惠体" panose="00020600040101010101" charset="-122"/>
                  <a:ea typeface="阿里巴巴普惠体" panose="00020600040101010101" charset="-122"/>
                  <a:sym typeface="思源黑体" panose="020B0500000000000000" pitchFamily="34" charset="-122"/>
                </a:endParaRPr>
              </a:p>
            </p:txBody>
          </p:sp>
        </p:grpSp>
      </p:grpSp>
    </p:spTree>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68242" y="1234533"/>
            <a:ext cx="7855516" cy="648997"/>
            <a:chOff x="2421090" y="985151"/>
            <a:chExt cx="7855516" cy="648997"/>
          </a:xfrm>
        </p:grpSpPr>
        <p:grpSp>
          <p:nvGrpSpPr>
            <p:cNvPr id="6" name="组合 5"/>
            <p:cNvGrpSpPr/>
            <p:nvPr/>
          </p:nvGrpSpPr>
          <p:grpSpPr>
            <a:xfrm>
              <a:off x="2421090" y="985151"/>
              <a:ext cx="7855516" cy="648997"/>
              <a:chOff x="2867908" y="-1174188"/>
              <a:chExt cx="7855516" cy="648997"/>
            </a:xfrm>
          </p:grpSpPr>
          <p:sp>
            <p:nvSpPr>
              <p:cNvPr id="8" name="任意多边形: 形状 7"/>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19" name="组合 18"/>
          <p:cNvGrpSpPr/>
          <p:nvPr/>
        </p:nvGrpSpPr>
        <p:grpSpPr>
          <a:xfrm>
            <a:off x="537060" y="3726254"/>
            <a:ext cx="11117881" cy="1735094"/>
            <a:chOff x="601679" y="3525837"/>
            <a:chExt cx="11117881" cy="1735094"/>
          </a:xfrm>
        </p:grpSpPr>
        <p:sp>
          <p:nvSpPr>
            <p:cNvPr id="20" name="矩形 19"/>
            <p:cNvSpPr/>
            <p:nvPr/>
          </p:nvSpPr>
          <p:spPr>
            <a:xfrm>
              <a:off x="874387" y="3825857"/>
              <a:ext cx="10572466" cy="1200329"/>
            </a:xfrm>
            <a:prstGeom prst="rect">
              <a:avLst/>
            </a:prstGeom>
          </p:spPr>
          <p:txBody>
            <a:bodyPr wrap="square">
              <a:spAutoFit/>
            </a:bodyPr>
            <a:lstStyle/>
            <a:p>
              <a:pPr lvl="0" indent="629920" algn="just">
                <a:lnSpc>
                  <a:spcPct val="150000"/>
                </a:lnSpc>
              </a:pPr>
              <a:r>
                <a:rPr lang="zh-CN" altLang="en-US" sz="2400" b="1" kern="100">
                  <a:solidFill>
                    <a:prstClr val="black"/>
                  </a:solidFill>
                  <a:latin typeface="微软雅黑" panose="020B0503020204020204" pitchFamily="34" charset="-122"/>
                </a:rPr>
                <a:t>正是在对科学社会主义理论与实践的深邃思考、深刻总结，对坚持和发展中国特色社会主义的不懈探索、砥砺前行中创立并不断丰富发展的。</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矩形: 圆角 11"/>
            <p:cNvSpPr/>
            <p:nvPr/>
          </p:nvSpPr>
          <p:spPr bwMode="auto">
            <a:xfrm>
              <a:off x="601679" y="3525837"/>
              <a:ext cx="11117881" cy="1735094"/>
            </a:xfrm>
            <a:prstGeom prst="roundRect">
              <a:avLst>
                <a:gd name="adj" fmla="val 7247"/>
              </a:avLst>
            </a:prstGeom>
            <a:noFill/>
            <a:ln w="28575" cap="flat" cmpd="sng" algn="ctr">
              <a:solidFill>
                <a:srgbClr val="5C83A4"/>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cs typeface="+mn-ea"/>
                <a:sym typeface="+mn-lt"/>
              </a:endParaRPr>
            </a:p>
          </p:txBody>
        </p:sp>
      </p:grpSp>
      <p:grpSp>
        <p:nvGrpSpPr>
          <p:cNvPr id="22" name="组合 21"/>
          <p:cNvGrpSpPr/>
          <p:nvPr/>
        </p:nvGrpSpPr>
        <p:grpSpPr>
          <a:xfrm>
            <a:off x="472440" y="2735675"/>
            <a:ext cx="11247120" cy="601734"/>
            <a:chOff x="0" y="2384946"/>
            <a:chExt cx="12619009" cy="675132"/>
          </a:xfrm>
          <a:solidFill>
            <a:srgbClr val="5C83A4"/>
          </a:solidFill>
        </p:grpSpPr>
        <p:sp>
          <p:nvSpPr>
            <p:cNvPr id="23" name="矩形: 圆角 62"/>
            <p:cNvSpPr/>
            <p:nvPr/>
          </p:nvSpPr>
          <p:spPr bwMode="auto">
            <a:xfrm>
              <a:off x="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习</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4" name="矩形: 圆角 63"/>
            <p:cNvSpPr/>
            <p:nvPr/>
          </p:nvSpPr>
          <p:spPr bwMode="auto">
            <a:xfrm>
              <a:off x="796658"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近</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5" name="矩形: 圆角 64"/>
            <p:cNvSpPr/>
            <p:nvPr/>
          </p:nvSpPr>
          <p:spPr bwMode="auto">
            <a:xfrm>
              <a:off x="1593316"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6" name="矩形: 圆角 65"/>
            <p:cNvSpPr/>
            <p:nvPr/>
          </p:nvSpPr>
          <p:spPr bwMode="auto">
            <a:xfrm>
              <a:off x="2389974"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新</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7" name="矩形: 圆角 64"/>
            <p:cNvSpPr/>
            <p:nvPr/>
          </p:nvSpPr>
          <p:spPr bwMode="auto">
            <a:xfrm>
              <a:off x="3186632"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时</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8" name="矩形: 圆角 65"/>
            <p:cNvSpPr/>
            <p:nvPr/>
          </p:nvSpPr>
          <p:spPr bwMode="auto">
            <a:xfrm>
              <a:off x="398329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代</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9" name="矩形: 圆角 65"/>
            <p:cNvSpPr/>
            <p:nvPr/>
          </p:nvSpPr>
          <p:spPr bwMode="auto">
            <a:xfrm>
              <a:off x="477994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中</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0" name="矩形: 圆角 65"/>
            <p:cNvSpPr/>
            <p:nvPr/>
          </p:nvSpPr>
          <p:spPr bwMode="auto">
            <a:xfrm>
              <a:off x="557660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国</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1" name="矩形: 圆角 65"/>
            <p:cNvSpPr/>
            <p:nvPr/>
          </p:nvSpPr>
          <p:spPr bwMode="auto">
            <a:xfrm>
              <a:off x="637326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特</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2" name="矩形: 圆角 65"/>
            <p:cNvSpPr/>
            <p:nvPr/>
          </p:nvSpPr>
          <p:spPr bwMode="auto">
            <a:xfrm>
              <a:off x="716992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色</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3" name="矩形: 圆角 65"/>
            <p:cNvSpPr/>
            <p:nvPr/>
          </p:nvSpPr>
          <p:spPr bwMode="auto">
            <a:xfrm>
              <a:off x="7966580"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社</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4" name="矩形: 圆角 65"/>
            <p:cNvSpPr/>
            <p:nvPr/>
          </p:nvSpPr>
          <p:spPr bwMode="auto">
            <a:xfrm>
              <a:off x="876323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会</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5" name="矩形: 圆角 65"/>
            <p:cNvSpPr/>
            <p:nvPr/>
          </p:nvSpPr>
          <p:spPr bwMode="auto">
            <a:xfrm>
              <a:off x="955989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主</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6" name="矩形: 圆角 65"/>
            <p:cNvSpPr/>
            <p:nvPr/>
          </p:nvSpPr>
          <p:spPr bwMode="auto">
            <a:xfrm>
              <a:off x="1035655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义</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7" name="矩形: 圆角 65"/>
            <p:cNvSpPr/>
            <p:nvPr/>
          </p:nvSpPr>
          <p:spPr bwMode="auto">
            <a:xfrm>
              <a:off x="1115321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思</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8" name="矩形: 圆角 65"/>
            <p:cNvSpPr/>
            <p:nvPr/>
          </p:nvSpPr>
          <p:spPr bwMode="auto">
            <a:xfrm>
              <a:off x="11949867"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gr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duotone>
              <a:schemeClr val="accent1">
                <a:shade val="45000"/>
                <a:satMod val="135000"/>
              </a:schemeClr>
              <a:prstClr val="white"/>
            </a:duotone>
          </a:blip>
          <a:srcRect t="13707" b="13707"/>
          <a:stretch>
            <a:fillRect/>
          </a:stretch>
        </p:blipFill>
        <p:spPr>
          <a:xfrm>
            <a:off x="0" y="2753942"/>
            <a:ext cx="12192000" cy="4104058"/>
          </a:xfrm>
          <a:prstGeom prst="rect">
            <a:avLst/>
          </a:prstGeom>
        </p:spPr>
      </p:pic>
      <p:sp>
        <p:nvSpPr>
          <p:cNvPr id="34" name="矩形 33"/>
          <p:cNvSpPr/>
          <p:nvPr/>
        </p:nvSpPr>
        <p:spPr>
          <a:xfrm flipV="1">
            <a:off x="0" y="2721327"/>
            <a:ext cx="12192000" cy="2253143"/>
          </a:xfrm>
          <a:prstGeom prst="rect">
            <a:avLst/>
          </a:prstGeom>
          <a:gradFill flip="none" rotWithShape="1">
            <a:gsLst>
              <a:gs pos="20000">
                <a:schemeClr val="bg1">
                  <a:alpha val="0"/>
                </a:schemeClr>
              </a:gs>
              <a:gs pos="88000">
                <a:schemeClr val="bg1"/>
              </a:gs>
            </a:gsLst>
            <a:lin ang="54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5" name="组合 4"/>
          <p:cNvGrpSpPr/>
          <p:nvPr/>
        </p:nvGrpSpPr>
        <p:grpSpPr>
          <a:xfrm>
            <a:off x="2168242" y="1234533"/>
            <a:ext cx="7855516" cy="648997"/>
            <a:chOff x="2421090" y="985151"/>
            <a:chExt cx="7855516" cy="648997"/>
          </a:xfrm>
        </p:grpSpPr>
        <p:grpSp>
          <p:nvGrpSpPr>
            <p:cNvPr id="7" name="组合 6"/>
            <p:cNvGrpSpPr/>
            <p:nvPr/>
          </p:nvGrpSpPr>
          <p:grpSpPr>
            <a:xfrm>
              <a:off x="2421090" y="985151"/>
              <a:ext cx="7855516" cy="648997"/>
              <a:chOff x="2867908" y="-1174188"/>
              <a:chExt cx="7855516" cy="648997"/>
            </a:xfrm>
          </p:grpSpPr>
          <p:sp>
            <p:nvSpPr>
              <p:cNvPr id="9" name="任意多边形: 形状 8"/>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0" name="矩形 9"/>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1" name="任意多边形: 形状 10"/>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8" name="矩形 7"/>
            <p:cNvSpPr/>
            <p:nvPr/>
          </p:nvSpPr>
          <p:spPr>
            <a:xfrm>
              <a:off x="3000816" y="1078817"/>
              <a:ext cx="669606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（一）立足时代之基</a:t>
              </a: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在伟大时代中应运而生</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12" name="组合 11"/>
          <p:cNvGrpSpPr/>
          <p:nvPr/>
        </p:nvGrpSpPr>
        <p:grpSpPr>
          <a:xfrm>
            <a:off x="-278604" y="-259888"/>
            <a:ext cx="12788415" cy="1349652"/>
            <a:chOff x="-278604" y="-259888"/>
            <a:chExt cx="12788415" cy="1349652"/>
          </a:xfrm>
        </p:grpSpPr>
        <p:grpSp>
          <p:nvGrpSpPr>
            <p:cNvPr id="13" name="组合 12"/>
            <p:cNvGrpSpPr/>
            <p:nvPr/>
          </p:nvGrpSpPr>
          <p:grpSpPr>
            <a:xfrm>
              <a:off x="-278604" y="-259888"/>
              <a:ext cx="12788415" cy="1349652"/>
              <a:chOff x="-278604" y="-259888"/>
              <a:chExt cx="12788415" cy="1349652"/>
            </a:xfrm>
          </p:grpSpPr>
          <p:sp>
            <p:nvSpPr>
              <p:cNvPr id="16" name="椭圆 1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pic>
            <p:nvPicPr>
              <p:cNvPr id="17" name="图片 16"/>
              <p:cNvPicPr>
                <a:picLocks noChangeAspect="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8" name="直接连接符 17"/>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4" name="矩形 13"/>
            <p:cNvSpPr/>
            <p:nvPr/>
          </p:nvSpPr>
          <p:spPr>
            <a:xfrm>
              <a:off x="1250398" y="202715"/>
              <a:ext cx="10637097" cy="55399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Times New Roman" panose="02020603050405020304" pitchFamily="18" charset="0"/>
              </a:endParaRPr>
            </a:p>
          </p:txBody>
        </p:sp>
        <p:sp>
          <p:nvSpPr>
            <p:cNvPr id="15"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marL="0" marR="0" lvl="0" indent="0" algn="ctr" defTabSz="914400" rtl="0" eaLnBrk="1" fontAlgn="auto" latinLnBrk="0" hangingPunct="1">
                <a:lnSpc>
                  <a:spcPct val="13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思源黑体 CN Regular" panose="020B0500000000000000" charset="-122"/>
                </a:rPr>
                <a:t>一</a:t>
              </a:r>
              <a:endParaRPr kumimoji="0" lang="en-US" altLang="zh-CN" sz="28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思源黑体 CN Regular" panose="020B0500000000000000" charset="-122"/>
              </a:endParaRPr>
            </a:p>
          </p:txBody>
        </p:sp>
      </p:grpSp>
      <p:grpSp>
        <p:nvGrpSpPr>
          <p:cNvPr id="20" name="组合 19"/>
          <p:cNvGrpSpPr/>
          <p:nvPr/>
        </p:nvGrpSpPr>
        <p:grpSpPr>
          <a:xfrm>
            <a:off x="243107" y="2089595"/>
            <a:ext cx="5516248" cy="481421"/>
            <a:chOff x="243107" y="2089595"/>
            <a:chExt cx="5516248" cy="481421"/>
          </a:xfrm>
        </p:grpSpPr>
        <p:grpSp>
          <p:nvGrpSpPr>
            <p:cNvPr id="21" name="组合 20"/>
            <p:cNvGrpSpPr/>
            <p:nvPr/>
          </p:nvGrpSpPr>
          <p:grpSpPr>
            <a:xfrm>
              <a:off x="243107" y="2104222"/>
              <a:ext cx="5516248" cy="466794"/>
              <a:chOff x="4845635" y="3399001"/>
              <a:chExt cx="8842291" cy="748250"/>
            </a:xfrm>
          </p:grpSpPr>
          <p:sp>
            <p:nvSpPr>
              <p:cNvPr id="24" name="箭头: 五边形 23"/>
              <p:cNvSpPr/>
              <p:nvPr/>
            </p:nvSpPr>
            <p:spPr>
              <a:xfrm>
                <a:off x="5175629" y="3399001"/>
                <a:ext cx="8512297" cy="748250"/>
              </a:xfrm>
              <a:prstGeom prst="homePlate">
                <a:avLst>
                  <a:gd name="adj" fmla="val 50000"/>
                </a:avLst>
              </a:prstGeom>
              <a:solidFill>
                <a:schemeClr val="accent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latin typeface="Arial" panose="020B0604020202020204"/>
                  <a:ea typeface="OPPOSans L" panose="00020600040101010101" pitchFamily="18" charset="-122"/>
                  <a:cs typeface="+mn-cs"/>
                </a:endParaRPr>
              </a:p>
            </p:txBody>
          </p:sp>
          <p:sp>
            <p:nvSpPr>
              <p:cNvPr id="25" name="矩形: 圆角 24"/>
              <p:cNvSpPr/>
              <p:nvPr/>
            </p:nvSpPr>
            <p:spPr>
              <a:xfrm rot="2700000">
                <a:off x="4845633" y="3445234"/>
                <a:ext cx="613153" cy="613149"/>
              </a:xfrm>
              <a:prstGeom prst="roundRect">
                <a:avLst>
                  <a:gd name="adj" fmla="val 5056"/>
                </a:avLst>
              </a:prstGeom>
              <a:solidFill>
                <a:srgbClr val="5C83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latin typeface="OPPOSans B" panose="00020600040101010101" pitchFamily="18" charset="-122"/>
                  <a:ea typeface="OPPOSans B" panose="00020600040101010101" pitchFamily="18" charset="-122"/>
                  <a:cs typeface="+mn-cs"/>
                </a:endParaRPr>
              </a:p>
            </p:txBody>
          </p:sp>
        </p:grpSp>
        <p:sp>
          <p:nvSpPr>
            <p:cNvPr id="22" name="文本框 21"/>
            <p:cNvSpPr txBox="1"/>
            <p:nvPr/>
          </p:nvSpPr>
          <p:spPr>
            <a:xfrm>
              <a:off x="249395" y="2089595"/>
              <a:ext cx="32210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rPr>
                <a:t>5</a:t>
              </a:r>
              <a:endParaRPr kumimoji="0" lang="zh-CN" altLang="en-US" sz="2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endParaRPr>
            </a:p>
          </p:txBody>
        </p:sp>
        <p:sp>
          <p:nvSpPr>
            <p:cNvPr id="23" name="矩形 22"/>
            <p:cNvSpPr/>
            <p:nvPr/>
          </p:nvSpPr>
          <p:spPr>
            <a:xfrm>
              <a:off x="685086" y="2104154"/>
              <a:ext cx="4825360"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中国共产党自我革命开辟新的境界</a:t>
              </a:r>
              <a:endParaRPr kumimoji="0" lang="zh-CN" altLang="en-US" sz="24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grpSp>
      <p:sp>
        <p:nvSpPr>
          <p:cNvPr id="28" name="椭圆 27"/>
          <p:cNvSpPr/>
          <p:nvPr/>
        </p:nvSpPr>
        <p:spPr>
          <a:xfrm>
            <a:off x="1000836" y="2902202"/>
            <a:ext cx="3607270" cy="3607270"/>
          </a:xfrm>
          <a:prstGeom prst="ellipse">
            <a:avLst/>
          </a:prstGeom>
          <a:gradFill>
            <a:gsLst>
              <a:gs pos="81000">
                <a:schemeClr val="bg1"/>
              </a:gs>
              <a:gs pos="0">
                <a:schemeClr val="bg1">
                  <a:alpha val="0"/>
                </a:schemeClr>
              </a:gs>
            </a:gsLst>
            <a:lin ang="0" scaled="0"/>
          </a:gradFill>
          <a:ln>
            <a:noFill/>
          </a:ln>
          <a:effectLst>
            <a:outerShdw blurRad="584200" dist="292100" algn="l" rotWithShape="0">
              <a:schemeClr val="accent1">
                <a:lumMod val="50000"/>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黑体" panose="02010609060101010101" pitchFamily="49" charset="-122"/>
              <a:ea typeface="OPPOSans M"/>
              <a:cs typeface="OPPOSans M" panose="00020600040101010101" pitchFamily="18" charset="-122"/>
            </a:endParaRPr>
          </a:p>
        </p:txBody>
      </p:sp>
      <p:sp>
        <p:nvSpPr>
          <p:cNvPr id="6" name="矩形 5"/>
          <p:cNvSpPr/>
          <p:nvPr/>
        </p:nvSpPr>
        <p:spPr>
          <a:xfrm>
            <a:off x="1668805" y="4148954"/>
            <a:ext cx="2339102"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srgbClr val="5C83A4">
                    <a:lumMod val="75000"/>
                  </a:srgbClr>
                </a:solidFill>
                <a:effectLst/>
                <a:uLnTx/>
                <a:uFillTx/>
                <a:latin typeface="黑体" panose="02010609060101010101" pitchFamily="49" charset="-122"/>
                <a:ea typeface="黑体" panose="02010609060101010101" pitchFamily="49" charset="-122"/>
                <a:cs typeface="Times New Roman" panose="02020603050405020304" pitchFamily="18" charset="0"/>
              </a:rPr>
              <a:t>治国必先治党，</a:t>
            </a:r>
            <a:endParaRPr kumimoji="0" lang="en-US" altLang="zh-CN" sz="2400" b="0" i="0" u="none" strike="noStrike" kern="100" cap="none" spc="0" normalizeH="0" baseline="0" noProof="0" dirty="0">
              <a:ln>
                <a:noFill/>
              </a:ln>
              <a:solidFill>
                <a:srgbClr val="5C83A4">
                  <a:lumMod val="75000"/>
                </a:srgbClr>
              </a:solidFill>
              <a:effectLst/>
              <a:uLnTx/>
              <a:uFillTx/>
              <a:latin typeface="黑体" panose="02010609060101010101" pitchFamily="49" charset="-122"/>
              <a:ea typeface="黑体" panose="02010609060101010101" pitchFamily="49" charset="-122"/>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srgbClr val="5C83A4">
                    <a:lumMod val="75000"/>
                  </a:srgbClr>
                </a:solidFill>
                <a:effectLst/>
                <a:uLnTx/>
                <a:uFillTx/>
                <a:latin typeface="黑体" panose="02010609060101010101" pitchFamily="49" charset="-122"/>
                <a:ea typeface="黑体" panose="02010609060101010101" pitchFamily="49" charset="-122"/>
                <a:cs typeface="Times New Roman" panose="02020603050405020304" pitchFamily="18" charset="0"/>
              </a:rPr>
              <a:t>党兴才能国强</a:t>
            </a:r>
            <a:endParaRPr kumimoji="0" lang="en-US" altLang="zh-CN" sz="2400" b="0" i="0" u="none" strike="noStrike" kern="100" cap="none" spc="0" normalizeH="0" baseline="0" noProof="0" dirty="0">
              <a:ln>
                <a:noFill/>
              </a:ln>
              <a:solidFill>
                <a:srgbClr val="5C83A4">
                  <a:lumMod val="75000"/>
                </a:srgbClr>
              </a:solidFill>
              <a:effectLst/>
              <a:uLnTx/>
              <a:uFillTx/>
              <a:latin typeface="黑体" panose="02010609060101010101" pitchFamily="49" charset="-122"/>
              <a:ea typeface="黑体" panose="02010609060101010101" pitchFamily="49" charset="-122"/>
              <a:cs typeface="Times New Roman" panose="02020603050405020304" pitchFamily="18" charset="0"/>
            </a:endParaRPr>
          </a:p>
        </p:txBody>
      </p:sp>
      <p:grpSp>
        <p:nvGrpSpPr>
          <p:cNvPr id="47" name="组合 46"/>
          <p:cNvGrpSpPr/>
          <p:nvPr/>
        </p:nvGrpSpPr>
        <p:grpSpPr>
          <a:xfrm>
            <a:off x="5608942" y="3356754"/>
            <a:ext cx="5366175" cy="2698165"/>
            <a:chOff x="5510449" y="3555997"/>
            <a:chExt cx="5366175" cy="2698165"/>
          </a:xfrm>
        </p:grpSpPr>
        <p:grpSp>
          <p:nvGrpSpPr>
            <p:cNvPr id="4" name="组合 3"/>
            <p:cNvGrpSpPr/>
            <p:nvPr/>
          </p:nvGrpSpPr>
          <p:grpSpPr>
            <a:xfrm rot="16200000">
              <a:off x="6844454" y="2221992"/>
              <a:ext cx="2698165" cy="5366175"/>
              <a:chOff x="-17791" y="1256745"/>
              <a:chExt cx="3546725" cy="6841974"/>
            </a:xfrm>
            <a:solidFill>
              <a:schemeClr val="accent1"/>
            </a:solidFill>
          </p:grpSpPr>
          <p:sp>
            <p:nvSpPr>
              <p:cNvPr id="32" name="矩形: 剪去对角 31"/>
              <p:cNvSpPr/>
              <p:nvPr/>
            </p:nvSpPr>
            <p:spPr>
              <a:xfrm>
                <a:off x="-17791" y="1256745"/>
                <a:ext cx="3546725" cy="6841974"/>
              </a:xfrm>
              <a:prstGeom prst="snip2DiagRect">
                <a:avLst>
                  <a:gd name="adj1" fmla="val 3789"/>
                  <a:gd name="adj2" fmla="val 3195"/>
                </a:avLst>
              </a:prstGeom>
              <a:gradFill flip="none" rotWithShape="1">
                <a:gsLst>
                  <a:gs pos="42000">
                    <a:schemeClr val="accent1">
                      <a:lumMod val="5000"/>
                      <a:lumOff val="95000"/>
                    </a:schemeClr>
                  </a:gs>
                  <a:gs pos="56000">
                    <a:schemeClr val="accent1">
                      <a:lumMod val="45000"/>
                      <a:lumOff val="55000"/>
                    </a:schemeClr>
                  </a:gs>
                  <a:gs pos="83000">
                    <a:srgbClr val="5C83A4"/>
                  </a:gs>
                  <a:gs pos="100000">
                    <a:srgbClr val="5C83A4"/>
                  </a:gs>
                </a:gsLst>
                <a:lin ang="10800000" scaled="1"/>
                <a:tileRect/>
              </a:gradFill>
              <a:ln>
                <a:solidFill>
                  <a:schemeClr val="accent1">
                    <a:lumMod val="40000"/>
                    <a:lumOff val="60000"/>
                  </a:schemeClr>
                </a:solidFill>
              </a:ln>
              <a:effectLst>
                <a:outerShdw blurRad="50800" dist="50800" dir="2700000" algn="tl" rotWithShape="0">
                  <a:schemeClr val="accent1">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5" name="梯形 34"/>
              <p:cNvSpPr/>
              <p:nvPr/>
            </p:nvSpPr>
            <p:spPr>
              <a:xfrm rot="16200000">
                <a:off x="3305908" y="1480398"/>
                <a:ext cx="197003" cy="45719"/>
              </a:xfrm>
              <a:prstGeom prst="trapezoid">
                <a:avLst>
                  <a:gd name="adj" fmla="val 93471"/>
                </a:avLst>
              </a:prstGeom>
              <a:grpFill/>
              <a:ln>
                <a:solidFill>
                  <a:schemeClr val="accent1">
                    <a:lumMod val="40000"/>
                    <a:lumOff val="60000"/>
                  </a:schemeClr>
                </a:solidFill>
              </a:ln>
              <a:effectLst>
                <a:outerShdw blurRad="1905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6" name="梯形 35"/>
              <p:cNvSpPr/>
              <p:nvPr/>
            </p:nvSpPr>
            <p:spPr>
              <a:xfrm rot="10800000">
                <a:off x="3199228" y="1377681"/>
                <a:ext cx="197003" cy="45720"/>
              </a:xfrm>
              <a:prstGeom prst="trapezoid">
                <a:avLst>
                  <a:gd name="adj" fmla="val 93471"/>
                </a:avLst>
              </a:prstGeom>
              <a:grpFill/>
              <a:ln>
                <a:solidFill>
                  <a:schemeClr val="accent1">
                    <a:lumMod val="40000"/>
                    <a:lumOff val="60000"/>
                  </a:schemeClr>
                </a:solidFill>
              </a:ln>
              <a:effectLst>
                <a:outerShdw blurRad="1905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7" name="梯形 36"/>
              <p:cNvSpPr/>
              <p:nvPr/>
            </p:nvSpPr>
            <p:spPr>
              <a:xfrm rot="16200000" flipH="1" flipV="1">
                <a:off x="49301" y="7824137"/>
                <a:ext cx="197003" cy="45719"/>
              </a:xfrm>
              <a:prstGeom prst="trapezoid">
                <a:avLst>
                  <a:gd name="adj" fmla="val 93471"/>
                </a:avLst>
              </a:prstGeom>
              <a:grpFill/>
              <a:ln>
                <a:solidFill>
                  <a:schemeClr val="accent1">
                    <a:lumMod val="40000"/>
                    <a:lumOff val="60000"/>
                  </a:schemeClr>
                </a:solidFill>
              </a:ln>
              <a:effectLst>
                <a:outerShdw blurRad="1905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8" name="梯形 37"/>
              <p:cNvSpPr/>
              <p:nvPr/>
            </p:nvSpPr>
            <p:spPr>
              <a:xfrm rot="10800000" flipH="1" flipV="1">
                <a:off x="155981" y="7926854"/>
                <a:ext cx="197003" cy="45720"/>
              </a:xfrm>
              <a:prstGeom prst="trapezoid">
                <a:avLst>
                  <a:gd name="adj" fmla="val 93471"/>
                </a:avLst>
              </a:prstGeom>
              <a:grpFill/>
              <a:ln>
                <a:solidFill>
                  <a:schemeClr val="accent1">
                    <a:lumMod val="40000"/>
                    <a:lumOff val="60000"/>
                  </a:schemeClr>
                </a:solidFill>
              </a:ln>
              <a:effectLst>
                <a:outerShdw blurRad="190500" algn="ctr"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30" name="矩形 29"/>
            <p:cNvSpPr/>
            <p:nvPr/>
          </p:nvSpPr>
          <p:spPr>
            <a:xfrm>
              <a:off x="7383058" y="3918706"/>
              <a:ext cx="162095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0" i="0" u="none" strike="noStrike" kern="100" cap="none" spc="0" normalizeH="0" baseline="0" noProof="0" dirty="0">
                  <a:ln>
                    <a:noFill/>
                  </a:ln>
                  <a:solidFill>
                    <a:srgbClr val="5C83A4">
                      <a:lumMod val="75000"/>
                    </a:srgbClr>
                  </a:solidFill>
                  <a:effectLst/>
                  <a:uLnTx/>
                  <a:uFillTx/>
                  <a:latin typeface="黑体" panose="02010609060101010101" pitchFamily="49" charset="-122"/>
                  <a:ea typeface="黑体" panose="02010609060101010101" pitchFamily="49" charset="-122"/>
                  <a:cs typeface="Times New Roman" panose="02020603050405020304" pitchFamily="18" charset="0"/>
                </a:rPr>
                <a:t>自我革命</a:t>
              </a:r>
              <a:endParaRPr kumimoji="0" lang="en-US" altLang="zh-CN" sz="2800" b="0" i="0" u="none" strike="noStrike" kern="100" cap="none" spc="0" normalizeH="0" baseline="0" noProof="0" dirty="0">
                <a:ln>
                  <a:noFill/>
                </a:ln>
                <a:solidFill>
                  <a:srgbClr val="5C83A4">
                    <a:lumMod val="75000"/>
                  </a:srgbClr>
                </a:solidFill>
                <a:effectLst/>
                <a:uLnTx/>
                <a:uFillTx/>
                <a:latin typeface="黑体" panose="02010609060101010101" pitchFamily="49" charset="-122"/>
                <a:ea typeface="黑体" panose="02010609060101010101" pitchFamily="49" charset="-122"/>
                <a:cs typeface="Times New Roman" panose="02020603050405020304" pitchFamily="18" charset="0"/>
              </a:endParaRPr>
            </a:p>
          </p:txBody>
        </p:sp>
        <p:sp>
          <p:nvSpPr>
            <p:cNvPr id="31" name="矩形 30"/>
            <p:cNvSpPr/>
            <p:nvPr/>
          </p:nvSpPr>
          <p:spPr>
            <a:xfrm>
              <a:off x="6838838" y="5083864"/>
              <a:ext cx="2709396"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Times New Roman" panose="02020603050405020304" pitchFamily="18" charset="0"/>
                </a:rPr>
                <a:t>“第二个答案”</a:t>
              </a:r>
              <a:endParaRPr kumimoji="0" lang="zh-CN" altLang="en-US" sz="28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Times New Roman" panose="02020603050405020304" pitchFamily="18" charset="0"/>
              </a:endParaRPr>
            </a:p>
          </p:txBody>
        </p:sp>
      </p:gr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168242" y="1234533"/>
            <a:ext cx="7855516" cy="648997"/>
            <a:chOff x="2421090" y="985151"/>
            <a:chExt cx="7855516" cy="648997"/>
          </a:xfrm>
        </p:grpSpPr>
        <p:grpSp>
          <p:nvGrpSpPr>
            <p:cNvPr id="6" name="组合 5"/>
            <p:cNvGrpSpPr/>
            <p:nvPr/>
          </p:nvGrpSpPr>
          <p:grpSpPr>
            <a:xfrm>
              <a:off x="2421090" y="985151"/>
              <a:ext cx="7855516" cy="648997"/>
              <a:chOff x="2867908" y="-1174188"/>
              <a:chExt cx="7855516" cy="648997"/>
            </a:xfrm>
          </p:grpSpPr>
          <p:sp>
            <p:nvSpPr>
              <p:cNvPr id="8" name="任意多边形: 形状 7"/>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3000816" y="1078817"/>
              <a:ext cx="669606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（一）立足时代之基</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在伟大时代中应运而生</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19" name="组合 18"/>
          <p:cNvGrpSpPr/>
          <p:nvPr/>
        </p:nvGrpSpPr>
        <p:grpSpPr>
          <a:xfrm>
            <a:off x="537060" y="3726254"/>
            <a:ext cx="11117881" cy="1735094"/>
            <a:chOff x="601679" y="3525837"/>
            <a:chExt cx="11117881" cy="1735094"/>
          </a:xfrm>
        </p:grpSpPr>
        <p:sp>
          <p:nvSpPr>
            <p:cNvPr id="20" name="矩形 19"/>
            <p:cNvSpPr/>
            <p:nvPr/>
          </p:nvSpPr>
          <p:spPr>
            <a:xfrm>
              <a:off x="874387" y="3825857"/>
              <a:ext cx="10572466" cy="1200329"/>
            </a:xfrm>
            <a:prstGeom prst="rect">
              <a:avLst/>
            </a:prstGeom>
          </p:spPr>
          <p:txBody>
            <a:bodyPr wrap="square">
              <a:spAutoFit/>
            </a:bodyPr>
            <a:lstStyle/>
            <a:p>
              <a:pPr lvl="0" indent="629920" algn="just">
                <a:lnSpc>
                  <a:spcPct val="150000"/>
                </a:lnSpc>
              </a:pPr>
              <a:r>
                <a:rPr lang="zh-CN" altLang="en-US" sz="2400" b="1" kern="100">
                  <a:solidFill>
                    <a:prstClr val="black"/>
                  </a:solidFill>
                  <a:latin typeface="微软雅黑" panose="020B0503020204020204" pitchFamily="34" charset="-122"/>
                </a:rPr>
                <a:t>正是在党不断实现自我净化、自我完善、自我革新、自我提高，以伟大自我革命引领伟大社会革命的过程中创立并不断丰富发展的。</a:t>
              </a:r>
              <a:endPar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矩形: 圆角 11"/>
            <p:cNvSpPr/>
            <p:nvPr/>
          </p:nvSpPr>
          <p:spPr bwMode="auto">
            <a:xfrm>
              <a:off x="601679" y="3525837"/>
              <a:ext cx="11117881" cy="1735094"/>
            </a:xfrm>
            <a:prstGeom prst="roundRect">
              <a:avLst>
                <a:gd name="adj" fmla="val 7247"/>
              </a:avLst>
            </a:prstGeom>
            <a:noFill/>
            <a:ln w="28575" cap="flat" cmpd="sng" algn="ctr">
              <a:solidFill>
                <a:srgbClr val="5C83A4"/>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cs typeface="+mn-ea"/>
                <a:sym typeface="+mn-lt"/>
              </a:endParaRPr>
            </a:p>
          </p:txBody>
        </p:sp>
      </p:grpSp>
      <p:grpSp>
        <p:nvGrpSpPr>
          <p:cNvPr id="22" name="组合 21"/>
          <p:cNvGrpSpPr/>
          <p:nvPr/>
        </p:nvGrpSpPr>
        <p:grpSpPr>
          <a:xfrm>
            <a:off x="472440" y="2735675"/>
            <a:ext cx="11247120" cy="601734"/>
            <a:chOff x="0" y="2384946"/>
            <a:chExt cx="12619009" cy="675132"/>
          </a:xfrm>
          <a:solidFill>
            <a:srgbClr val="5C83A4"/>
          </a:solidFill>
        </p:grpSpPr>
        <p:sp>
          <p:nvSpPr>
            <p:cNvPr id="23" name="矩形: 圆角 62"/>
            <p:cNvSpPr/>
            <p:nvPr/>
          </p:nvSpPr>
          <p:spPr bwMode="auto">
            <a:xfrm>
              <a:off x="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习</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4" name="矩形: 圆角 63"/>
            <p:cNvSpPr/>
            <p:nvPr/>
          </p:nvSpPr>
          <p:spPr bwMode="auto">
            <a:xfrm>
              <a:off x="796658"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近</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5" name="矩形: 圆角 64"/>
            <p:cNvSpPr/>
            <p:nvPr/>
          </p:nvSpPr>
          <p:spPr bwMode="auto">
            <a:xfrm>
              <a:off x="1593316"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6" name="矩形: 圆角 65"/>
            <p:cNvSpPr/>
            <p:nvPr/>
          </p:nvSpPr>
          <p:spPr bwMode="auto">
            <a:xfrm>
              <a:off x="2389974"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新</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7" name="矩形: 圆角 64"/>
            <p:cNvSpPr/>
            <p:nvPr/>
          </p:nvSpPr>
          <p:spPr bwMode="auto">
            <a:xfrm>
              <a:off x="3186632"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时</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8" name="矩形: 圆角 65"/>
            <p:cNvSpPr/>
            <p:nvPr/>
          </p:nvSpPr>
          <p:spPr bwMode="auto">
            <a:xfrm>
              <a:off x="3983290" y="2390939"/>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代</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29" name="矩形: 圆角 65"/>
            <p:cNvSpPr/>
            <p:nvPr/>
          </p:nvSpPr>
          <p:spPr bwMode="auto">
            <a:xfrm>
              <a:off x="477994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中</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0" name="矩形: 圆角 65"/>
            <p:cNvSpPr/>
            <p:nvPr/>
          </p:nvSpPr>
          <p:spPr bwMode="auto">
            <a:xfrm>
              <a:off x="557660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国</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1" name="矩形: 圆角 65"/>
            <p:cNvSpPr/>
            <p:nvPr/>
          </p:nvSpPr>
          <p:spPr bwMode="auto">
            <a:xfrm>
              <a:off x="637326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特</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2" name="矩形: 圆角 65"/>
            <p:cNvSpPr/>
            <p:nvPr/>
          </p:nvSpPr>
          <p:spPr bwMode="auto">
            <a:xfrm>
              <a:off x="716992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色</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3" name="矩形: 圆角 65"/>
            <p:cNvSpPr/>
            <p:nvPr/>
          </p:nvSpPr>
          <p:spPr bwMode="auto">
            <a:xfrm>
              <a:off x="7966580"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社</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4" name="矩形: 圆角 65"/>
            <p:cNvSpPr/>
            <p:nvPr/>
          </p:nvSpPr>
          <p:spPr bwMode="auto">
            <a:xfrm>
              <a:off x="8763238"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会</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5" name="矩形: 圆角 65"/>
            <p:cNvSpPr/>
            <p:nvPr/>
          </p:nvSpPr>
          <p:spPr bwMode="auto">
            <a:xfrm>
              <a:off x="9559896"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主</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6" name="矩形: 圆角 65"/>
            <p:cNvSpPr/>
            <p:nvPr/>
          </p:nvSpPr>
          <p:spPr bwMode="auto">
            <a:xfrm>
              <a:off x="10356554"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义</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7" name="矩形: 圆角 65"/>
            <p:cNvSpPr/>
            <p:nvPr/>
          </p:nvSpPr>
          <p:spPr bwMode="auto">
            <a:xfrm>
              <a:off x="11153212"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思</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sp>
          <p:nvSpPr>
            <p:cNvPr id="38" name="矩形: 圆角 65"/>
            <p:cNvSpPr/>
            <p:nvPr/>
          </p:nvSpPr>
          <p:spPr bwMode="auto">
            <a:xfrm>
              <a:off x="11949867" y="2384946"/>
              <a:ext cx="669142" cy="669139"/>
            </a:xfrm>
            <a:prstGeom prst="roundRect">
              <a:avLst>
                <a:gd name="adj" fmla="val 7214"/>
              </a:avLst>
            </a:prstGeom>
            <a:grpFill/>
            <a:ln w="19050" cap="flat" cmpd="sng" algn="ctr">
              <a:solidFill>
                <a:schemeClr val="bg1"/>
              </a:solidFill>
              <a:prstDash val="solid"/>
              <a:round/>
              <a:headEnd type="none" w="med" len="med"/>
              <a:tailEnd type="none" w="med" len="med"/>
            </a:ln>
            <a:effectLst>
              <a:outerShdw blurRad="63500" sx="102000" sy="102000" algn="ctr" rotWithShape="0">
                <a:prstClr val="black">
                  <a:alpha val="40000"/>
                </a:prstClr>
              </a:outerShdw>
            </a:effectLst>
          </p:spPr>
          <p:txBody>
            <a:bodyPr vert="horz" wrap="square" lIns="0" tIns="0" rIns="0" bIns="72000" numCol="1" rtlCol="0" anchor="ctr" anchorCtr="0" compatLnSpc="1"/>
            <a:lstStyle/>
            <a:p>
              <a:pPr algn="ctr"/>
              <a:r>
                <a:rPr lang="zh-CN" altLang="en-US" sz="2800" b="1" dirty="0">
                  <a:solidFill>
                    <a:schemeClr val="bg1"/>
                  </a:solidFill>
                  <a:effectLst>
                    <a:outerShdw blurRad="38100" dist="38100" dir="2700000" algn="tl">
                      <a:srgbClr val="000000">
                        <a:alpha val="43137"/>
                      </a:srgbClr>
                    </a:outerShdw>
                  </a:effectLst>
                  <a:latin typeface="+mn-ea"/>
                  <a:cs typeface="+mn-ea"/>
                  <a:sym typeface="+mn-lt"/>
                </a:rPr>
                <a:t>想</a:t>
              </a:r>
              <a:endParaRPr lang="zh-CN" altLang="en-US" sz="2800" b="1" dirty="0">
                <a:solidFill>
                  <a:schemeClr val="bg1"/>
                </a:solidFill>
                <a:effectLst>
                  <a:outerShdw blurRad="38100" dist="38100" dir="2700000" algn="tl">
                    <a:srgbClr val="000000">
                      <a:alpha val="43137"/>
                    </a:srgbClr>
                  </a:outerShdw>
                </a:effectLst>
                <a:latin typeface="+mn-ea"/>
                <a:cs typeface="+mn-ea"/>
                <a:sym typeface="+mn-lt"/>
              </a:endParaRPr>
            </a:p>
          </p:txBody>
        </p:sp>
      </p:grpSp>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p:cNvPicPr>
            <a:picLocks noChangeAspect="1"/>
          </p:cNvPicPr>
          <p:nvPr/>
        </p:nvPicPr>
        <p:blipFill>
          <a:blip r:embed="rId1">
            <a:duotone>
              <a:schemeClr val="accent1">
                <a:shade val="45000"/>
                <a:satMod val="135000"/>
              </a:schemeClr>
              <a:prstClr val="white"/>
            </a:duotone>
            <a:extLst>
              <a:ext uri="{BEBA8EAE-BF5A-486C-A8C5-ECC9F3942E4B}">
                <a14:imgProps xmlns:a14="http://schemas.microsoft.com/office/drawing/2010/main">
                  <a14:imgLayer r:embed="rId2">
                    <a14:imgEffect>
                      <a14:brightnessContrast contrast="40000"/>
                    </a14:imgEffect>
                  </a14:imgLayer>
                </a14:imgProps>
              </a:ext>
            </a:extLst>
          </a:blip>
          <a:srcRect t="29544"/>
          <a:stretch>
            <a:fillRect/>
          </a:stretch>
        </p:blipFill>
        <p:spPr>
          <a:xfrm>
            <a:off x="0" y="2392956"/>
            <a:ext cx="12192000" cy="4465044"/>
          </a:xfrm>
          <a:prstGeom prst="rect">
            <a:avLst/>
          </a:prstGeom>
        </p:spPr>
      </p:pic>
      <p:grpSp>
        <p:nvGrpSpPr>
          <p:cNvPr id="21" name="组合 20"/>
          <p:cNvGrpSpPr/>
          <p:nvPr/>
        </p:nvGrpSpPr>
        <p:grpSpPr>
          <a:xfrm>
            <a:off x="0" y="2387865"/>
            <a:ext cx="12192000" cy="4470135"/>
            <a:chOff x="0" y="2135381"/>
            <a:chExt cx="12192000" cy="4470135"/>
          </a:xfrm>
        </p:grpSpPr>
        <p:sp>
          <p:nvSpPr>
            <p:cNvPr id="19" name="圆角矩形 4"/>
            <p:cNvSpPr/>
            <p:nvPr/>
          </p:nvSpPr>
          <p:spPr>
            <a:xfrm>
              <a:off x="0" y="2135381"/>
              <a:ext cx="12192000" cy="4470135"/>
            </a:xfrm>
            <a:prstGeom prst="roundRect">
              <a:avLst>
                <a:gd name="adj" fmla="val 0"/>
              </a:avLst>
            </a:prstGeom>
            <a:gradFill>
              <a:gsLst>
                <a:gs pos="0">
                  <a:schemeClr val="accent1">
                    <a:lumMod val="20000"/>
                    <a:lumOff val="80000"/>
                  </a:schemeClr>
                </a:gs>
                <a:gs pos="98165">
                  <a:schemeClr val="accent1">
                    <a:lumMod val="20000"/>
                    <a:lumOff val="80000"/>
                  </a:schemeClr>
                </a:gs>
                <a:gs pos="75000">
                  <a:schemeClr val="bg1">
                    <a:alpha val="0"/>
                  </a:schemeClr>
                </a:gs>
                <a:gs pos="25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sym typeface="阿里巴巴普惠体 Medium" panose="00020600040101010101" pitchFamily="18" charset="-122"/>
              </a:endParaRPr>
            </a:p>
          </p:txBody>
        </p:sp>
        <p:sp>
          <p:nvSpPr>
            <p:cNvPr id="20" name="圆角矩形 4"/>
            <p:cNvSpPr/>
            <p:nvPr/>
          </p:nvSpPr>
          <p:spPr>
            <a:xfrm>
              <a:off x="163773" y="2321268"/>
              <a:ext cx="11864454" cy="4098360"/>
            </a:xfrm>
            <a:prstGeom prst="roundRect">
              <a:avLst>
                <a:gd name="adj" fmla="val 0"/>
              </a:avLst>
            </a:prstGeom>
            <a:noFill/>
            <a:ln>
              <a:gradFill>
                <a:gsLst>
                  <a:gs pos="0">
                    <a:schemeClr val="accent1">
                      <a:lumMod val="75000"/>
                    </a:schemeClr>
                  </a:gs>
                  <a:gs pos="98165">
                    <a:schemeClr val="accent1">
                      <a:lumMod val="75000"/>
                    </a:schemeClr>
                  </a:gs>
                  <a:gs pos="71000">
                    <a:srgbClr val="AFC5E4">
                      <a:alpha val="0"/>
                    </a:srgbClr>
                  </a:gs>
                  <a:gs pos="34000">
                    <a:schemeClr val="accent1">
                      <a:lumMod val="20000"/>
                      <a:lumOff val="80000"/>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sym typeface="阿里巴巴普惠体 Medium" panose="00020600040101010101" pitchFamily="18" charset="-122"/>
              </a:endParaRPr>
            </a:p>
          </p:txBody>
        </p:sp>
        <p:sp>
          <p:nvSpPr>
            <p:cNvPr id="2" name="矩形 1"/>
            <p:cNvSpPr/>
            <p:nvPr/>
          </p:nvSpPr>
          <p:spPr>
            <a:xfrm>
              <a:off x="772656" y="2939287"/>
              <a:ext cx="10646688" cy="2862322"/>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mn-ea"/>
                  <a:cs typeface="+mn-cs"/>
                </a:rPr>
                <a:t>面对快速变化的世界和中国，如果墨守成规、思想僵化，没有理论创新的勇气，不能</a:t>
              </a:r>
              <a:r>
                <a:rPr kumimoji="0" lang="zh-CN" altLang="en-US" sz="2400" b="1" i="0" u="none" strike="noStrike" kern="100" cap="none" spc="0" normalizeH="0" baseline="0" noProof="0" dirty="0">
                  <a:ln>
                    <a:noFill/>
                  </a:ln>
                  <a:solidFill>
                    <a:srgbClr val="C00000"/>
                  </a:solidFill>
                  <a:effectLst/>
                  <a:uLnTx/>
                  <a:uFillTx/>
                  <a:latin typeface="+mn-ea"/>
                  <a:cs typeface="+mn-cs"/>
                </a:rPr>
                <a:t>科学回答</a:t>
              </a:r>
              <a:r>
                <a:rPr kumimoji="0" lang="zh-CN" altLang="en-US" sz="2400" b="0" i="0" u="none" strike="noStrike" kern="100" cap="none" spc="0" normalizeH="0" baseline="0" noProof="0" dirty="0">
                  <a:ln>
                    <a:noFill/>
                  </a:ln>
                  <a:solidFill>
                    <a:prstClr val="black"/>
                  </a:solidFill>
                  <a:effectLst/>
                  <a:uLnTx/>
                  <a:uFillTx/>
                  <a:latin typeface="+mn-ea"/>
                  <a:cs typeface="+mn-cs"/>
                </a:rPr>
                <a:t>中国之问、世界之问、人民之问、时代之问，不仅党和国家事业无法继续前进，马克思主义也会失去生命力、说服力。</a:t>
              </a:r>
              <a:endParaRPr kumimoji="0" lang="en-US" altLang="zh-CN" sz="2400" b="0" i="0" u="none" strike="noStrike" kern="100" cap="none" spc="0" normalizeH="0" baseline="0" noProof="0" dirty="0">
                <a:ln>
                  <a:noFill/>
                </a:ln>
                <a:solidFill>
                  <a:prstClr val="black"/>
                </a:solidFill>
                <a:effectLst/>
                <a:uLnTx/>
                <a:uFillTx/>
                <a:latin typeface="+mn-ea"/>
                <a:cs typeface="+mn-cs"/>
              </a:endParaRPr>
            </a:p>
            <a:p>
              <a:pPr marL="0" marR="0" lvl="0" indent="629920" algn="r" defTabSz="914400" rtl="0" eaLnBrk="1" fontAlgn="auto" latinLnBrk="0" hangingPunct="1">
                <a:lnSpc>
                  <a:spcPct val="150000"/>
                </a:lnSpc>
                <a:spcBef>
                  <a:spcPts val="0"/>
                </a:spcBef>
                <a:spcAft>
                  <a:spcPts val="0"/>
                </a:spcAft>
                <a:buClrTx/>
                <a:buSzTx/>
                <a:buFontTx/>
                <a:buNone/>
                <a:defRPr/>
              </a:pPr>
              <a:r>
                <a:rPr kumimoji="0" lang="en-US" altLang="zh-CN" sz="2400" b="0" i="0" u="none" strike="noStrike" kern="100" cap="none" spc="0" normalizeH="0" baseline="0" noProof="0" dirty="0">
                  <a:ln>
                    <a:noFill/>
                  </a:ln>
                  <a:solidFill>
                    <a:prstClr val="black"/>
                  </a:solidFill>
                  <a:effectLst/>
                  <a:uLnTx/>
                  <a:uFillTx/>
                  <a:latin typeface="+mn-ea"/>
                  <a:cs typeface="+mn-cs"/>
                </a:rPr>
                <a:t>——2022</a:t>
              </a:r>
              <a:r>
                <a:rPr kumimoji="0" lang="zh-CN" altLang="en-US" sz="2400" b="0" i="0" u="none" strike="noStrike" kern="100" cap="none" spc="0" normalizeH="0" baseline="0" noProof="0" dirty="0">
                  <a:ln>
                    <a:noFill/>
                  </a:ln>
                  <a:solidFill>
                    <a:prstClr val="black"/>
                  </a:solidFill>
                  <a:effectLst/>
                  <a:uLnTx/>
                  <a:uFillTx/>
                  <a:latin typeface="+mn-ea"/>
                  <a:cs typeface="+mn-cs"/>
                </a:rPr>
                <a:t>年</a:t>
              </a:r>
              <a:r>
                <a:rPr kumimoji="0" lang="en-US" altLang="zh-CN" sz="2400" b="0" i="0" u="none" strike="noStrike" kern="100" cap="none" spc="0" normalizeH="0" baseline="0" noProof="0" dirty="0">
                  <a:ln>
                    <a:noFill/>
                  </a:ln>
                  <a:solidFill>
                    <a:prstClr val="black"/>
                  </a:solidFill>
                  <a:effectLst/>
                  <a:uLnTx/>
                  <a:uFillTx/>
                  <a:latin typeface="+mn-ea"/>
                  <a:cs typeface="+mn-cs"/>
                </a:rPr>
                <a:t>1</a:t>
              </a:r>
              <a:r>
                <a:rPr kumimoji="0" lang="zh-CN" altLang="en-US" sz="2400" b="0" i="0" u="none" strike="noStrike" kern="100" cap="none" spc="0" normalizeH="0" baseline="0" noProof="0" dirty="0">
                  <a:ln>
                    <a:noFill/>
                  </a:ln>
                  <a:solidFill>
                    <a:prstClr val="black"/>
                  </a:solidFill>
                  <a:effectLst/>
                  <a:uLnTx/>
                  <a:uFillTx/>
                  <a:latin typeface="+mn-ea"/>
                  <a:cs typeface="+mn-cs"/>
                </a:rPr>
                <a:t>月</a:t>
              </a:r>
              <a:r>
                <a:rPr kumimoji="0" lang="en-US" altLang="zh-CN" sz="2400" b="0" i="0" u="none" strike="noStrike" kern="100" cap="none" spc="0" normalizeH="0" baseline="0" noProof="0" dirty="0">
                  <a:ln>
                    <a:noFill/>
                  </a:ln>
                  <a:solidFill>
                    <a:prstClr val="black"/>
                  </a:solidFill>
                  <a:effectLst/>
                  <a:uLnTx/>
                  <a:uFillTx/>
                  <a:latin typeface="+mn-ea"/>
                  <a:cs typeface="+mn-cs"/>
                </a:rPr>
                <a:t>11</a:t>
              </a:r>
              <a:r>
                <a:rPr kumimoji="0" lang="zh-CN" altLang="en-US" sz="2400" b="0" i="0" u="none" strike="noStrike" kern="100" cap="none" spc="0" normalizeH="0" baseline="0" noProof="0" dirty="0">
                  <a:ln>
                    <a:noFill/>
                  </a:ln>
                  <a:solidFill>
                    <a:prstClr val="black"/>
                  </a:solidFill>
                  <a:effectLst/>
                  <a:uLnTx/>
                  <a:uFillTx/>
                  <a:latin typeface="+mn-ea"/>
                  <a:cs typeface="+mn-cs"/>
                </a:rPr>
                <a:t>日，习近平总书记在省部级主要领导干部学习贯彻党的十九届六中全会精神专题研讨班上的讲话</a:t>
              </a:r>
              <a:endParaRPr kumimoji="0" lang="zh-CN" altLang="en-US" sz="2400" b="0" i="0" u="none" strike="noStrike" kern="1200" cap="none" spc="0" normalizeH="0" baseline="0" noProof="0" dirty="0">
                <a:ln>
                  <a:noFill/>
                </a:ln>
                <a:solidFill>
                  <a:prstClr val="black"/>
                </a:solidFill>
                <a:effectLst/>
                <a:uLnTx/>
                <a:uFillTx/>
                <a:latin typeface="+mn-ea"/>
                <a:cs typeface="+mn-cs"/>
              </a:endParaRPr>
            </a:p>
          </p:txBody>
        </p:sp>
      </p:grpSp>
      <p:grpSp>
        <p:nvGrpSpPr>
          <p:cNvPr id="5" name="组合 4"/>
          <p:cNvGrpSpPr/>
          <p:nvPr/>
        </p:nvGrpSpPr>
        <p:grpSpPr>
          <a:xfrm>
            <a:off x="1357665" y="1234533"/>
            <a:ext cx="9476671" cy="648997"/>
            <a:chOff x="799935" y="985151"/>
            <a:chExt cx="9476671" cy="648997"/>
          </a:xfrm>
        </p:grpSpPr>
        <p:grpSp>
          <p:nvGrpSpPr>
            <p:cNvPr id="6" name="组合 5"/>
            <p:cNvGrpSpPr/>
            <p:nvPr/>
          </p:nvGrpSpPr>
          <p:grpSpPr>
            <a:xfrm>
              <a:off x="799935" y="985151"/>
              <a:ext cx="9476671" cy="648997"/>
              <a:chOff x="1246753" y="-1174188"/>
              <a:chExt cx="9476671" cy="648997"/>
            </a:xfrm>
          </p:grpSpPr>
          <p:sp>
            <p:nvSpPr>
              <p:cNvPr id="8" name="任意多边形: 形状 7"/>
              <p:cNvSpPr/>
              <p:nvPr/>
            </p:nvSpPr>
            <p:spPr>
              <a:xfrm>
                <a:off x="1246753"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303050" y="1078817"/>
              <a:ext cx="822853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（二）回答现实之问</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推动党和国家事业全面开创新局面</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970293" y="3204352"/>
            <a:ext cx="10251415" cy="3079383"/>
            <a:chOff x="1700791" y="833791"/>
            <a:chExt cx="9744634" cy="5012860"/>
          </a:xfrm>
        </p:grpSpPr>
        <p:sp>
          <p:nvSpPr>
            <p:cNvPr id="27" name="矩形: 圆顶角 26"/>
            <p:cNvSpPr/>
            <p:nvPr/>
          </p:nvSpPr>
          <p:spPr>
            <a:xfrm rot="16200000">
              <a:off x="4361101" y="-1237673"/>
              <a:ext cx="4615019" cy="9553629"/>
            </a:xfrm>
            <a:prstGeom prst="round2SameRect">
              <a:avLst>
                <a:gd name="adj1" fmla="val 0"/>
                <a:gd name="adj2" fmla="val 0"/>
              </a:avLst>
            </a:prstGeom>
            <a:solidFill>
              <a:schemeClr val="bg1"/>
            </a:solidFill>
            <a:ln>
              <a:noFill/>
            </a:ln>
            <a:effectLst>
              <a:outerShdw blurRad="2413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圆顶角 27"/>
            <p:cNvSpPr/>
            <p:nvPr/>
          </p:nvSpPr>
          <p:spPr>
            <a:xfrm rot="16200000">
              <a:off x="4265598" y="-1436592"/>
              <a:ext cx="4615019" cy="9553629"/>
            </a:xfrm>
            <a:prstGeom prst="round2SameRect">
              <a:avLst>
                <a:gd name="adj1" fmla="val 0"/>
                <a:gd name="adj2" fmla="val 0"/>
              </a:avLst>
            </a:prstGeom>
            <a:solidFill>
              <a:schemeClr val="bg1"/>
            </a:solidFill>
            <a:ln>
              <a:noFill/>
            </a:ln>
            <a:effectLst>
              <a:outerShdw blurRad="2413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9" name="矩形: 圆顶角 28"/>
            <p:cNvSpPr/>
            <p:nvPr/>
          </p:nvSpPr>
          <p:spPr>
            <a:xfrm rot="16200000">
              <a:off x="4170096" y="-1635514"/>
              <a:ext cx="4615019" cy="9553629"/>
            </a:xfrm>
            <a:prstGeom prst="round2SameRect">
              <a:avLst>
                <a:gd name="adj1" fmla="val 0"/>
                <a:gd name="adj2" fmla="val 0"/>
              </a:avLst>
            </a:prstGeom>
            <a:solidFill>
              <a:schemeClr val="bg1"/>
            </a:solidFill>
            <a:ln>
              <a:noFill/>
            </a:ln>
            <a:effectLst>
              <a:outerShdw blurRad="241300" dist="38100" dir="10800000" algn="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矩形 1"/>
          <p:cNvSpPr/>
          <p:nvPr/>
        </p:nvSpPr>
        <p:spPr>
          <a:xfrm>
            <a:off x="1587288" y="3510966"/>
            <a:ext cx="9017424" cy="2221762"/>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mn-ea"/>
                <a:cs typeface="+mn-cs"/>
              </a:rPr>
              <a:t>面对世界经济复苏乏力、局部冲突和动荡频发、全球性问题加剧的外部环境，面对我国经济发展进入新常态等一系列深刻变化，在习近平新时代中国特色社会主义思想指导下，</a:t>
            </a:r>
            <a:r>
              <a:rPr kumimoji="0" lang="zh-CN" altLang="en-US" sz="2400" b="1" i="0" u="none" strike="noStrike" kern="100" cap="none" spc="0" normalizeH="0" baseline="0" noProof="0" dirty="0">
                <a:ln>
                  <a:noFill/>
                </a:ln>
                <a:solidFill>
                  <a:srgbClr val="C00000"/>
                </a:solidFill>
                <a:effectLst/>
                <a:uLnTx/>
                <a:uFillTx/>
                <a:latin typeface="+mn-ea"/>
                <a:cs typeface="+mn-cs"/>
              </a:rPr>
              <a:t>我国的发展取得了哪些成就？</a:t>
            </a:r>
            <a:endParaRPr kumimoji="0" lang="zh-CN" altLang="en-US" sz="2400" b="1" i="0" u="none" strike="noStrike" kern="100" cap="none" spc="0" normalizeH="0" baseline="0" noProof="0" dirty="0">
              <a:ln>
                <a:noFill/>
              </a:ln>
              <a:solidFill>
                <a:srgbClr val="C00000"/>
              </a:solidFill>
              <a:effectLst/>
              <a:uLnTx/>
              <a:uFillTx/>
              <a:latin typeface="+mn-ea"/>
              <a:cs typeface="+mn-cs"/>
            </a:endParaRPr>
          </a:p>
        </p:txBody>
      </p:sp>
      <p:grpSp>
        <p:nvGrpSpPr>
          <p:cNvPr id="5" name="组合 4"/>
          <p:cNvGrpSpPr/>
          <p:nvPr/>
        </p:nvGrpSpPr>
        <p:grpSpPr>
          <a:xfrm>
            <a:off x="1357665" y="1234533"/>
            <a:ext cx="9476671" cy="648997"/>
            <a:chOff x="799935" y="985151"/>
            <a:chExt cx="9476671" cy="648997"/>
          </a:xfrm>
        </p:grpSpPr>
        <p:grpSp>
          <p:nvGrpSpPr>
            <p:cNvPr id="6" name="组合 5"/>
            <p:cNvGrpSpPr/>
            <p:nvPr/>
          </p:nvGrpSpPr>
          <p:grpSpPr>
            <a:xfrm>
              <a:off x="799935" y="985151"/>
              <a:ext cx="9476671" cy="648997"/>
              <a:chOff x="1246753" y="-1174188"/>
              <a:chExt cx="9476671" cy="648997"/>
            </a:xfrm>
          </p:grpSpPr>
          <p:sp>
            <p:nvSpPr>
              <p:cNvPr id="8" name="任意多边形: 形状 7"/>
              <p:cNvSpPr/>
              <p:nvPr/>
            </p:nvSpPr>
            <p:spPr>
              <a:xfrm>
                <a:off x="1246753"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303050" y="1078817"/>
              <a:ext cx="822853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（二）回答现实之问</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推动党和国家事业全面开创新局面</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19" name="组合 18"/>
          <p:cNvGrpSpPr/>
          <p:nvPr/>
        </p:nvGrpSpPr>
        <p:grpSpPr>
          <a:xfrm>
            <a:off x="833425" y="2238388"/>
            <a:ext cx="5450208" cy="631521"/>
            <a:chOff x="262801" y="1242119"/>
            <a:chExt cx="5450208" cy="631521"/>
          </a:xfrm>
        </p:grpSpPr>
        <p:grpSp>
          <p:nvGrpSpPr>
            <p:cNvPr id="20" name="组合 19"/>
            <p:cNvGrpSpPr/>
            <p:nvPr/>
          </p:nvGrpSpPr>
          <p:grpSpPr>
            <a:xfrm>
              <a:off x="262801" y="1242119"/>
              <a:ext cx="5450208" cy="539645"/>
              <a:chOff x="5015668" y="3798576"/>
              <a:chExt cx="5450208" cy="539645"/>
            </a:xfrm>
          </p:grpSpPr>
          <p:sp>
            <p:nvSpPr>
              <p:cNvPr id="24" name="文本框 23"/>
              <p:cNvSpPr txBox="1"/>
              <p:nvPr/>
            </p:nvSpPr>
            <p:spPr>
              <a:xfrm>
                <a:off x="5015668" y="3798576"/>
                <a:ext cx="1778283"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n-ea"/>
                    <a:cs typeface="+mn-cs"/>
                  </a:rPr>
                  <a:t>科学回答</a:t>
                </a:r>
                <a:endParaRPr kumimoji="0" lang="zh-CN" altLang="en-US" sz="2800" b="1" i="0" u="none" strike="noStrike" kern="0" cap="none" spc="0" normalizeH="0" baseline="0" noProof="0" dirty="0">
                  <a:ln>
                    <a:noFill/>
                  </a:ln>
                  <a:solidFill>
                    <a:srgbClr val="C00000"/>
                  </a:solidFill>
                  <a:effectLst>
                    <a:outerShdw blurRad="38100" dist="38100" dir="2700000" algn="tl">
                      <a:srgbClr val="000000">
                        <a:alpha val="43137"/>
                      </a:srgbClr>
                    </a:outerShdw>
                  </a:effectLst>
                  <a:uLnTx/>
                  <a:uFillTx/>
                  <a:latin typeface="+mn-ea"/>
                  <a:cs typeface="+mn-cs"/>
                </a:endParaRPr>
              </a:p>
            </p:txBody>
          </p:sp>
          <p:sp>
            <p:nvSpPr>
              <p:cNvPr id="22" name="文本框 21"/>
              <p:cNvSpPr txBox="1"/>
              <p:nvPr/>
            </p:nvSpPr>
            <p:spPr>
              <a:xfrm>
                <a:off x="6722739" y="3876556"/>
                <a:ext cx="374313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solidFill>
                      <a:schemeClr val="accent1"/>
                    </a:solidFill>
                    <a:effectLst/>
                    <a:uLnTx/>
                    <a:uFillTx/>
                    <a:latin typeface="+mn-ea"/>
                    <a:cs typeface="+mn-cs"/>
                  </a:rPr>
                  <a:t>理论的维度，实践的伟力</a:t>
                </a:r>
                <a:endParaRPr kumimoji="0" lang="zh-CN" altLang="en-US" sz="2400" b="1" i="0" u="none" strike="noStrike" kern="0" cap="none" spc="0" normalizeH="0" baseline="0" noProof="0" dirty="0">
                  <a:ln>
                    <a:noFill/>
                  </a:ln>
                  <a:solidFill>
                    <a:schemeClr val="accent1"/>
                  </a:solidFill>
                  <a:effectLst/>
                  <a:uLnTx/>
                  <a:uFillTx/>
                  <a:latin typeface="+mn-ea"/>
                  <a:cs typeface="+mn-cs"/>
                </a:endParaRPr>
              </a:p>
            </p:txBody>
          </p:sp>
        </p:grpSp>
        <p:cxnSp>
          <p:nvCxnSpPr>
            <p:cNvPr id="21" name="直接连接符 62"/>
            <p:cNvCxnSpPr/>
            <p:nvPr/>
          </p:nvCxnSpPr>
          <p:spPr>
            <a:xfrm>
              <a:off x="399669" y="1873640"/>
              <a:ext cx="5223208" cy="0"/>
            </a:xfrm>
            <a:prstGeom prst="line">
              <a:avLst/>
            </a:prstGeom>
            <a:noFill/>
            <a:ln w="3175" cap="flat" cmpd="sng" algn="ctr">
              <a:solidFill>
                <a:schemeClr val="accent1"/>
              </a:solidFill>
              <a:prstDash val="solid"/>
              <a:miter lim="800000"/>
            </a:ln>
            <a:effectLst/>
          </p:spPr>
        </p:cxnSp>
      </p:grpSp>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图片 48"/>
          <p:cNvPicPr>
            <a:picLocks noChangeAspect="1"/>
          </p:cNvPicPr>
          <p:nvPr/>
        </p:nvPicPr>
        <p:blipFill>
          <a:blip r:embed="rId1">
            <a:extLst>
              <a:ext uri="{BEBA8EAE-BF5A-486C-A8C5-ECC9F3942E4B}">
                <a14:imgProps xmlns:a14="http://schemas.microsoft.com/office/drawing/2010/main">
                  <a14:imgLayer r:embed="rId2">
                    <a14:imgEffect>
                      <a14:brightnessContrast contrast="40000"/>
                    </a14:imgEffect>
                  </a14:imgLayer>
                </a14:imgProps>
              </a:ext>
            </a:extLst>
          </a:blip>
          <a:srcRect t="32048"/>
          <a:stretch>
            <a:fillRect/>
          </a:stretch>
        </p:blipFill>
        <p:spPr>
          <a:xfrm>
            <a:off x="0" y="2202002"/>
            <a:ext cx="12192000" cy="4655998"/>
          </a:xfrm>
          <a:prstGeom prst="rect">
            <a:avLst/>
          </a:prstGeom>
        </p:spPr>
      </p:pic>
      <p:sp>
        <p:nvSpPr>
          <p:cNvPr id="50" name="矩形 49"/>
          <p:cNvSpPr/>
          <p:nvPr/>
        </p:nvSpPr>
        <p:spPr>
          <a:xfrm flipV="1">
            <a:off x="0" y="2202002"/>
            <a:ext cx="12192000" cy="1223604"/>
          </a:xfrm>
          <a:prstGeom prst="rect">
            <a:avLst/>
          </a:prstGeom>
          <a:gradFill flip="none" rotWithShape="1">
            <a:gsLst>
              <a:gs pos="20000">
                <a:schemeClr val="bg1">
                  <a:alpha val="0"/>
                </a:schemeClr>
              </a:gs>
              <a:gs pos="100000">
                <a:schemeClr val="bg1"/>
              </a:gs>
            </a:gsLst>
            <a:lin ang="54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57665" y="1234533"/>
            <a:ext cx="9476671" cy="648997"/>
            <a:chOff x="799935" y="985151"/>
            <a:chExt cx="9476671" cy="648997"/>
          </a:xfrm>
        </p:grpSpPr>
        <p:grpSp>
          <p:nvGrpSpPr>
            <p:cNvPr id="6" name="组合 5"/>
            <p:cNvGrpSpPr/>
            <p:nvPr/>
          </p:nvGrpSpPr>
          <p:grpSpPr>
            <a:xfrm>
              <a:off x="799935" y="985151"/>
              <a:ext cx="9476671" cy="648997"/>
              <a:chOff x="1246753" y="-1174188"/>
              <a:chExt cx="9476671" cy="648997"/>
            </a:xfrm>
          </p:grpSpPr>
          <p:sp>
            <p:nvSpPr>
              <p:cNvPr id="8" name="任意多边形: 形状 7"/>
              <p:cNvSpPr/>
              <p:nvPr/>
            </p:nvSpPr>
            <p:spPr>
              <a:xfrm>
                <a:off x="1246753"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303050" y="1078817"/>
              <a:ext cx="8228535"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（二）回答现实之问</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推动党和国家事业全面开创新局面</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
        <p:nvSpPr>
          <p:cNvPr id="19" name="矩形 18"/>
          <p:cNvSpPr/>
          <p:nvPr/>
        </p:nvSpPr>
        <p:spPr>
          <a:xfrm flipH="1" flipV="1">
            <a:off x="-9004" y="3837744"/>
            <a:ext cx="12201004" cy="3028479"/>
          </a:xfrm>
          <a:prstGeom prst="rect">
            <a:avLst/>
          </a:prstGeom>
          <a:gradFill flip="none" rotWithShape="1">
            <a:gsLst>
              <a:gs pos="0">
                <a:schemeClr val="bg1">
                  <a:alpha val="0"/>
                </a:schemeClr>
              </a:gs>
              <a:gs pos="37000">
                <a:schemeClr val="bg1">
                  <a:alpha val="80000"/>
                </a:schemeClr>
              </a:gs>
              <a:gs pos="78000">
                <a:schemeClr val="accent1"/>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242047" y="5994075"/>
            <a:ext cx="11707906" cy="504369"/>
          </a:xfrm>
          <a:prstGeom prst="rect">
            <a:avLst/>
          </a:prstGeom>
          <a:noFill/>
        </p:spPr>
        <p:txBody>
          <a:bodyPr wrap="square">
            <a:spAutoFit/>
          </a:bodyPr>
          <a:lstStyle/>
          <a:p>
            <a:pPr algn="ctr" fontAlgn="base">
              <a:lnSpc>
                <a:spcPct val="130000"/>
              </a:lnSpc>
              <a:spcBef>
                <a:spcPts val="1200"/>
              </a:spcBef>
              <a:spcAft>
                <a:spcPct val="0"/>
              </a:spcAft>
              <a:defRPr/>
            </a:pPr>
            <a:r>
              <a:rPr lang="zh-CN" altLang="en-US" sz="2400" b="1">
                <a:solidFill>
                  <a:schemeClr val="bg1"/>
                </a:solidFill>
                <a:effectLst>
                  <a:outerShdw blurRad="38100" dist="38100" dir="2700000" algn="tl">
                    <a:srgbClr val="000000">
                      <a:alpha val="43137"/>
                    </a:srgbClr>
                  </a:outerShdw>
                </a:effectLst>
                <a:latin typeface="+mn-ea"/>
                <a:cs typeface="黑体" panose="02010609060101010101" pitchFamily="49" charset="-122"/>
                <a:sym typeface="Arial" panose="020B0604020202020204" pitchFamily="34" charset="0"/>
              </a:rPr>
              <a:t>这些成就是全方位的、开创性的，这些变革是深层次的、根本性的</a:t>
            </a:r>
            <a:endParaRPr lang="zh-CN" altLang="en-US" sz="2400" b="1" dirty="0">
              <a:solidFill>
                <a:schemeClr val="bg1"/>
              </a:solidFill>
              <a:effectLst>
                <a:outerShdw blurRad="38100" dist="38100" dir="2700000" algn="tl">
                  <a:srgbClr val="000000">
                    <a:alpha val="43137"/>
                  </a:srgbClr>
                </a:outerShdw>
              </a:effectLst>
              <a:latin typeface="+mn-ea"/>
              <a:cs typeface="黑体" panose="02010609060101010101" pitchFamily="49" charset="-122"/>
              <a:sym typeface="Arial" panose="020B0604020202020204" pitchFamily="34" charset="0"/>
            </a:endParaRPr>
          </a:p>
        </p:txBody>
      </p:sp>
      <p:sp>
        <p:nvSpPr>
          <p:cNvPr id="4" name="PA-10226"/>
          <p:cNvSpPr txBox="1"/>
          <p:nvPr>
            <p:custDataLst>
              <p:tags r:id="rId8"/>
            </p:custDataLst>
          </p:nvPr>
        </p:nvSpPr>
        <p:spPr>
          <a:xfrm>
            <a:off x="2635564" y="2496533"/>
            <a:ext cx="6925178" cy="357171"/>
          </a:xfrm>
          <a:custGeom>
            <a:avLst/>
            <a:gdLst/>
            <a:ahLst/>
            <a:cxnLst/>
            <a:rect l="l" t="t" r="r" b="b"/>
            <a:pathLst>
              <a:path w="6925178" h="357171">
                <a:moveTo>
                  <a:pt x="1625126" y="286886"/>
                </a:moveTo>
                <a:lnTo>
                  <a:pt x="1612810" y="297892"/>
                </a:lnTo>
                <a:lnTo>
                  <a:pt x="1608432" y="300814"/>
                </a:lnTo>
                <a:lnTo>
                  <a:pt x="1612539" y="300167"/>
                </a:lnTo>
                <a:cubicBezTo>
                  <a:pt x="1615716" y="299053"/>
                  <a:pt x="1618539" y="297382"/>
                  <a:pt x="1621006" y="295155"/>
                </a:cubicBezTo>
                <a:close/>
                <a:moveTo>
                  <a:pt x="3381306" y="280560"/>
                </a:moveTo>
                <a:cubicBezTo>
                  <a:pt x="3379069" y="280560"/>
                  <a:pt x="3373419" y="280726"/>
                  <a:pt x="3364357" y="281059"/>
                </a:cubicBezTo>
                <a:lnTo>
                  <a:pt x="3363886" y="296804"/>
                </a:lnTo>
                <a:lnTo>
                  <a:pt x="3364106" y="296804"/>
                </a:lnTo>
                <a:cubicBezTo>
                  <a:pt x="3388209" y="296453"/>
                  <a:pt x="3400261" y="296331"/>
                  <a:pt x="3400261" y="296438"/>
                </a:cubicBezTo>
                <a:lnTo>
                  <a:pt x="3412491" y="289862"/>
                </a:lnTo>
                <a:lnTo>
                  <a:pt x="3397766" y="283408"/>
                </a:lnTo>
                <a:cubicBezTo>
                  <a:pt x="3393979" y="281949"/>
                  <a:pt x="3391400" y="281219"/>
                  <a:pt x="3390030" y="281219"/>
                </a:cubicBezTo>
                <a:cubicBezTo>
                  <a:pt x="3387697" y="280780"/>
                  <a:pt x="3384789" y="280560"/>
                  <a:pt x="3381306" y="280560"/>
                </a:cubicBezTo>
                <a:close/>
                <a:moveTo>
                  <a:pt x="1329183" y="265245"/>
                </a:moveTo>
                <a:lnTo>
                  <a:pt x="1326942" y="271916"/>
                </a:lnTo>
                <a:cubicBezTo>
                  <a:pt x="1324595" y="275031"/>
                  <a:pt x="1321074" y="277767"/>
                  <a:pt x="1316378" y="280124"/>
                </a:cubicBezTo>
                <a:cubicBezTo>
                  <a:pt x="1305228" y="276913"/>
                  <a:pt x="1298584" y="275307"/>
                  <a:pt x="1296447" y="275307"/>
                </a:cubicBezTo>
                <a:lnTo>
                  <a:pt x="1294256" y="275307"/>
                </a:lnTo>
                <a:cubicBezTo>
                  <a:pt x="1292361" y="275307"/>
                  <a:pt x="1288060" y="275664"/>
                  <a:pt x="1281354" y="276378"/>
                </a:cubicBezTo>
                <a:cubicBezTo>
                  <a:pt x="1203040" y="281794"/>
                  <a:pt x="1162762" y="284502"/>
                  <a:pt x="1160521" y="284502"/>
                </a:cubicBezTo>
                <a:cubicBezTo>
                  <a:pt x="1150295" y="284502"/>
                  <a:pt x="1143428" y="280069"/>
                  <a:pt x="1139919" y="271205"/>
                </a:cubicBezTo>
                <a:lnTo>
                  <a:pt x="1139379" y="267937"/>
                </a:lnTo>
                <a:lnTo>
                  <a:pt x="1139379" y="288925"/>
                </a:lnTo>
                <a:cubicBezTo>
                  <a:pt x="1167679" y="288095"/>
                  <a:pt x="1218188" y="286719"/>
                  <a:pt x="1290904" y="284798"/>
                </a:cubicBezTo>
                <a:cubicBezTo>
                  <a:pt x="1292518" y="284775"/>
                  <a:pt x="1305280" y="284131"/>
                  <a:pt x="1329190" y="282866"/>
                </a:cubicBezTo>
                <a:cubicBezTo>
                  <a:pt x="1329190" y="277875"/>
                  <a:pt x="1329188" y="272420"/>
                  <a:pt x="1329184" y="266501"/>
                </a:cubicBezTo>
                <a:close/>
                <a:moveTo>
                  <a:pt x="4107088" y="260026"/>
                </a:moveTo>
                <a:lnTo>
                  <a:pt x="4103218" y="274131"/>
                </a:lnTo>
                <a:cubicBezTo>
                  <a:pt x="4101151" y="280555"/>
                  <a:pt x="4098974" y="286282"/>
                  <a:pt x="4096684" y="291311"/>
                </a:cubicBezTo>
                <a:cubicBezTo>
                  <a:pt x="4098438" y="291762"/>
                  <a:pt x="4100887" y="291987"/>
                  <a:pt x="4104034" y="291987"/>
                </a:cubicBezTo>
                <a:cubicBezTo>
                  <a:pt x="4109322" y="291987"/>
                  <a:pt x="4116078" y="289461"/>
                  <a:pt x="4124303" y="284408"/>
                </a:cubicBezTo>
                <a:cubicBezTo>
                  <a:pt x="4118533" y="276644"/>
                  <a:pt x="4113849" y="270125"/>
                  <a:pt x="4110254" y="264851"/>
                </a:cubicBezTo>
                <a:close/>
                <a:moveTo>
                  <a:pt x="1971064" y="248818"/>
                </a:moveTo>
                <a:lnTo>
                  <a:pt x="1962465" y="258895"/>
                </a:lnTo>
                <a:cubicBezTo>
                  <a:pt x="1958810" y="262925"/>
                  <a:pt x="1954552" y="267409"/>
                  <a:pt x="1949691" y="272345"/>
                </a:cubicBezTo>
                <a:cubicBezTo>
                  <a:pt x="1946096" y="275520"/>
                  <a:pt x="1942768" y="278342"/>
                  <a:pt x="1939705" y="280811"/>
                </a:cubicBezTo>
                <a:lnTo>
                  <a:pt x="1933656" y="285392"/>
                </a:lnTo>
                <a:lnTo>
                  <a:pt x="1937848" y="287008"/>
                </a:lnTo>
                <a:cubicBezTo>
                  <a:pt x="1942447" y="287993"/>
                  <a:pt x="1947813" y="288485"/>
                  <a:pt x="1953946" y="288485"/>
                </a:cubicBezTo>
                <a:cubicBezTo>
                  <a:pt x="1966808" y="288485"/>
                  <a:pt x="1980929" y="285921"/>
                  <a:pt x="1996310" y="280794"/>
                </a:cubicBezTo>
                <a:lnTo>
                  <a:pt x="2009893" y="278056"/>
                </a:lnTo>
                <a:lnTo>
                  <a:pt x="1996962" y="272164"/>
                </a:lnTo>
                <a:cubicBezTo>
                  <a:pt x="1991779" y="268562"/>
                  <a:pt x="1985484" y="262908"/>
                  <a:pt x="1978077" y="255201"/>
                </a:cubicBezTo>
                <a:cubicBezTo>
                  <a:pt x="1976334" y="252856"/>
                  <a:pt x="1974765" y="251097"/>
                  <a:pt x="1973370" y="249924"/>
                </a:cubicBezTo>
                <a:close/>
                <a:moveTo>
                  <a:pt x="2461343" y="238974"/>
                </a:moveTo>
                <a:lnTo>
                  <a:pt x="2441754" y="240077"/>
                </a:lnTo>
                <a:lnTo>
                  <a:pt x="2441754" y="246327"/>
                </a:lnTo>
                <a:cubicBezTo>
                  <a:pt x="2441754" y="258001"/>
                  <a:pt x="2441815" y="274023"/>
                  <a:pt x="2441939" y="294394"/>
                </a:cubicBezTo>
                <a:cubicBezTo>
                  <a:pt x="2450473" y="292392"/>
                  <a:pt x="2458005" y="290341"/>
                  <a:pt x="2464535" y="288241"/>
                </a:cubicBezTo>
                <a:lnTo>
                  <a:pt x="2493385" y="277077"/>
                </a:lnTo>
                <a:lnTo>
                  <a:pt x="2481774" y="263963"/>
                </a:lnTo>
                <a:cubicBezTo>
                  <a:pt x="2475193" y="256051"/>
                  <a:pt x="2469746" y="248943"/>
                  <a:pt x="2465435" y="242640"/>
                </a:cubicBezTo>
                <a:cubicBezTo>
                  <a:pt x="2462393" y="239045"/>
                  <a:pt x="2461029" y="237823"/>
                  <a:pt x="2461343" y="238974"/>
                </a:cubicBezTo>
                <a:close/>
                <a:moveTo>
                  <a:pt x="2577502" y="233683"/>
                </a:moveTo>
                <a:lnTo>
                  <a:pt x="2532147" y="235727"/>
                </a:lnTo>
                <a:lnTo>
                  <a:pt x="2546932" y="250038"/>
                </a:lnTo>
                <a:cubicBezTo>
                  <a:pt x="2552266" y="255194"/>
                  <a:pt x="2556473" y="259254"/>
                  <a:pt x="2559556" y="262219"/>
                </a:cubicBezTo>
                <a:cubicBezTo>
                  <a:pt x="2568888" y="256257"/>
                  <a:pt x="2576216" y="251261"/>
                  <a:pt x="2581542" y="247231"/>
                </a:cubicBezTo>
                <a:cubicBezTo>
                  <a:pt x="2582788" y="245908"/>
                  <a:pt x="2583411" y="244439"/>
                  <a:pt x="2583411" y="242825"/>
                </a:cubicBezTo>
                <a:lnTo>
                  <a:pt x="2583411" y="242609"/>
                </a:lnTo>
                <a:cubicBezTo>
                  <a:pt x="2583411" y="241065"/>
                  <a:pt x="2581442" y="239417"/>
                  <a:pt x="2577502" y="237666"/>
                </a:cubicBezTo>
                <a:close/>
                <a:moveTo>
                  <a:pt x="5630941" y="230219"/>
                </a:moveTo>
                <a:cubicBezTo>
                  <a:pt x="5630027" y="230624"/>
                  <a:pt x="5617245" y="231754"/>
                  <a:pt x="5592595" y="233609"/>
                </a:cubicBezTo>
                <a:lnTo>
                  <a:pt x="5592595" y="276008"/>
                </a:lnTo>
                <a:lnTo>
                  <a:pt x="5630941" y="272361"/>
                </a:lnTo>
                <a:close/>
                <a:moveTo>
                  <a:pt x="2105616" y="220093"/>
                </a:moveTo>
                <a:lnTo>
                  <a:pt x="2078982" y="222015"/>
                </a:lnTo>
                <a:lnTo>
                  <a:pt x="2036213" y="225614"/>
                </a:lnTo>
                <a:lnTo>
                  <a:pt x="2064709" y="243296"/>
                </a:lnTo>
                <a:cubicBezTo>
                  <a:pt x="2069711" y="245989"/>
                  <a:pt x="2071698" y="247335"/>
                  <a:pt x="2070671" y="247335"/>
                </a:cubicBezTo>
                <a:cubicBezTo>
                  <a:pt x="2077751" y="242910"/>
                  <a:pt x="2085659" y="236687"/>
                  <a:pt x="2094393" y="228667"/>
                </a:cubicBezTo>
                <a:cubicBezTo>
                  <a:pt x="2097678" y="225244"/>
                  <a:pt x="2100341" y="222786"/>
                  <a:pt x="2102382" y="221294"/>
                </a:cubicBezTo>
                <a:close/>
                <a:moveTo>
                  <a:pt x="6155865" y="207455"/>
                </a:moveTo>
                <a:lnTo>
                  <a:pt x="6110718" y="210089"/>
                </a:lnTo>
                <a:cubicBezTo>
                  <a:pt x="6106710" y="249445"/>
                  <a:pt x="6104370" y="271803"/>
                  <a:pt x="6103700" y="277162"/>
                </a:cubicBezTo>
                <a:lnTo>
                  <a:pt x="6103522" y="278374"/>
                </a:lnTo>
                <a:lnTo>
                  <a:pt x="6148261" y="277264"/>
                </a:lnTo>
                <a:cubicBezTo>
                  <a:pt x="6148078" y="278310"/>
                  <a:pt x="6150612" y="255041"/>
                  <a:pt x="6155865" y="207455"/>
                </a:cubicBezTo>
                <a:close/>
                <a:moveTo>
                  <a:pt x="1697243" y="205310"/>
                </a:moveTo>
                <a:lnTo>
                  <a:pt x="1694846" y="205728"/>
                </a:lnTo>
                <a:lnTo>
                  <a:pt x="1694927" y="205941"/>
                </a:lnTo>
                <a:cubicBezTo>
                  <a:pt x="1694862" y="205520"/>
                  <a:pt x="1695634" y="205310"/>
                  <a:pt x="1697243" y="205310"/>
                </a:cubicBezTo>
                <a:close/>
                <a:moveTo>
                  <a:pt x="1282543" y="198775"/>
                </a:moveTo>
                <a:lnTo>
                  <a:pt x="1273362" y="199764"/>
                </a:lnTo>
                <a:lnTo>
                  <a:pt x="1263487" y="200532"/>
                </a:lnTo>
                <a:lnTo>
                  <a:pt x="1263487" y="230264"/>
                </a:lnTo>
                <a:cubicBezTo>
                  <a:pt x="1275040" y="230067"/>
                  <a:pt x="1280817" y="229922"/>
                  <a:pt x="1280817" y="229832"/>
                </a:cubicBezTo>
                <a:cubicBezTo>
                  <a:pt x="1286314" y="227881"/>
                  <a:pt x="1290343" y="224960"/>
                  <a:pt x="1292903" y="221070"/>
                </a:cubicBezTo>
                <a:lnTo>
                  <a:pt x="1291762" y="221289"/>
                </a:lnTo>
                <a:cubicBezTo>
                  <a:pt x="1291558" y="222552"/>
                  <a:pt x="1290606" y="222107"/>
                  <a:pt x="1288905" y="219953"/>
                </a:cubicBezTo>
                <a:cubicBezTo>
                  <a:pt x="1286985" y="217976"/>
                  <a:pt x="1284774" y="216492"/>
                  <a:pt x="1282273" y="215503"/>
                </a:cubicBezTo>
                <a:lnTo>
                  <a:pt x="1274068" y="214050"/>
                </a:lnTo>
                <a:lnTo>
                  <a:pt x="1268779" y="214240"/>
                </a:lnTo>
                <a:lnTo>
                  <a:pt x="1268779" y="207497"/>
                </a:lnTo>
                <a:close/>
                <a:moveTo>
                  <a:pt x="6492661" y="193227"/>
                </a:moveTo>
                <a:lnTo>
                  <a:pt x="6447967" y="196192"/>
                </a:lnTo>
                <a:lnTo>
                  <a:pt x="6447967" y="229605"/>
                </a:lnTo>
                <a:lnTo>
                  <a:pt x="6492661" y="228175"/>
                </a:lnTo>
                <a:close/>
                <a:moveTo>
                  <a:pt x="2498266" y="187552"/>
                </a:moveTo>
                <a:lnTo>
                  <a:pt x="2461675" y="189910"/>
                </a:lnTo>
                <a:cubicBezTo>
                  <a:pt x="2461675" y="191333"/>
                  <a:pt x="2461675" y="193067"/>
                  <a:pt x="2461675" y="195111"/>
                </a:cubicBezTo>
                <a:lnTo>
                  <a:pt x="2461675" y="200428"/>
                </a:lnTo>
                <a:lnTo>
                  <a:pt x="2498283" y="199118"/>
                </a:lnTo>
                <a:lnTo>
                  <a:pt x="2498266" y="197957"/>
                </a:lnTo>
                <a:close/>
                <a:moveTo>
                  <a:pt x="471297" y="186662"/>
                </a:moveTo>
                <a:cubicBezTo>
                  <a:pt x="392084" y="190164"/>
                  <a:pt x="353329" y="191916"/>
                  <a:pt x="355034" y="191916"/>
                </a:cubicBezTo>
                <a:cubicBezTo>
                  <a:pt x="355034" y="192060"/>
                  <a:pt x="354899" y="192132"/>
                  <a:pt x="354629" y="192132"/>
                </a:cubicBezTo>
                <a:cubicBezTo>
                  <a:pt x="354459" y="198880"/>
                  <a:pt x="354374" y="202616"/>
                  <a:pt x="354374" y="203339"/>
                </a:cubicBezTo>
                <a:cubicBezTo>
                  <a:pt x="360448" y="202949"/>
                  <a:pt x="399351" y="201420"/>
                  <a:pt x="471081" y="198752"/>
                </a:cubicBezTo>
                <a:lnTo>
                  <a:pt x="471081" y="190733"/>
                </a:lnTo>
                <a:cubicBezTo>
                  <a:pt x="471081" y="188596"/>
                  <a:pt x="471153" y="187239"/>
                  <a:pt x="471297" y="186662"/>
                </a:cubicBezTo>
                <a:close/>
                <a:moveTo>
                  <a:pt x="2374612" y="186093"/>
                </a:moveTo>
                <a:lnTo>
                  <a:pt x="2373737" y="204331"/>
                </a:lnTo>
                <a:lnTo>
                  <a:pt x="2373486" y="207133"/>
                </a:lnTo>
                <a:lnTo>
                  <a:pt x="2375758" y="202387"/>
                </a:lnTo>
                <a:cubicBezTo>
                  <a:pt x="2378037" y="199157"/>
                  <a:pt x="2382306" y="196776"/>
                  <a:pt x="2388567" y="195243"/>
                </a:cubicBezTo>
                <a:lnTo>
                  <a:pt x="2388567" y="200336"/>
                </a:lnTo>
                <a:cubicBezTo>
                  <a:pt x="2388129" y="202231"/>
                  <a:pt x="2387910" y="203335"/>
                  <a:pt x="2387910" y="203646"/>
                </a:cubicBezTo>
                <a:cubicBezTo>
                  <a:pt x="2387910" y="203435"/>
                  <a:pt x="2387990" y="203344"/>
                  <a:pt x="2388148" y="203374"/>
                </a:cubicBezTo>
                <a:lnTo>
                  <a:pt x="2389892" y="203339"/>
                </a:lnTo>
                <a:cubicBezTo>
                  <a:pt x="2396963" y="203100"/>
                  <a:pt x="2400291" y="202994"/>
                  <a:pt x="2399875" y="203022"/>
                </a:cubicBezTo>
                <a:cubicBezTo>
                  <a:pt x="2399952" y="199994"/>
                  <a:pt x="2399990" y="197138"/>
                  <a:pt x="2399990" y="194455"/>
                </a:cubicBezTo>
                <a:lnTo>
                  <a:pt x="2399990" y="192791"/>
                </a:lnTo>
                <a:cubicBezTo>
                  <a:pt x="2394418" y="193375"/>
                  <a:pt x="2390507" y="193667"/>
                  <a:pt x="2388256" y="193667"/>
                </a:cubicBezTo>
                <a:cubicBezTo>
                  <a:pt x="2384647" y="193667"/>
                  <a:pt x="2380777" y="192486"/>
                  <a:pt x="2376647" y="190126"/>
                </a:cubicBezTo>
                <a:close/>
                <a:moveTo>
                  <a:pt x="4123034" y="169563"/>
                </a:moveTo>
                <a:lnTo>
                  <a:pt x="4122730" y="174653"/>
                </a:lnTo>
                <a:cubicBezTo>
                  <a:pt x="4130660" y="190210"/>
                  <a:pt x="4140923" y="206411"/>
                  <a:pt x="4153520" y="223257"/>
                </a:cubicBezTo>
                <a:cubicBezTo>
                  <a:pt x="4157797" y="228568"/>
                  <a:pt x="4160079" y="232582"/>
                  <a:pt x="4160368" y="235298"/>
                </a:cubicBezTo>
                <a:cubicBezTo>
                  <a:pt x="4167551" y="214099"/>
                  <a:pt x="4171142" y="194872"/>
                  <a:pt x="4171142" y="177618"/>
                </a:cubicBezTo>
                <a:cubicBezTo>
                  <a:pt x="4172170" y="177804"/>
                  <a:pt x="4168604" y="177754"/>
                  <a:pt x="4160444" y="177468"/>
                </a:cubicBezTo>
                <a:cubicBezTo>
                  <a:pt x="4157319" y="178198"/>
                  <a:pt x="4153107" y="178563"/>
                  <a:pt x="4147810" y="178563"/>
                </a:cubicBezTo>
                <a:lnTo>
                  <a:pt x="4144964" y="178563"/>
                </a:lnTo>
                <a:cubicBezTo>
                  <a:pt x="4139194" y="178563"/>
                  <a:pt x="4134382" y="177726"/>
                  <a:pt x="4130526" y="176052"/>
                </a:cubicBezTo>
                <a:close/>
                <a:moveTo>
                  <a:pt x="1729296" y="153828"/>
                </a:moveTo>
                <a:lnTo>
                  <a:pt x="1671064" y="157886"/>
                </a:lnTo>
                <a:lnTo>
                  <a:pt x="1683957" y="179693"/>
                </a:lnTo>
                <a:cubicBezTo>
                  <a:pt x="1685810" y="183257"/>
                  <a:pt x="1687651" y="187226"/>
                  <a:pt x="1689480" y="191601"/>
                </a:cubicBezTo>
                <a:lnTo>
                  <a:pt x="1694695" y="205330"/>
                </a:lnTo>
                <a:lnTo>
                  <a:pt x="1721311" y="191396"/>
                </a:lnTo>
                <a:cubicBezTo>
                  <a:pt x="1728683" y="187455"/>
                  <a:pt x="1734150" y="184431"/>
                  <a:pt x="1737713" y="182323"/>
                </a:cubicBezTo>
                <a:cubicBezTo>
                  <a:pt x="1743008" y="178754"/>
                  <a:pt x="1745655" y="175793"/>
                  <a:pt x="1745655" y="173442"/>
                </a:cubicBezTo>
                <a:cubicBezTo>
                  <a:pt x="1745655" y="171582"/>
                  <a:pt x="1743394" y="168609"/>
                  <a:pt x="1738871" y="164523"/>
                </a:cubicBezTo>
                <a:lnTo>
                  <a:pt x="1738871" y="158722"/>
                </a:lnTo>
                <a:lnTo>
                  <a:pt x="1744707" y="157736"/>
                </a:lnTo>
                <a:lnTo>
                  <a:pt x="1739136" y="155744"/>
                </a:lnTo>
                <a:cubicBezTo>
                  <a:pt x="1735534" y="154613"/>
                  <a:pt x="1733074" y="154048"/>
                  <a:pt x="1731755" y="154048"/>
                </a:cubicBezTo>
                <a:close/>
                <a:moveTo>
                  <a:pt x="3637576" y="141824"/>
                </a:moveTo>
                <a:lnTo>
                  <a:pt x="3586534" y="144616"/>
                </a:lnTo>
                <a:cubicBezTo>
                  <a:pt x="3586680" y="144716"/>
                  <a:pt x="3586754" y="145058"/>
                  <a:pt x="3586754" y="145642"/>
                </a:cubicBezTo>
                <a:lnTo>
                  <a:pt x="3586754" y="176944"/>
                </a:lnTo>
                <a:cubicBezTo>
                  <a:pt x="3586754" y="185165"/>
                  <a:pt x="3586775" y="190681"/>
                  <a:pt x="3586816" y="193492"/>
                </a:cubicBezTo>
                <a:cubicBezTo>
                  <a:pt x="3584479" y="193406"/>
                  <a:pt x="3601399" y="192679"/>
                  <a:pt x="3637576" y="191312"/>
                </a:cubicBezTo>
                <a:close/>
                <a:moveTo>
                  <a:pt x="4557821" y="140521"/>
                </a:moveTo>
                <a:cubicBezTo>
                  <a:pt x="4576564" y="140521"/>
                  <a:pt x="4596644" y="147817"/>
                  <a:pt x="4618062" y="162409"/>
                </a:cubicBezTo>
                <a:cubicBezTo>
                  <a:pt x="4630966" y="171939"/>
                  <a:pt x="4640465" y="181570"/>
                  <a:pt x="4646560" y="191302"/>
                </a:cubicBezTo>
                <a:cubicBezTo>
                  <a:pt x="4656483" y="206010"/>
                  <a:pt x="4661444" y="219245"/>
                  <a:pt x="4661444" y="231007"/>
                </a:cubicBezTo>
                <a:lnTo>
                  <a:pt x="4661444" y="234070"/>
                </a:lnTo>
                <a:cubicBezTo>
                  <a:pt x="4661444" y="247292"/>
                  <a:pt x="4656285" y="258817"/>
                  <a:pt x="4645967" y="268645"/>
                </a:cubicBezTo>
                <a:cubicBezTo>
                  <a:pt x="4638486" y="273963"/>
                  <a:pt x="4630992" y="276622"/>
                  <a:pt x="4623486" y="276622"/>
                </a:cubicBezTo>
                <a:cubicBezTo>
                  <a:pt x="4615951" y="276622"/>
                  <a:pt x="4608733" y="274273"/>
                  <a:pt x="4601831" y="269576"/>
                </a:cubicBezTo>
                <a:cubicBezTo>
                  <a:pt x="4595015" y="265081"/>
                  <a:pt x="4589539" y="262833"/>
                  <a:pt x="4585402" y="262833"/>
                </a:cubicBezTo>
                <a:lnTo>
                  <a:pt x="4585182" y="262833"/>
                </a:lnTo>
                <a:cubicBezTo>
                  <a:pt x="4582320" y="262833"/>
                  <a:pt x="4576454" y="264292"/>
                  <a:pt x="4567585" y="267211"/>
                </a:cubicBezTo>
                <a:cubicBezTo>
                  <a:pt x="4573131" y="256716"/>
                  <a:pt x="4575904" y="247056"/>
                  <a:pt x="4575904" y="238231"/>
                </a:cubicBezTo>
                <a:cubicBezTo>
                  <a:pt x="4575904" y="221746"/>
                  <a:pt x="4567416" y="202442"/>
                  <a:pt x="4550440" y="180317"/>
                </a:cubicBezTo>
                <a:cubicBezTo>
                  <a:pt x="4544317" y="173199"/>
                  <a:pt x="4538798" y="167796"/>
                  <a:pt x="4533882" y="164108"/>
                </a:cubicBezTo>
                <a:cubicBezTo>
                  <a:pt x="4529912" y="161308"/>
                  <a:pt x="4525752" y="159424"/>
                  <a:pt x="4521401" y="158457"/>
                </a:cubicBezTo>
                <a:lnTo>
                  <a:pt x="4521401" y="152018"/>
                </a:lnTo>
                <a:cubicBezTo>
                  <a:pt x="4533166" y="144353"/>
                  <a:pt x="4545306" y="140521"/>
                  <a:pt x="4557821" y="140521"/>
                </a:cubicBezTo>
                <a:close/>
                <a:moveTo>
                  <a:pt x="3761242" y="135222"/>
                </a:moveTo>
                <a:cubicBezTo>
                  <a:pt x="3763344" y="135222"/>
                  <a:pt x="3747572" y="136162"/>
                  <a:pt x="3713925" y="138041"/>
                </a:cubicBezTo>
                <a:lnTo>
                  <a:pt x="3713925" y="188019"/>
                </a:lnTo>
                <a:cubicBezTo>
                  <a:pt x="3713697" y="188019"/>
                  <a:pt x="3729469" y="187370"/>
                  <a:pt x="3761242" y="186073"/>
                </a:cubicBezTo>
                <a:close/>
                <a:moveTo>
                  <a:pt x="313378" y="134832"/>
                </a:moveTo>
                <a:lnTo>
                  <a:pt x="315415" y="135392"/>
                </a:lnTo>
                <a:lnTo>
                  <a:pt x="315415" y="134832"/>
                </a:lnTo>
                <a:close/>
                <a:moveTo>
                  <a:pt x="5630557" y="133187"/>
                </a:moveTo>
                <a:lnTo>
                  <a:pt x="5623556" y="133808"/>
                </a:lnTo>
                <a:cubicBezTo>
                  <a:pt x="5616458" y="134470"/>
                  <a:pt x="5605992" y="135462"/>
                  <a:pt x="5592159" y="136785"/>
                </a:cubicBezTo>
                <a:lnTo>
                  <a:pt x="5592159" y="179920"/>
                </a:lnTo>
                <a:lnTo>
                  <a:pt x="5630941" y="176589"/>
                </a:lnTo>
                <a:cubicBezTo>
                  <a:pt x="5630941" y="171876"/>
                  <a:pt x="5630868" y="162490"/>
                  <a:pt x="5630723" y="148432"/>
                </a:cubicBezTo>
                <a:close/>
                <a:moveTo>
                  <a:pt x="530894" y="128872"/>
                </a:moveTo>
                <a:lnTo>
                  <a:pt x="326078" y="138055"/>
                </a:lnTo>
                <a:lnTo>
                  <a:pt x="324550" y="138151"/>
                </a:lnTo>
                <a:lnTo>
                  <a:pt x="340122" y="146810"/>
                </a:lnTo>
                <a:cubicBezTo>
                  <a:pt x="342777" y="149087"/>
                  <a:pt x="343938" y="149909"/>
                  <a:pt x="343603" y="149276"/>
                </a:cubicBezTo>
                <a:lnTo>
                  <a:pt x="478720" y="143681"/>
                </a:lnTo>
                <a:cubicBezTo>
                  <a:pt x="484315" y="142435"/>
                  <a:pt x="489673" y="139485"/>
                  <a:pt x="494794" y="134832"/>
                </a:cubicBezTo>
                <a:lnTo>
                  <a:pt x="498090" y="134832"/>
                </a:lnTo>
                <a:cubicBezTo>
                  <a:pt x="508254" y="134832"/>
                  <a:pt x="518260" y="139938"/>
                  <a:pt x="528106" y="150152"/>
                </a:cubicBezTo>
                <a:cubicBezTo>
                  <a:pt x="527910" y="148705"/>
                  <a:pt x="528560" y="143566"/>
                  <a:pt x="530055" y="134734"/>
                </a:cubicBezTo>
                <a:close/>
                <a:moveTo>
                  <a:pt x="2403358" y="125726"/>
                </a:moveTo>
                <a:lnTo>
                  <a:pt x="2375873" y="126534"/>
                </a:lnTo>
                <a:lnTo>
                  <a:pt x="2375873" y="134043"/>
                </a:lnTo>
                <a:lnTo>
                  <a:pt x="2375473" y="161730"/>
                </a:lnTo>
                <a:lnTo>
                  <a:pt x="2379657" y="153050"/>
                </a:lnTo>
                <a:cubicBezTo>
                  <a:pt x="2381634" y="150416"/>
                  <a:pt x="2383217" y="148622"/>
                  <a:pt x="2384405" y="147668"/>
                </a:cubicBezTo>
                <a:cubicBezTo>
                  <a:pt x="2385800" y="143629"/>
                  <a:pt x="2389972" y="137887"/>
                  <a:pt x="2396920" y="130444"/>
                </a:cubicBezTo>
                <a:close/>
                <a:moveTo>
                  <a:pt x="2499739" y="122894"/>
                </a:moveTo>
                <a:lnTo>
                  <a:pt x="2439243" y="124672"/>
                </a:lnTo>
                <a:lnTo>
                  <a:pt x="2446560" y="128236"/>
                </a:lnTo>
                <a:cubicBezTo>
                  <a:pt x="2453100" y="131949"/>
                  <a:pt x="2457474" y="137286"/>
                  <a:pt x="2459683" y="144246"/>
                </a:cubicBezTo>
                <a:cubicBezTo>
                  <a:pt x="2460864" y="149486"/>
                  <a:pt x="2461455" y="151819"/>
                  <a:pt x="2461455" y="151247"/>
                </a:cubicBezTo>
                <a:lnTo>
                  <a:pt x="2479663" y="150486"/>
                </a:lnTo>
                <a:lnTo>
                  <a:pt x="2479663" y="150110"/>
                </a:lnTo>
                <a:cubicBezTo>
                  <a:pt x="2483119" y="141831"/>
                  <a:pt x="2487539" y="134778"/>
                  <a:pt x="2492925" y="128950"/>
                </a:cubicBezTo>
                <a:close/>
                <a:moveTo>
                  <a:pt x="3918557" y="107702"/>
                </a:moveTo>
                <a:lnTo>
                  <a:pt x="3915575" y="107907"/>
                </a:lnTo>
                <a:lnTo>
                  <a:pt x="3917107" y="107907"/>
                </a:lnTo>
                <a:close/>
                <a:moveTo>
                  <a:pt x="2920204" y="106027"/>
                </a:moveTo>
                <a:lnTo>
                  <a:pt x="2920204" y="109832"/>
                </a:lnTo>
                <a:cubicBezTo>
                  <a:pt x="2905967" y="110688"/>
                  <a:pt x="2899607" y="111006"/>
                  <a:pt x="2901123" y="110788"/>
                </a:cubicBezTo>
                <a:cubicBezTo>
                  <a:pt x="2901123" y="118625"/>
                  <a:pt x="2900612" y="130287"/>
                  <a:pt x="2899589" y="145774"/>
                </a:cubicBezTo>
                <a:cubicBezTo>
                  <a:pt x="2900605" y="145774"/>
                  <a:pt x="2907550" y="145494"/>
                  <a:pt x="2920423" y="144933"/>
                </a:cubicBezTo>
                <a:cubicBezTo>
                  <a:pt x="2920277" y="129355"/>
                  <a:pt x="2920204" y="116386"/>
                  <a:pt x="2920204" y="106027"/>
                </a:cubicBezTo>
                <a:close/>
                <a:moveTo>
                  <a:pt x="1541619" y="104263"/>
                </a:moveTo>
                <a:lnTo>
                  <a:pt x="1541619" y="104579"/>
                </a:lnTo>
                <a:lnTo>
                  <a:pt x="1541095" y="104539"/>
                </a:lnTo>
                <a:lnTo>
                  <a:pt x="1541134" y="104280"/>
                </a:lnTo>
                <a:close/>
                <a:moveTo>
                  <a:pt x="1541619" y="100990"/>
                </a:moveTo>
                <a:lnTo>
                  <a:pt x="1541134" y="104280"/>
                </a:lnTo>
                <a:lnTo>
                  <a:pt x="1538755" y="104363"/>
                </a:lnTo>
                <a:lnTo>
                  <a:pt x="1538794" y="104363"/>
                </a:lnTo>
                <a:lnTo>
                  <a:pt x="1541095" y="104539"/>
                </a:lnTo>
                <a:lnTo>
                  <a:pt x="1540841" y="106264"/>
                </a:lnTo>
                <a:lnTo>
                  <a:pt x="1544207" y="104173"/>
                </a:lnTo>
                <a:lnTo>
                  <a:pt x="1541619" y="104263"/>
                </a:lnTo>
                <a:close/>
                <a:moveTo>
                  <a:pt x="1732688" y="97599"/>
                </a:moveTo>
                <a:lnTo>
                  <a:pt x="1546653" y="104087"/>
                </a:lnTo>
                <a:lnTo>
                  <a:pt x="1546653" y="108161"/>
                </a:lnTo>
                <a:cubicBezTo>
                  <a:pt x="1546069" y="109475"/>
                  <a:pt x="1545777" y="110587"/>
                  <a:pt x="1545777" y="111496"/>
                </a:cubicBezTo>
                <a:lnTo>
                  <a:pt x="1545777" y="112372"/>
                </a:lnTo>
                <a:cubicBezTo>
                  <a:pt x="1545777" y="113216"/>
                  <a:pt x="1546076" y="113738"/>
                  <a:pt x="1546673" y="113938"/>
                </a:cubicBezTo>
                <a:lnTo>
                  <a:pt x="1548948" y="114287"/>
                </a:lnTo>
                <a:cubicBezTo>
                  <a:pt x="1570518" y="113145"/>
                  <a:pt x="1628415" y="110034"/>
                  <a:pt x="1722637" y="104956"/>
                </a:cubicBezTo>
                <a:cubicBezTo>
                  <a:pt x="1726067" y="104363"/>
                  <a:pt x="1728398" y="103451"/>
                  <a:pt x="1729631" y="102221"/>
                </a:cubicBezTo>
                <a:close/>
                <a:moveTo>
                  <a:pt x="6492877" y="97139"/>
                </a:moveTo>
                <a:cubicBezTo>
                  <a:pt x="6493326" y="97139"/>
                  <a:pt x="6472850" y="98048"/>
                  <a:pt x="6431450" y="99866"/>
                </a:cubicBezTo>
                <a:cubicBezTo>
                  <a:pt x="6428104" y="105603"/>
                  <a:pt x="6422212" y="113142"/>
                  <a:pt x="6413772" y="122484"/>
                </a:cubicBezTo>
                <a:lnTo>
                  <a:pt x="6404746" y="131166"/>
                </a:lnTo>
                <a:lnTo>
                  <a:pt x="6413278" y="132973"/>
                </a:lnTo>
                <a:cubicBezTo>
                  <a:pt x="6417216" y="134361"/>
                  <a:pt x="6421816" y="136443"/>
                  <a:pt x="6427076" y="139220"/>
                </a:cubicBezTo>
                <a:cubicBezTo>
                  <a:pt x="6472306" y="137169"/>
                  <a:pt x="6494094" y="136143"/>
                  <a:pt x="6492441" y="136143"/>
                </a:cubicBezTo>
                <a:cubicBezTo>
                  <a:pt x="6492441" y="135997"/>
                  <a:pt x="6492542" y="135924"/>
                  <a:pt x="6492744" y="135924"/>
                </a:cubicBezTo>
                <a:cubicBezTo>
                  <a:pt x="6492833" y="131312"/>
                  <a:pt x="6492877" y="126745"/>
                  <a:pt x="6492877" y="122222"/>
                </a:cubicBezTo>
                <a:close/>
                <a:moveTo>
                  <a:pt x="1745875" y="97139"/>
                </a:moveTo>
                <a:lnTo>
                  <a:pt x="1733082" y="97585"/>
                </a:lnTo>
                <a:lnTo>
                  <a:pt x="1744986" y="105939"/>
                </a:lnTo>
                <a:cubicBezTo>
                  <a:pt x="1745021" y="103151"/>
                  <a:pt x="1745317" y="100218"/>
                  <a:pt x="1745875" y="97139"/>
                </a:cubicBezTo>
                <a:close/>
                <a:moveTo>
                  <a:pt x="942832" y="94948"/>
                </a:moveTo>
                <a:lnTo>
                  <a:pt x="906444" y="97317"/>
                </a:lnTo>
                <a:cubicBezTo>
                  <a:pt x="906588" y="165578"/>
                  <a:pt x="906660" y="212329"/>
                  <a:pt x="906660" y="237572"/>
                </a:cubicBezTo>
                <a:cubicBezTo>
                  <a:pt x="906660" y="241418"/>
                  <a:pt x="906678" y="244308"/>
                  <a:pt x="906713" y="246240"/>
                </a:cubicBezTo>
                <a:lnTo>
                  <a:pt x="943255" y="243924"/>
                </a:lnTo>
                <a:cubicBezTo>
                  <a:pt x="943255" y="223976"/>
                  <a:pt x="943114" y="174318"/>
                  <a:pt x="942832" y="94948"/>
                </a:cubicBezTo>
                <a:close/>
                <a:moveTo>
                  <a:pt x="5318850" y="93951"/>
                </a:moveTo>
                <a:lnTo>
                  <a:pt x="5255142" y="98233"/>
                </a:lnTo>
                <a:lnTo>
                  <a:pt x="5234276" y="99763"/>
                </a:lnTo>
                <a:lnTo>
                  <a:pt x="5234568" y="112584"/>
                </a:lnTo>
                <a:cubicBezTo>
                  <a:pt x="5234640" y="116812"/>
                  <a:pt x="5234676" y="120463"/>
                  <a:pt x="5234676" y="123537"/>
                </a:cubicBezTo>
                <a:lnTo>
                  <a:pt x="5234056" y="148704"/>
                </a:lnTo>
                <a:lnTo>
                  <a:pt x="5238970" y="147360"/>
                </a:lnTo>
                <a:cubicBezTo>
                  <a:pt x="5242641" y="146740"/>
                  <a:pt x="5246579" y="146430"/>
                  <a:pt x="5250785" y="146430"/>
                </a:cubicBezTo>
                <a:cubicBezTo>
                  <a:pt x="5272983" y="146430"/>
                  <a:pt x="5290736" y="155550"/>
                  <a:pt x="5304042" y="173791"/>
                </a:cubicBezTo>
                <a:cubicBezTo>
                  <a:pt x="5304993" y="157864"/>
                  <a:pt x="5306545" y="143714"/>
                  <a:pt x="5308699" y="131340"/>
                </a:cubicBezTo>
                <a:cubicBezTo>
                  <a:pt x="5311126" y="117422"/>
                  <a:pt x="5313663" y="106874"/>
                  <a:pt x="5316307" y="99694"/>
                </a:cubicBezTo>
                <a:close/>
                <a:moveTo>
                  <a:pt x="4984324" y="86632"/>
                </a:moveTo>
                <a:lnTo>
                  <a:pt x="4976940" y="86923"/>
                </a:lnTo>
                <a:lnTo>
                  <a:pt x="4981007" y="88921"/>
                </a:lnTo>
                <a:cubicBezTo>
                  <a:pt x="4985085" y="90344"/>
                  <a:pt x="4988894" y="91055"/>
                  <a:pt x="4992434" y="91055"/>
                </a:cubicBezTo>
                <a:cubicBezTo>
                  <a:pt x="4995492" y="90909"/>
                  <a:pt x="4997944" y="90836"/>
                  <a:pt x="4999791" y="90836"/>
                </a:cubicBezTo>
                <a:lnTo>
                  <a:pt x="5001542" y="90836"/>
                </a:lnTo>
                <a:lnTo>
                  <a:pt x="5007974" y="91528"/>
                </a:lnTo>
                <a:lnTo>
                  <a:pt x="5006257" y="90790"/>
                </a:lnTo>
                <a:cubicBezTo>
                  <a:pt x="5001780" y="89039"/>
                  <a:pt x="4998938" y="88164"/>
                  <a:pt x="4997733" y="88164"/>
                </a:cubicBezTo>
                <a:cubicBezTo>
                  <a:pt x="4993354" y="87143"/>
                  <a:pt x="4988884" y="86632"/>
                  <a:pt x="4984324" y="86632"/>
                </a:cubicBezTo>
                <a:close/>
                <a:moveTo>
                  <a:pt x="1159931" y="81753"/>
                </a:moveTo>
                <a:lnTo>
                  <a:pt x="1139379" y="82705"/>
                </a:lnTo>
                <a:lnTo>
                  <a:pt x="1139379" y="264056"/>
                </a:lnTo>
                <a:lnTo>
                  <a:pt x="1147510" y="233854"/>
                </a:lnTo>
                <a:cubicBezTo>
                  <a:pt x="1149807" y="230021"/>
                  <a:pt x="1154393" y="227001"/>
                  <a:pt x="1161267" y="224791"/>
                </a:cubicBezTo>
                <a:cubicBezTo>
                  <a:pt x="1160830" y="230072"/>
                  <a:pt x="1160611" y="233020"/>
                  <a:pt x="1160611" y="233634"/>
                </a:cubicBezTo>
                <a:cubicBezTo>
                  <a:pt x="1160611" y="234197"/>
                  <a:pt x="1160557" y="234450"/>
                  <a:pt x="1160447" y="234394"/>
                </a:cubicBezTo>
                <a:lnTo>
                  <a:pt x="1162153" y="234680"/>
                </a:lnTo>
                <a:cubicBezTo>
                  <a:pt x="1185003" y="233692"/>
                  <a:pt x="1195957" y="233240"/>
                  <a:pt x="1195015" y="233323"/>
                </a:cubicBezTo>
                <a:lnTo>
                  <a:pt x="1195015" y="205484"/>
                </a:lnTo>
                <a:lnTo>
                  <a:pt x="1168697" y="207675"/>
                </a:lnTo>
                <a:cubicBezTo>
                  <a:pt x="1157211" y="207675"/>
                  <a:pt x="1149955" y="202757"/>
                  <a:pt x="1146927" y="192920"/>
                </a:cubicBezTo>
                <a:cubicBezTo>
                  <a:pt x="1146739" y="191581"/>
                  <a:pt x="1146644" y="190268"/>
                  <a:pt x="1146644" y="188982"/>
                </a:cubicBezTo>
                <a:lnTo>
                  <a:pt x="1146644" y="188326"/>
                </a:lnTo>
                <a:cubicBezTo>
                  <a:pt x="1146644" y="181375"/>
                  <a:pt x="1148669" y="172528"/>
                  <a:pt x="1152717" y="161785"/>
                </a:cubicBezTo>
                <a:cubicBezTo>
                  <a:pt x="1155108" y="156685"/>
                  <a:pt x="1160439" y="152005"/>
                  <a:pt x="1168711" y="147745"/>
                </a:cubicBezTo>
                <a:cubicBezTo>
                  <a:pt x="1168273" y="152575"/>
                  <a:pt x="1168055" y="155522"/>
                  <a:pt x="1168055" y="156587"/>
                </a:cubicBezTo>
                <a:lnTo>
                  <a:pt x="1168055" y="157463"/>
                </a:lnTo>
                <a:cubicBezTo>
                  <a:pt x="1168055" y="157661"/>
                  <a:pt x="1168482" y="157790"/>
                  <a:pt x="1169335" y="157850"/>
                </a:cubicBezTo>
                <a:cubicBezTo>
                  <a:pt x="1171937" y="157590"/>
                  <a:pt x="1180497" y="157212"/>
                  <a:pt x="1195015" y="156716"/>
                </a:cubicBezTo>
                <a:lnTo>
                  <a:pt x="1195015" y="135442"/>
                </a:lnTo>
                <a:cubicBezTo>
                  <a:pt x="1177481" y="137047"/>
                  <a:pt x="1167879" y="137849"/>
                  <a:pt x="1166210" y="137849"/>
                </a:cubicBezTo>
                <a:cubicBezTo>
                  <a:pt x="1155996" y="137849"/>
                  <a:pt x="1149141" y="133598"/>
                  <a:pt x="1145644" y="125096"/>
                </a:cubicBezTo>
                <a:cubicBezTo>
                  <a:pt x="1144997" y="123559"/>
                  <a:pt x="1144674" y="121507"/>
                  <a:pt x="1144674" y="118940"/>
                </a:cubicBezTo>
                <a:cubicBezTo>
                  <a:pt x="1144674" y="111077"/>
                  <a:pt x="1147059" y="101500"/>
                  <a:pt x="1151828" y="90208"/>
                </a:cubicBezTo>
                <a:cubicBezTo>
                  <a:pt x="1153076" y="87558"/>
                  <a:pt x="1154942" y="85209"/>
                  <a:pt x="1157427" y="83162"/>
                </a:cubicBezTo>
                <a:close/>
                <a:moveTo>
                  <a:pt x="1285887" y="75921"/>
                </a:moveTo>
                <a:lnTo>
                  <a:pt x="1166538" y="81447"/>
                </a:lnTo>
                <a:lnTo>
                  <a:pt x="1166413" y="83633"/>
                </a:lnTo>
                <a:cubicBezTo>
                  <a:pt x="1166340" y="85143"/>
                  <a:pt x="1166303" y="86259"/>
                  <a:pt x="1166303" y="86981"/>
                </a:cubicBezTo>
                <a:cubicBezTo>
                  <a:pt x="1166303" y="87490"/>
                  <a:pt x="1166372" y="87771"/>
                  <a:pt x="1166510" y="87822"/>
                </a:cubicBezTo>
                <a:cubicBezTo>
                  <a:pt x="1166691" y="87913"/>
                  <a:pt x="1166977" y="87982"/>
                  <a:pt x="1167368" y="88031"/>
                </a:cubicBezTo>
                <a:cubicBezTo>
                  <a:pt x="1236915" y="84694"/>
                  <a:pt x="1273304" y="82961"/>
                  <a:pt x="1276537" y="82830"/>
                </a:cubicBezTo>
                <a:cubicBezTo>
                  <a:pt x="1278642" y="82221"/>
                  <a:pt x="1280587" y="81216"/>
                  <a:pt x="1282372" y="79814"/>
                </a:cubicBezTo>
                <a:close/>
                <a:moveTo>
                  <a:pt x="1328768" y="73935"/>
                </a:moveTo>
                <a:lnTo>
                  <a:pt x="1292855" y="75598"/>
                </a:lnTo>
                <a:lnTo>
                  <a:pt x="1300483" y="80107"/>
                </a:lnTo>
                <a:cubicBezTo>
                  <a:pt x="1303971" y="82568"/>
                  <a:pt x="1307741" y="85594"/>
                  <a:pt x="1311791" y="89186"/>
                </a:cubicBezTo>
                <a:cubicBezTo>
                  <a:pt x="1320591" y="97490"/>
                  <a:pt x="1324990" y="105802"/>
                  <a:pt x="1324990" y="114123"/>
                </a:cubicBezTo>
                <a:cubicBezTo>
                  <a:pt x="1324990" y="122508"/>
                  <a:pt x="1320471" y="128958"/>
                  <a:pt x="1311432" y="133471"/>
                </a:cubicBezTo>
                <a:lnTo>
                  <a:pt x="1309161" y="133471"/>
                </a:lnTo>
                <a:cubicBezTo>
                  <a:pt x="1299825" y="130262"/>
                  <a:pt x="1293252" y="128658"/>
                  <a:pt x="1289443" y="128658"/>
                </a:cubicBezTo>
                <a:lnTo>
                  <a:pt x="1288567" y="128658"/>
                </a:lnTo>
                <a:cubicBezTo>
                  <a:pt x="1286574" y="128658"/>
                  <a:pt x="1281918" y="129080"/>
                  <a:pt x="1274597" y="129924"/>
                </a:cubicBezTo>
                <a:lnTo>
                  <a:pt x="1263679" y="130751"/>
                </a:lnTo>
                <a:cubicBezTo>
                  <a:pt x="1263696" y="130374"/>
                  <a:pt x="1263704" y="131472"/>
                  <a:pt x="1263704" y="134043"/>
                </a:cubicBezTo>
                <a:lnTo>
                  <a:pt x="1263704" y="153434"/>
                </a:lnTo>
                <a:cubicBezTo>
                  <a:pt x="1270006" y="153143"/>
                  <a:pt x="1273156" y="152943"/>
                  <a:pt x="1273156" y="152834"/>
                </a:cubicBezTo>
                <a:cubicBezTo>
                  <a:pt x="1277549" y="151518"/>
                  <a:pt x="1280604" y="150052"/>
                  <a:pt x="1282320" y="148436"/>
                </a:cubicBezTo>
                <a:cubicBezTo>
                  <a:pt x="1284490" y="145787"/>
                  <a:pt x="1286749" y="144463"/>
                  <a:pt x="1289098" y="144463"/>
                </a:cubicBezTo>
                <a:cubicBezTo>
                  <a:pt x="1295827" y="147472"/>
                  <a:pt x="1303509" y="153143"/>
                  <a:pt x="1312144" y="161478"/>
                </a:cubicBezTo>
                <a:cubicBezTo>
                  <a:pt x="1319541" y="168538"/>
                  <a:pt x="1323240" y="176100"/>
                  <a:pt x="1323240" y="184165"/>
                </a:cubicBezTo>
                <a:cubicBezTo>
                  <a:pt x="1323240" y="188284"/>
                  <a:pt x="1322042" y="191938"/>
                  <a:pt x="1319646" y="195127"/>
                </a:cubicBezTo>
                <a:lnTo>
                  <a:pt x="1313529" y="199763"/>
                </a:lnTo>
                <a:lnTo>
                  <a:pt x="1322071" y="209388"/>
                </a:lnTo>
                <a:cubicBezTo>
                  <a:pt x="1322850" y="210929"/>
                  <a:pt x="1323240" y="212664"/>
                  <a:pt x="1323240" y="214592"/>
                </a:cubicBezTo>
                <a:cubicBezTo>
                  <a:pt x="1323240" y="220999"/>
                  <a:pt x="1318468" y="225417"/>
                  <a:pt x="1308924" y="227847"/>
                </a:cubicBezTo>
                <a:cubicBezTo>
                  <a:pt x="1306524" y="229100"/>
                  <a:pt x="1305167" y="229056"/>
                  <a:pt x="1304853" y="227714"/>
                </a:cubicBezTo>
                <a:lnTo>
                  <a:pt x="1329175" y="258281"/>
                </a:lnTo>
                <a:lnTo>
                  <a:pt x="1329164" y="247350"/>
                </a:lnTo>
                <a:cubicBezTo>
                  <a:pt x="1329111" y="206261"/>
                  <a:pt x="1328979" y="148457"/>
                  <a:pt x="1328768" y="73935"/>
                </a:cubicBezTo>
                <a:close/>
                <a:moveTo>
                  <a:pt x="2546013" y="60374"/>
                </a:moveTo>
                <a:lnTo>
                  <a:pt x="2420038" y="63544"/>
                </a:lnTo>
                <a:cubicBezTo>
                  <a:pt x="2391265" y="64279"/>
                  <a:pt x="2375814" y="64690"/>
                  <a:pt x="2373683" y="64776"/>
                </a:cubicBezTo>
                <a:lnTo>
                  <a:pt x="2374519" y="82300"/>
                </a:lnTo>
                <a:lnTo>
                  <a:pt x="2546203" y="77242"/>
                </a:lnTo>
                <a:cubicBezTo>
                  <a:pt x="2546203" y="78099"/>
                  <a:pt x="2546163" y="74739"/>
                  <a:pt x="2546084" y="67164"/>
                </a:cubicBezTo>
                <a:close/>
                <a:moveTo>
                  <a:pt x="3306757" y="59289"/>
                </a:moveTo>
                <a:cubicBezTo>
                  <a:pt x="3306466" y="76867"/>
                  <a:pt x="3306321" y="90009"/>
                  <a:pt x="3306321" y="98715"/>
                </a:cubicBezTo>
                <a:lnTo>
                  <a:pt x="3367450" y="95658"/>
                </a:lnTo>
                <a:lnTo>
                  <a:pt x="3367535" y="82015"/>
                </a:lnTo>
                <a:cubicBezTo>
                  <a:pt x="3367584" y="73970"/>
                  <a:pt x="3367617" y="68567"/>
                  <a:pt x="3367634" y="65807"/>
                </a:cubicBezTo>
                <a:lnTo>
                  <a:pt x="3367645" y="63926"/>
                </a:lnTo>
                <a:lnTo>
                  <a:pt x="3321850" y="66767"/>
                </a:lnTo>
                <a:cubicBezTo>
                  <a:pt x="3310958" y="67460"/>
                  <a:pt x="3305927" y="67807"/>
                  <a:pt x="3306757" y="67807"/>
                </a:cubicBezTo>
                <a:close/>
                <a:moveTo>
                  <a:pt x="3238595" y="41541"/>
                </a:moveTo>
                <a:lnTo>
                  <a:pt x="3231862" y="43168"/>
                </a:lnTo>
                <a:lnTo>
                  <a:pt x="3236495" y="51304"/>
                </a:lnTo>
                <a:cubicBezTo>
                  <a:pt x="3236495" y="59190"/>
                  <a:pt x="3231888" y="66370"/>
                  <a:pt x="3222675" y="72844"/>
                </a:cubicBezTo>
                <a:cubicBezTo>
                  <a:pt x="3211104" y="70946"/>
                  <a:pt x="3204006" y="69997"/>
                  <a:pt x="3201383" y="69997"/>
                </a:cubicBezTo>
                <a:cubicBezTo>
                  <a:pt x="3198311" y="69997"/>
                  <a:pt x="3193161" y="70953"/>
                  <a:pt x="3185934" y="72865"/>
                </a:cubicBezTo>
                <a:lnTo>
                  <a:pt x="3185934" y="116226"/>
                </a:lnTo>
                <a:cubicBezTo>
                  <a:pt x="3185032" y="116168"/>
                  <a:pt x="3186756" y="114490"/>
                  <a:pt x="3191107" y="111193"/>
                </a:cubicBezTo>
                <a:cubicBezTo>
                  <a:pt x="3191456" y="110895"/>
                  <a:pt x="3192673" y="109436"/>
                  <a:pt x="3194759" y="106815"/>
                </a:cubicBezTo>
                <a:cubicBezTo>
                  <a:pt x="3206307" y="110398"/>
                  <a:pt x="3216545" y="116192"/>
                  <a:pt x="3225472" y="124196"/>
                </a:cubicBezTo>
                <a:cubicBezTo>
                  <a:pt x="3236616" y="134210"/>
                  <a:pt x="3242188" y="143913"/>
                  <a:pt x="3242188" y="153305"/>
                </a:cubicBezTo>
                <a:lnTo>
                  <a:pt x="3242188" y="155272"/>
                </a:lnTo>
                <a:cubicBezTo>
                  <a:pt x="3242188" y="163679"/>
                  <a:pt x="3237045" y="170712"/>
                  <a:pt x="3226759" y="176372"/>
                </a:cubicBezTo>
                <a:cubicBezTo>
                  <a:pt x="3221883" y="175644"/>
                  <a:pt x="3220387" y="174989"/>
                  <a:pt x="3222270" y="174405"/>
                </a:cubicBezTo>
                <a:cubicBezTo>
                  <a:pt x="3224523" y="192739"/>
                  <a:pt x="3226955" y="207560"/>
                  <a:pt x="3229564" y="218869"/>
                </a:cubicBezTo>
                <a:cubicBezTo>
                  <a:pt x="3231517" y="227089"/>
                  <a:pt x="3234146" y="233932"/>
                  <a:pt x="3237451" y="239396"/>
                </a:cubicBezTo>
                <a:lnTo>
                  <a:pt x="3246205" y="243997"/>
                </a:lnTo>
                <a:lnTo>
                  <a:pt x="3250786" y="233721"/>
                </a:lnTo>
                <a:cubicBezTo>
                  <a:pt x="3253567" y="229089"/>
                  <a:pt x="3257164" y="224403"/>
                  <a:pt x="3261575" y="219664"/>
                </a:cubicBezTo>
                <a:lnTo>
                  <a:pt x="3263783" y="218007"/>
                </a:lnTo>
                <a:lnTo>
                  <a:pt x="3270204" y="218007"/>
                </a:lnTo>
                <a:cubicBezTo>
                  <a:pt x="3269328" y="223676"/>
                  <a:pt x="3268889" y="227134"/>
                  <a:pt x="3268889" y="228381"/>
                </a:cubicBezTo>
                <a:lnTo>
                  <a:pt x="3268889" y="228817"/>
                </a:lnTo>
                <a:cubicBezTo>
                  <a:pt x="3268889" y="229389"/>
                  <a:pt x="3269166" y="229771"/>
                  <a:pt x="3269720" y="229964"/>
                </a:cubicBezTo>
                <a:cubicBezTo>
                  <a:pt x="3270615" y="230064"/>
                  <a:pt x="3271551" y="230176"/>
                  <a:pt x="3272528" y="230299"/>
                </a:cubicBezTo>
                <a:cubicBezTo>
                  <a:pt x="3275290" y="230129"/>
                  <a:pt x="3285255" y="229982"/>
                  <a:pt x="3302421" y="229856"/>
                </a:cubicBezTo>
                <a:lnTo>
                  <a:pt x="3302421" y="234000"/>
                </a:lnTo>
                <a:cubicBezTo>
                  <a:pt x="3302639" y="225649"/>
                  <a:pt x="3302775" y="220185"/>
                  <a:pt x="3302830" y="217607"/>
                </a:cubicBezTo>
                <a:lnTo>
                  <a:pt x="3302854" y="216170"/>
                </a:lnTo>
                <a:lnTo>
                  <a:pt x="3258320" y="217962"/>
                </a:lnTo>
                <a:cubicBezTo>
                  <a:pt x="3252223" y="217136"/>
                  <a:pt x="3247553" y="215643"/>
                  <a:pt x="3244312" y="213483"/>
                </a:cubicBezTo>
                <a:cubicBezTo>
                  <a:pt x="3238108" y="208558"/>
                  <a:pt x="3235005" y="202944"/>
                  <a:pt x="3235005" y="196642"/>
                </a:cubicBezTo>
                <a:cubicBezTo>
                  <a:pt x="3235005" y="189354"/>
                  <a:pt x="3238520" y="178922"/>
                  <a:pt x="3245550" y="165346"/>
                </a:cubicBezTo>
                <a:lnTo>
                  <a:pt x="3255576" y="152687"/>
                </a:lnTo>
                <a:lnTo>
                  <a:pt x="3253322" y="150811"/>
                </a:lnTo>
                <a:cubicBezTo>
                  <a:pt x="3243546" y="142219"/>
                  <a:pt x="3236154" y="134714"/>
                  <a:pt x="3231147" y="128298"/>
                </a:cubicBezTo>
                <a:lnTo>
                  <a:pt x="3227342" y="116662"/>
                </a:lnTo>
                <a:lnTo>
                  <a:pt x="3232567" y="116662"/>
                </a:lnTo>
                <a:cubicBezTo>
                  <a:pt x="3235488" y="117392"/>
                  <a:pt x="3237277" y="117757"/>
                  <a:pt x="3237935" y="117757"/>
                </a:cubicBezTo>
                <a:cubicBezTo>
                  <a:pt x="3239338" y="117757"/>
                  <a:pt x="3240449" y="116811"/>
                  <a:pt x="3241270" y="114918"/>
                </a:cubicBezTo>
                <a:cubicBezTo>
                  <a:pt x="3242347" y="112769"/>
                  <a:pt x="3242885" y="102509"/>
                  <a:pt x="3242885" y="84138"/>
                </a:cubicBezTo>
                <a:lnTo>
                  <a:pt x="3242885" y="77350"/>
                </a:lnTo>
                <a:cubicBezTo>
                  <a:pt x="3242885" y="57240"/>
                  <a:pt x="3242485" y="46964"/>
                  <a:pt x="3241685" y="46522"/>
                </a:cubicBezTo>
                <a:cubicBezTo>
                  <a:pt x="3240541" y="43201"/>
                  <a:pt x="3239875" y="41541"/>
                  <a:pt x="3239686" y="41541"/>
                </a:cubicBezTo>
                <a:close/>
                <a:moveTo>
                  <a:pt x="297155" y="17947"/>
                </a:moveTo>
                <a:lnTo>
                  <a:pt x="297374" y="17947"/>
                </a:lnTo>
                <a:cubicBezTo>
                  <a:pt x="302400" y="17947"/>
                  <a:pt x="308635" y="19611"/>
                  <a:pt x="316081" y="22939"/>
                </a:cubicBezTo>
                <a:cubicBezTo>
                  <a:pt x="318330" y="23550"/>
                  <a:pt x="320339" y="23856"/>
                  <a:pt x="322109" y="23856"/>
                </a:cubicBezTo>
                <a:lnTo>
                  <a:pt x="324735" y="23856"/>
                </a:lnTo>
                <a:cubicBezTo>
                  <a:pt x="328758" y="23856"/>
                  <a:pt x="336303" y="22762"/>
                  <a:pt x="347370" y="20574"/>
                </a:cubicBezTo>
                <a:cubicBezTo>
                  <a:pt x="343724" y="29343"/>
                  <a:pt x="341901" y="36741"/>
                  <a:pt x="341901" y="42769"/>
                </a:cubicBezTo>
                <a:cubicBezTo>
                  <a:pt x="341901" y="52075"/>
                  <a:pt x="344564" y="60662"/>
                  <a:pt x="349892" y="68529"/>
                </a:cubicBezTo>
                <a:cubicBezTo>
                  <a:pt x="352204" y="71352"/>
                  <a:pt x="353908" y="73039"/>
                  <a:pt x="355006" y="73590"/>
                </a:cubicBezTo>
                <a:lnTo>
                  <a:pt x="358972" y="74584"/>
                </a:lnTo>
                <a:lnTo>
                  <a:pt x="358972" y="81072"/>
                </a:lnTo>
                <a:cubicBezTo>
                  <a:pt x="349974" y="85070"/>
                  <a:pt x="340970" y="87068"/>
                  <a:pt x="331959" y="87068"/>
                </a:cubicBezTo>
                <a:cubicBezTo>
                  <a:pt x="313826" y="87068"/>
                  <a:pt x="297974" y="80675"/>
                  <a:pt x="284405" y="67887"/>
                </a:cubicBezTo>
                <a:cubicBezTo>
                  <a:pt x="276213" y="59532"/>
                  <a:pt x="272117" y="51086"/>
                  <a:pt x="272117" y="42549"/>
                </a:cubicBezTo>
                <a:cubicBezTo>
                  <a:pt x="272117" y="31503"/>
                  <a:pt x="277424" y="23857"/>
                  <a:pt x="288040" y="19611"/>
                </a:cubicBezTo>
                <a:cubicBezTo>
                  <a:pt x="291363" y="18502"/>
                  <a:pt x="294401" y="17947"/>
                  <a:pt x="297155" y="17947"/>
                </a:cubicBezTo>
                <a:close/>
                <a:moveTo>
                  <a:pt x="5357100" y="17727"/>
                </a:moveTo>
                <a:cubicBezTo>
                  <a:pt x="5364025" y="18274"/>
                  <a:pt x="5371341" y="20682"/>
                  <a:pt x="5379048" y="24951"/>
                </a:cubicBezTo>
                <a:cubicBezTo>
                  <a:pt x="5384461" y="27374"/>
                  <a:pt x="5390558" y="31739"/>
                  <a:pt x="5397336" y="38046"/>
                </a:cubicBezTo>
                <a:cubicBezTo>
                  <a:pt x="5410303" y="52417"/>
                  <a:pt x="5416786" y="66102"/>
                  <a:pt x="5416786" y="79101"/>
                </a:cubicBezTo>
                <a:cubicBezTo>
                  <a:pt x="5416786" y="82683"/>
                  <a:pt x="5415846" y="86360"/>
                  <a:pt x="5413964" y="90134"/>
                </a:cubicBezTo>
                <a:cubicBezTo>
                  <a:pt x="5401937" y="90134"/>
                  <a:pt x="5393456" y="93424"/>
                  <a:pt x="5388522" y="100002"/>
                </a:cubicBezTo>
                <a:cubicBezTo>
                  <a:pt x="5386352" y="103044"/>
                  <a:pt x="5384543" y="107132"/>
                  <a:pt x="5383094" y="112267"/>
                </a:cubicBezTo>
                <a:cubicBezTo>
                  <a:pt x="5376664" y="144265"/>
                  <a:pt x="5373449" y="177059"/>
                  <a:pt x="5373449" y="210650"/>
                </a:cubicBezTo>
                <a:lnTo>
                  <a:pt x="5373449" y="211746"/>
                </a:lnTo>
                <a:cubicBezTo>
                  <a:pt x="5373449" y="248402"/>
                  <a:pt x="5378073" y="270639"/>
                  <a:pt x="5387322" y="278457"/>
                </a:cubicBezTo>
                <a:cubicBezTo>
                  <a:pt x="5388905" y="279599"/>
                  <a:pt x="5391182" y="280169"/>
                  <a:pt x="5394152" y="280169"/>
                </a:cubicBezTo>
                <a:cubicBezTo>
                  <a:pt x="5405941" y="280169"/>
                  <a:pt x="5413734" y="264510"/>
                  <a:pt x="5417529" y="233191"/>
                </a:cubicBezTo>
                <a:cubicBezTo>
                  <a:pt x="5418813" y="218657"/>
                  <a:pt x="5419455" y="208040"/>
                  <a:pt x="5419455" y="201341"/>
                </a:cubicBezTo>
                <a:lnTo>
                  <a:pt x="5427756" y="199401"/>
                </a:lnTo>
                <a:cubicBezTo>
                  <a:pt x="5431231" y="215805"/>
                  <a:pt x="5434627" y="228770"/>
                  <a:pt x="5437945" y="238298"/>
                </a:cubicBezTo>
                <a:cubicBezTo>
                  <a:pt x="5442301" y="250787"/>
                  <a:pt x="5447213" y="261589"/>
                  <a:pt x="5452683" y="270703"/>
                </a:cubicBezTo>
                <a:cubicBezTo>
                  <a:pt x="5452683" y="270698"/>
                  <a:pt x="5456472" y="274684"/>
                  <a:pt x="5464051" y="282660"/>
                </a:cubicBezTo>
                <a:cubicBezTo>
                  <a:pt x="5468876" y="289725"/>
                  <a:pt x="5471289" y="296511"/>
                  <a:pt x="5471289" y="303020"/>
                </a:cubicBezTo>
                <a:cubicBezTo>
                  <a:pt x="5471289" y="308487"/>
                  <a:pt x="5468996" y="315888"/>
                  <a:pt x="5464410" y="325222"/>
                </a:cubicBezTo>
                <a:cubicBezTo>
                  <a:pt x="5459782" y="331669"/>
                  <a:pt x="5453630" y="337601"/>
                  <a:pt x="5445954" y="343019"/>
                </a:cubicBezTo>
                <a:cubicBezTo>
                  <a:pt x="5432046" y="351870"/>
                  <a:pt x="5417478" y="356295"/>
                  <a:pt x="5402251" y="356295"/>
                </a:cubicBezTo>
                <a:lnTo>
                  <a:pt x="5400280" y="356295"/>
                </a:lnTo>
                <a:cubicBezTo>
                  <a:pt x="5384114" y="356295"/>
                  <a:pt x="5368019" y="351771"/>
                  <a:pt x="5351997" y="342723"/>
                </a:cubicBezTo>
                <a:cubicBezTo>
                  <a:pt x="5334133" y="333039"/>
                  <a:pt x="5320796" y="314771"/>
                  <a:pt x="5311984" y="287917"/>
                </a:cubicBezTo>
                <a:cubicBezTo>
                  <a:pt x="5309531" y="280122"/>
                  <a:pt x="5307299" y="270335"/>
                  <a:pt x="5305287" y="258557"/>
                </a:cubicBezTo>
                <a:cubicBezTo>
                  <a:pt x="5304227" y="249932"/>
                  <a:pt x="5303504" y="242237"/>
                  <a:pt x="5303118" y="235472"/>
                </a:cubicBezTo>
                <a:cubicBezTo>
                  <a:pt x="5301197" y="238391"/>
                  <a:pt x="5296228" y="239850"/>
                  <a:pt x="5288213" y="239850"/>
                </a:cubicBezTo>
                <a:lnTo>
                  <a:pt x="5285806" y="239850"/>
                </a:lnTo>
                <a:cubicBezTo>
                  <a:pt x="5282601" y="239850"/>
                  <a:pt x="5279234" y="239777"/>
                  <a:pt x="5275704" y="239630"/>
                </a:cubicBezTo>
                <a:cubicBezTo>
                  <a:pt x="5268058" y="239630"/>
                  <a:pt x="5261827" y="242987"/>
                  <a:pt x="5257011" y="249700"/>
                </a:cubicBezTo>
                <a:lnTo>
                  <a:pt x="5249602" y="249700"/>
                </a:lnTo>
                <a:cubicBezTo>
                  <a:pt x="5250916" y="242273"/>
                  <a:pt x="5251573" y="236771"/>
                  <a:pt x="5251573" y="233194"/>
                </a:cubicBezTo>
                <a:lnTo>
                  <a:pt x="5251573" y="229476"/>
                </a:lnTo>
                <a:cubicBezTo>
                  <a:pt x="5251573" y="220830"/>
                  <a:pt x="5249435" y="210734"/>
                  <a:pt x="5245158" y="199188"/>
                </a:cubicBezTo>
                <a:cubicBezTo>
                  <a:pt x="5240245" y="188298"/>
                  <a:pt x="5236089" y="180548"/>
                  <a:pt x="5232692" y="175936"/>
                </a:cubicBezTo>
                <a:cubicBezTo>
                  <a:pt x="5231592" y="192377"/>
                  <a:pt x="5230018" y="207612"/>
                  <a:pt x="5227972" y="221642"/>
                </a:cubicBezTo>
                <a:cubicBezTo>
                  <a:pt x="5223896" y="245089"/>
                  <a:pt x="5219690" y="262808"/>
                  <a:pt x="5215355" y="274798"/>
                </a:cubicBezTo>
                <a:cubicBezTo>
                  <a:pt x="5208995" y="295087"/>
                  <a:pt x="5200253" y="312650"/>
                  <a:pt x="5189128" y="327486"/>
                </a:cubicBezTo>
                <a:cubicBezTo>
                  <a:pt x="5185951" y="331295"/>
                  <a:pt x="5181540" y="335938"/>
                  <a:pt x="5175894" y="341415"/>
                </a:cubicBezTo>
                <a:cubicBezTo>
                  <a:pt x="5163890" y="351919"/>
                  <a:pt x="5152445" y="357171"/>
                  <a:pt x="5141560" y="357171"/>
                </a:cubicBezTo>
                <a:cubicBezTo>
                  <a:pt x="5130644" y="357171"/>
                  <a:pt x="5122591" y="352062"/>
                  <a:pt x="5117401" y="341844"/>
                </a:cubicBezTo>
                <a:cubicBezTo>
                  <a:pt x="5114334" y="335353"/>
                  <a:pt x="5112800" y="328249"/>
                  <a:pt x="5112800" y="320531"/>
                </a:cubicBezTo>
                <a:cubicBezTo>
                  <a:pt x="5112800" y="316650"/>
                  <a:pt x="5112947" y="313057"/>
                  <a:pt x="5113240" y="309752"/>
                </a:cubicBezTo>
                <a:cubicBezTo>
                  <a:pt x="5112363" y="296288"/>
                  <a:pt x="5111925" y="288353"/>
                  <a:pt x="5111925" y="285946"/>
                </a:cubicBezTo>
                <a:cubicBezTo>
                  <a:pt x="5111925" y="285323"/>
                  <a:pt x="5112311" y="282448"/>
                  <a:pt x="5113083" y="277323"/>
                </a:cubicBezTo>
                <a:lnTo>
                  <a:pt x="5123631" y="284690"/>
                </a:lnTo>
                <a:cubicBezTo>
                  <a:pt x="5124712" y="285906"/>
                  <a:pt x="5125363" y="286514"/>
                  <a:pt x="5125584" y="286514"/>
                </a:cubicBezTo>
                <a:lnTo>
                  <a:pt x="5127335" y="286514"/>
                </a:lnTo>
                <a:cubicBezTo>
                  <a:pt x="5130542" y="286514"/>
                  <a:pt x="5135421" y="278129"/>
                  <a:pt x="5141972" y="261358"/>
                </a:cubicBezTo>
                <a:cubicBezTo>
                  <a:pt x="5146285" y="250577"/>
                  <a:pt x="5150643" y="234432"/>
                  <a:pt x="5155045" y="212921"/>
                </a:cubicBezTo>
                <a:cubicBezTo>
                  <a:pt x="5160589" y="178256"/>
                  <a:pt x="5163361" y="146929"/>
                  <a:pt x="5163361" y="118940"/>
                </a:cubicBezTo>
                <a:lnTo>
                  <a:pt x="5163361" y="111935"/>
                </a:lnTo>
                <a:cubicBezTo>
                  <a:pt x="5163361" y="92797"/>
                  <a:pt x="5161842" y="77220"/>
                  <a:pt x="5158805" y="65205"/>
                </a:cubicBezTo>
                <a:cubicBezTo>
                  <a:pt x="5157554" y="63437"/>
                  <a:pt x="5155820" y="62554"/>
                  <a:pt x="5153601" y="62554"/>
                </a:cubicBezTo>
                <a:lnTo>
                  <a:pt x="5152286" y="62554"/>
                </a:lnTo>
                <a:cubicBezTo>
                  <a:pt x="5150656" y="62554"/>
                  <a:pt x="5146104" y="63576"/>
                  <a:pt x="5138630" y="65620"/>
                </a:cubicBezTo>
                <a:lnTo>
                  <a:pt x="5138630" y="60049"/>
                </a:lnTo>
                <a:cubicBezTo>
                  <a:pt x="5143727" y="46894"/>
                  <a:pt x="5154896" y="35758"/>
                  <a:pt x="5172137" y="26640"/>
                </a:cubicBezTo>
                <a:cubicBezTo>
                  <a:pt x="5180318" y="22158"/>
                  <a:pt x="5188148" y="19918"/>
                  <a:pt x="5195626" y="19918"/>
                </a:cubicBezTo>
                <a:lnTo>
                  <a:pt x="5196282" y="19918"/>
                </a:lnTo>
                <a:cubicBezTo>
                  <a:pt x="5210137" y="19918"/>
                  <a:pt x="5219891" y="24661"/>
                  <a:pt x="5225544" y="34146"/>
                </a:cubicBezTo>
                <a:cubicBezTo>
                  <a:pt x="5300972" y="29686"/>
                  <a:pt x="5338686" y="27493"/>
                  <a:pt x="5338686" y="27567"/>
                </a:cubicBezTo>
                <a:cubicBezTo>
                  <a:pt x="5346588" y="25461"/>
                  <a:pt x="5352726" y="22181"/>
                  <a:pt x="5357100" y="17727"/>
                </a:cubicBezTo>
                <a:close/>
                <a:moveTo>
                  <a:pt x="4616276" y="17072"/>
                </a:moveTo>
                <a:cubicBezTo>
                  <a:pt x="4624347" y="20071"/>
                  <a:pt x="4633968" y="26714"/>
                  <a:pt x="4645137" y="36999"/>
                </a:cubicBezTo>
                <a:cubicBezTo>
                  <a:pt x="4660533" y="53350"/>
                  <a:pt x="4668232" y="68040"/>
                  <a:pt x="4668232" y="81072"/>
                </a:cubicBezTo>
                <a:cubicBezTo>
                  <a:pt x="4668232" y="92825"/>
                  <a:pt x="4661160" y="102193"/>
                  <a:pt x="4647017" y="109176"/>
                </a:cubicBezTo>
                <a:lnTo>
                  <a:pt x="4644634" y="109176"/>
                </a:lnTo>
                <a:cubicBezTo>
                  <a:pt x="4627419" y="102465"/>
                  <a:pt x="4615408" y="99110"/>
                  <a:pt x="4608602" y="99110"/>
                </a:cubicBezTo>
                <a:lnTo>
                  <a:pt x="4605539" y="99110"/>
                </a:lnTo>
                <a:cubicBezTo>
                  <a:pt x="4604130" y="99110"/>
                  <a:pt x="4591291" y="99908"/>
                  <a:pt x="4567023" y="101506"/>
                </a:cubicBezTo>
                <a:lnTo>
                  <a:pt x="4517875" y="103982"/>
                </a:lnTo>
                <a:cubicBezTo>
                  <a:pt x="4513652" y="115626"/>
                  <a:pt x="4506325" y="129804"/>
                  <a:pt x="4495896" y="146517"/>
                </a:cubicBezTo>
                <a:lnTo>
                  <a:pt x="4492907" y="147682"/>
                </a:lnTo>
                <a:cubicBezTo>
                  <a:pt x="4512898" y="153884"/>
                  <a:pt x="4522894" y="162543"/>
                  <a:pt x="4522894" y="173658"/>
                </a:cubicBezTo>
                <a:cubicBezTo>
                  <a:pt x="4522894" y="173791"/>
                  <a:pt x="4522721" y="175593"/>
                  <a:pt x="4522374" y="179065"/>
                </a:cubicBezTo>
                <a:cubicBezTo>
                  <a:pt x="4514770" y="183083"/>
                  <a:pt x="4510930" y="188695"/>
                  <a:pt x="4510853" y="195899"/>
                </a:cubicBezTo>
                <a:lnTo>
                  <a:pt x="4510853" y="283553"/>
                </a:lnTo>
                <a:cubicBezTo>
                  <a:pt x="4512460" y="288518"/>
                  <a:pt x="4513263" y="295299"/>
                  <a:pt x="4513263" y="303896"/>
                </a:cubicBezTo>
                <a:lnTo>
                  <a:pt x="4513263" y="312431"/>
                </a:lnTo>
                <a:cubicBezTo>
                  <a:pt x="4513263" y="327586"/>
                  <a:pt x="4509415" y="339338"/>
                  <a:pt x="4501718" y="347686"/>
                </a:cubicBezTo>
                <a:cubicBezTo>
                  <a:pt x="4496174" y="352193"/>
                  <a:pt x="4490667" y="354993"/>
                  <a:pt x="4485198" y="356086"/>
                </a:cubicBezTo>
                <a:cubicBezTo>
                  <a:pt x="4481219" y="356809"/>
                  <a:pt x="4477410" y="357171"/>
                  <a:pt x="4473770" y="357171"/>
                </a:cubicBezTo>
                <a:cubicBezTo>
                  <a:pt x="4459762" y="357171"/>
                  <a:pt x="4447402" y="353070"/>
                  <a:pt x="4436691" y="344868"/>
                </a:cubicBezTo>
                <a:cubicBezTo>
                  <a:pt x="4428427" y="338105"/>
                  <a:pt x="4421934" y="324564"/>
                  <a:pt x="4417213" y="304245"/>
                </a:cubicBezTo>
                <a:lnTo>
                  <a:pt x="4423276" y="304245"/>
                </a:lnTo>
                <a:cubicBezTo>
                  <a:pt x="4425173" y="305266"/>
                  <a:pt x="4426684" y="305776"/>
                  <a:pt x="4427807" y="305776"/>
                </a:cubicBezTo>
                <a:lnTo>
                  <a:pt x="4428902" y="305776"/>
                </a:lnTo>
                <a:cubicBezTo>
                  <a:pt x="4432014" y="305776"/>
                  <a:pt x="4434408" y="301709"/>
                  <a:pt x="4436084" y="293574"/>
                </a:cubicBezTo>
                <a:cubicBezTo>
                  <a:pt x="4436782" y="290426"/>
                  <a:pt x="4437131" y="285913"/>
                  <a:pt x="4437131" y="280037"/>
                </a:cubicBezTo>
                <a:lnTo>
                  <a:pt x="4437131" y="212053"/>
                </a:lnTo>
                <a:cubicBezTo>
                  <a:pt x="4423885" y="228547"/>
                  <a:pt x="4413461" y="239089"/>
                  <a:pt x="4405860" y="243680"/>
                </a:cubicBezTo>
                <a:cubicBezTo>
                  <a:pt x="4403895" y="245496"/>
                  <a:pt x="4399785" y="248249"/>
                  <a:pt x="4393532" y="251940"/>
                </a:cubicBezTo>
                <a:cubicBezTo>
                  <a:pt x="4369966" y="266206"/>
                  <a:pt x="4350018" y="273340"/>
                  <a:pt x="4333686" y="273340"/>
                </a:cubicBezTo>
                <a:cubicBezTo>
                  <a:pt x="4321547" y="273340"/>
                  <a:pt x="4312345" y="269222"/>
                  <a:pt x="4306081" y="260988"/>
                </a:cubicBezTo>
                <a:cubicBezTo>
                  <a:pt x="4302686" y="256295"/>
                  <a:pt x="4300988" y="250169"/>
                  <a:pt x="4300988" y="242609"/>
                </a:cubicBezTo>
                <a:cubicBezTo>
                  <a:pt x="4300988" y="236972"/>
                  <a:pt x="4302319" y="229713"/>
                  <a:pt x="4304982" y="220832"/>
                </a:cubicBezTo>
                <a:cubicBezTo>
                  <a:pt x="4305091" y="219753"/>
                  <a:pt x="4305146" y="218986"/>
                  <a:pt x="4305146" y="218530"/>
                </a:cubicBezTo>
                <a:lnTo>
                  <a:pt x="4305146" y="216123"/>
                </a:lnTo>
                <a:cubicBezTo>
                  <a:pt x="4305146" y="210789"/>
                  <a:pt x="4302009" y="202588"/>
                  <a:pt x="4295735" y="191521"/>
                </a:cubicBezTo>
                <a:lnTo>
                  <a:pt x="4301947" y="191521"/>
                </a:lnTo>
                <a:cubicBezTo>
                  <a:pt x="4307493" y="195461"/>
                  <a:pt x="4313404" y="197430"/>
                  <a:pt x="4319678" y="197430"/>
                </a:cubicBezTo>
                <a:cubicBezTo>
                  <a:pt x="4330849" y="197430"/>
                  <a:pt x="4342756" y="192795"/>
                  <a:pt x="4355400" y="183523"/>
                </a:cubicBezTo>
                <a:cubicBezTo>
                  <a:pt x="4363332" y="178930"/>
                  <a:pt x="4375507" y="169144"/>
                  <a:pt x="4391924" y="154163"/>
                </a:cubicBezTo>
                <a:cubicBezTo>
                  <a:pt x="4407328" y="138762"/>
                  <a:pt x="4417220" y="127951"/>
                  <a:pt x="4421602" y="121730"/>
                </a:cubicBezTo>
                <a:cubicBezTo>
                  <a:pt x="4424434" y="118332"/>
                  <a:pt x="4427035" y="115513"/>
                  <a:pt x="4429405" y="113275"/>
                </a:cubicBezTo>
                <a:lnTo>
                  <a:pt x="4435482" y="108563"/>
                </a:lnTo>
                <a:lnTo>
                  <a:pt x="4335849" y="113994"/>
                </a:lnTo>
                <a:cubicBezTo>
                  <a:pt x="4321529" y="113994"/>
                  <a:pt x="4311847" y="110775"/>
                  <a:pt x="4306803" y="104338"/>
                </a:cubicBezTo>
                <a:cubicBezTo>
                  <a:pt x="4301466" y="99334"/>
                  <a:pt x="4298797" y="93403"/>
                  <a:pt x="4298797" y="86545"/>
                </a:cubicBezTo>
                <a:cubicBezTo>
                  <a:pt x="4298797" y="75692"/>
                  <a:pt x="4302656" y="61548"/>
                  <a:pt x="4310375" y="44112"/>
                </a:cubicBezTo>
                <a:cubicBezTo>
                  <a:pt x="4314807" y="35242"/>
                  <a:pt x="4320089" y="27835"/>
                  <a:pt x="4326221" y="21889"/>
                </a:cubicBezTo>
                <a:lnTo>
                  <a:pt x="4332905" y="21889"/>
                </a:lnTo>
                <a:cubicBezTo>
                  <a:pt x="4331937" y="27781"/>
                  <a:pt x="4331354" y="31840"/>
                  <a:pt x="4331154" y="34066"/>
                </a:cubicBezTo>
                <a:cubicBezTo>
                  <a:pt x="4331154" y="36189"/>
                  <a:pt x="4331781" y="37459"/>
                  <a:pt x="4333037" y="37875"/>
                </a:cubicBezTo>
                <a:cubicBezTo>
                  <a:pt x="4334742" y="38389"/>
                  <a:pt x="4336310" y="38697"/>
                  <a:pt x="4337743" y="38799"/>
                </a:cubicBezTo>
                <a:cubicBezTo>
                  <a:pt x="4469521" y="33853"/>
                  <a:pt x="4548379" y="31011"/>
                  <a:pt x="4574317" y="30274"/>
                </a:cubicBezTo>
                <a:cubicBezTo>
                  <a:pt x="4589985" y="29865"/>
                  <a:pt x="4598447" y="29095"/>
                  <a:pt x="4599700" y="27965"/>
                </a:cubicBezTo>
                <a:cubicBezTo>
                  <a:pt x="4604197" y="26981"/>
                  <a:pt x="4609723" y="23350"/>
                  <a:pt x="4616276" y="17072"/>
                </a:cubicBezTo>
                <a:close/>
                <a:moveTo>
                  <a:pt x="6235671" y="14225"/>
                </a:moveTo>
                <a:cubicBezTo>
                  <a:pt x="6241268" y="15820"/>
                  <a:pt x="6250007" y="22482"/>
                  <a:pt x="6261888" y="34209"/>
                </a:cubicBezTo>
                <a:cubicBezTo>
                  <a:pt x="6272732" y="46273"/>
                  <a:pt x="6279120" y="55451"/>
                  <a:pt x="6281056" y="61741"/>
                </a:cubicBezTo>
                <a:cubicBezTo>
                  <a:pt x="6282934" y="66127"/>
                  <a:pt x="6283874" y="70966"/>
                  <a:pt x="6283874" y="76259"/>
                </a:cubicBezTo>
                <a:lnTo>
                  <a:pt x="6283874" y="77134"/>
                </a:lnTo>
                <a:cubicBezTo>
                  <a:pt x="6283874" y="91089"/>
                  <a:pt x="6276440" y="101041"/>
                  <a:pt x="6261574" y="106989"/>
                </a:cubicBezTo>
                <a:cubicBezTo>
                  <a:pt x="6259937" y="106989"/>
                  <a:pt x="6251635" y="103696"/>
                  <a:pt x="6236668" y="97111"/>
                </a:cubicBezTo>
                <a:cubicBezTo>
                  <a:pt x="6230852" y="95525"/>
                  <a:pt x="6225106" y="94732"/>
                  <a:pt x="6219430" y="94732"/>
                </a:cubicBezTo>
                <a:lnTo>
                  <a:pt x="6217023" y="94732"/>
                </a:lnTo>
                <a:cubicBezTo>
                  <a:pt x="6211477" y="94732"/>
                  <a:pt x="6179764" y="96335"/>
                  <a:pt x="6121884" y="99542"/>
                </a:cubicBezTo>
                <a:cubicBezTo>
                  <a:pt x="6119704" y="121052"/>
                  <a:pt x="6118341" y="133907"/>
                  <a:pt x="6117796" y="138109"/>
                </a:cubicBezTo>
                <a:lnTo>
                  <a:pt x="6117560" y="139252"/>
                </a:lnTo>
                <a:lnTo>
                  <a:pt x="6163964" y="136824"/>
                </a:lnTo>
                <a:cubicBezTo>
                  <a:pt x="6171160" y="134791"/>
                  <a:pt x="6175820" y="132825"/>
                  <a:pt x="6177946" y="130925"/>
                </a:cubicBezTo>
                <a:cubicBezTo>
                  <a:pt x="6179910" y="128714"/>
                  <a:pt x="6181290" y="127608"/>
                  <a:pt x="6182086" y="127608"/>
                </a:cubicBezTo>
                <a:cubicBezTo>
                  <a:pt x="6182232" y="127461"/>
                  <a:pt x="6183372" y="127388"/>
                  <a:pt x="6185504" y="127388"/>
                </a:cubicBezTo>
                <a:lnTo>
                  <a:pt x="6186816" y="127388"/>
                </a:lnTo>
                <a:cubicBezTo>
                  <a:pt x="6196994" y="127388"/>
                  <a:pt x="6209758" y="133943"/>
                  <a:pt x="6225105" y="147054"/>
                </a:cubicBezTo>
                <a:cubicBezTo>
                  <a:pt x="6238892" y="160228"/>
                  <a:pt x="6245786" y="173065"/>
                  <a:pt x="6245786" y="185567"/>
                </a:cubicBezTo>
                <a:cubicBezTo>
                  <a:pt x="6241661" y="185567"/>
                  <a:pt x="6238179" y="187250"/>
                  <a:pt x="6235340" y="190614"/>
                </a:cubicBezTo>
                <a:cubicBezTo>
                  <a:pt x="6233549" y="193524"/>
                  <a:pt x="6232654" y="197578"/>
                  <a:pt x="6232654" y="202778"/>
                </a:cubicBezTo>
                <a:cubicBezTo>
                  <a:pt x="6228714" y="240432"/>
                  <a:pt x="6226251" y="263372"/>
                  <a:pt x="6225266" y="271597"/>
                </a:cubicBezTo>
                <a:lnTo>
                  <a:pt x="6224960" y="273985"/>
                </a:lnTo>
                <a:lnTo>
                  <a:pt x="6234800" y="272016"/>
                </a:lnTo>
                <a:cubicBezTo>
                  <a:pt x="6239180" y="270082"/>
                  <a:pt x="6243110" y="267182"/>
                  <a:pt x="6246589" y="263315"/>
                </a:cubicBezTo>
                <a:cubicBezTo>
                  <a:pt x="6254535" y="266201"/>
                  <a:pt x="6265330" y="274694"/>
                  <a:pt x="6278973" y="288796"/>
                </a:cubicBezTo>
                <a:cubicBezTo>
                  <a:pt x="6288946" y="300916"/>
                  <a:pt x="6294329" y="309984"/>
                  <a:pt x="6295120" y="316000"/>
                </a:cubicBezTo>
                <a:cubicBezTo>
                  <a:pt x="6295710" y="317618"/>
                  <a:pt x="6296192" y="321052"/>
                  <a:pt x="6296567" y="326300"/>
                </a:cubicBezTo>
                <a:cubicBezTo>
                  <a:pt x="6296567" y="339397"/>
                  <a:pt x="6290386" y="348711"/>
                  <a:pt x="6278024" y="354240"/>
                </a:cubicBezTo>
                <a:cubicBezTo>
                  <a:pt x="6276948" y="355317"/>
                  <a:pt x="6275028" y="355855"/>
                  <a:pt x="6272265" y="355855"/>
                </a:cubicBezTo>
                <a:cubicBezTo>
                  <a:pt x="6256068" y="348851"/>
                  <a:pt x="6246628" y="345349"/>
                  <a:pt x="6243944" y="345349"/>
                </a:cubicBezTo>
                <a:cubicBezTo>
                  <a:pt x="6240587" y="344621"/>
                  <a:pt x="6237012" y="344257"/>
                  <a:pt x="6233218" y="344257"/>
                </a:cubicBezTo>
                <a:lnTo>
                  <a:pt x="6231614" y="344257"/>
                </a:lnTo>
                <a:cubicBezTo>
                  <a:pt x="6229363" y="344357"/>
                  <a:pt x="6150955" y="348078"/>
                  <a:pt x="5996390" y="355419"/>
                </a:cubicBezTo>
                <a:cubicBezTo>
                  <a:pt x="5974052" y="356587"/>
                  <a:pt x="5961211" y="357171"/>
                  <a:pt x="5957867" y="357171"/>
                </a:cubicBezTo>
                <a:cubicBezTo>
                  <a:pt x="5953148" y="357171"/>
                  <a:pt x="5947212" y="355893"/>
                  <a:pt x="5940056" y="353337"/>
                </a:cubicBezTo>
                <a:cubicBezTo>
                  <a:pt x="5938268" y="352742"/>
                  <a:pt x="5935022" y="349829"/>
                  <a:pt x="5930318" y="344599"/>
                </a:cubicBezTo>
                <a:cubicBezTo>
                  <a:pt x="5926736" y="339995"/>
                  <a:pt x="5924946" y="334890"/>
                  <a:pt x="5924946" y="329286"/>
                </a:cubicBezTo>
                <a:cubicBezTo>
                  <a:pt x="5924946" y="319833"/>
                  <a:pt x="5928726" y="306791"/>
                  <a:pt x="5936286" y="290160"/>
                </a:cubicBezTo>
                <a:cubicBezTo>
                  <a:pt x="5939860" y="283453"/>
                  <a:pt x="5943880" y="277181"/>
                  <a:pt x="5948344" y="271344"/>
                </a:cubicBezTo>
                <a:cubicBezTo>
                  <a:pt x="5950348" y="268912"/>
                  <a:pt x="5954502" y="266964"/>
                  <a:pt x="5960804" y="265502"/>
                </a:cubicBezTo>
                <a:lnTo>
                  <a:pt x="5960804" y="270926"/>
                </a:lnTo>
                <a:cubicBezTo>
                  <a:pt x="5959490" y="274281"/>
                  <a:pt x="5958833" y="276735"/>
                  <a:pt x="5958833" y="278286"/>
                </a:cubicBezTo>
                <a:cubicBezTo>
                  <a:pt x="5958833" y="280125"/>
                  <a:pt x="5959486" y="281296"/>
                  <a:pt x="5960790" y="281798"/>
                </a:cubicBezTo>
                <a:cubicBezTo>
                  <a:pt x="5962474" y="282317"/>
                  <a:pt x="5963834" y="282576"/>
                  <a:pt x="5964871" y="282576"/>
                </a:cubicBezTo>
                <a:cubicBezTo>
                  <a:pt x="5973110" y="282576"/>
                  <a:pt x="5992758" y="281988"/>
                  <a:pt x="6023814" y="280811"/>
                </a:cubicBezTo>
                <a:cubicBezTo>
                  <a:pt x="6023760" y="281148"/>
                  <a:pt x="6026190" y="258813"/>
                  <a:pt x="6031104" y="213804"/>
                </a:cubicBezTo>
                <a:cubicBezTo>
                  <a:pt x="6003568" y="215408"/>
                  <a:pt x="5988568" y="216211"/>
                  <a:pt x="5986100" y="216211"/>
                </a:cubicBezTo>
                <a:cubicBezTo>
                  <a:pt x="5977756" y="216211"/>
                  <a:pt x="5969962" y="212849"/>
                  <a:pt x="5962719" y="206126"/>
                </a:cubicBezTo>
                <a:cubicBezTo>
                  <a:pt x="5958550" y="200736"/>
                  <a:pt x="5956464" y="195373"/>
                  <a:pt x="5956464" y="190039"/>
                </a:cubicBezTo>
                <a:cubicBezTo>
                  <a:pt x="5956318" y="189453"/>
                  <a:pt x="5956245" y="187933"/>
                  <a:pt x="5956245" y="185480"/>
                </a:cubicBezTo>
                <a:lnTo>
                  <a:pt x="5956245" y="183729"/>
                </a:lnTo>
                <a:cubicBezTo>
                  <a:pt x="5956245" y="173467"/>
                  <a:pt x="5959212" y="161542"/>
                  <a:pt x="5965146" y="147954"/>
                </a:cubicBezTo>
                <a:cubicBezTo>
                  <a:pt x="5967656" y="142943"/>
                  <a:pt x="5970874" y="138057"/>
                  <a:pt x="5974802" y="133297"/>
                </a:cubicBezTo>
                <a:lnTo>
                  <a:pt x="5982033" y="133297"/>
                </a:lnTo>
                <a:lnTo>
                  <a:pt x="5981816" y="139394"/>
                </a:lnTo>
                <a:lnTo>
                  <a:pt x="5981816" y="140608"/>
                </a:lnTo>
                <a:cubicBezTo>
                  <a:pt x="5981816" y="142980"/>
                  <a:pt x="5983844" y="144661"/>
                  <a:pt x="5987900" y="145652"/>
                </a:cubicBezTo>
                <a:cubicBezTo>
                  <a:pt x="5988576" y="145880"/>
                  <a:pt x="5989726" y="145994"/>
                  <a:pt x="5991350" y="145994"/>
                </a:cubicBezTo>
                <a:lnTo>
                  <a:pt x="6041558" y="143402"/>
                </a:lnTo>
                <a:cubicBezTo>
                  <a:pt x="6039806" y="143385"/>
                  <a:pt x="6039572" y="134263"/>
                  <a:pt x="6040858" y="116036"/>
                </a:cubicBezTo>
                <a:lnTo>
                  <a:pt x="6041931" y="103308"/>
                </a:lnTo>
                <a:lnTo>
                  <a:pt x="6026896" y="104396"/>
                </a:lnTo>
                <a:cubicBezTo>
                  <a:pt x="6015123" y="105089"/>
                  <a:pt x="5996775" y="106099"/>
                  <a:pt x="5971851" y="107425"/>
                </a:cubicBezTo>
                <a:cubicBezTo>
                  <a:pt x="5967088" y="107425"/>
                  <a:pt x="5961402" y="106185"/>
                  <a:pt x="5954790" y="103703"/>
                </a:cubicBezTo>
                <a:cubicBezTo>
                  <a:pt x="5951202" y="102173"/>
                  <a:pt x="5947651" y="99332"/>
                  <a:pt x="5944138" y="95178"/>
                </a:cubicBezTo>
                <a:cubicBezTo>
                  <a:pt x="5940098" y="89858"/>
                  <a:pt x="5938078" y="84572"/>
                  <a:pt x="5938078" y="79321"/>
                </a:cubicBezTo>
                <a:cubicBezTo>
                  <a:pt x="5938078" y="71603"/>
                  <a:pt x="5940990" y="60875"/>
                  <a:pt x="5946813" y="47136"/>
                </a:cubicBezTo>
                <a:cubicBezTo>
                  <a:pt x="5948776" y="41904"/>
                  <a:pt x="5952152" y="35622"/>
                  <a:pt x="5956942" y="28289"/>
                </a:cubicBezTo>
                <a:cubicBezTo>
                  <a:pt x="5959796" y="24008"/>
                  <a:pt x="5963528" y="19759"/>
                  <a:pt x="5968140" y="15540"/>
                </a:cubicBezTo>
                <a:lnTo>
                  <a:pt x="5974812" y="15540"/>
                </a:lnTo>
                <a:cubicBezTo>
                  <a:pt x="5973645" y="22212"/>
                  <a:pt x="5973062" y="26472"/>
                  <a:pt x="5973062" y="28321"/>
                </a:cubicBezTo>
                <a:lnTo>
                  <a:pt x="5973062" y="29196"/>
                </a:lnTo>
                <a:cubicBezTo>
                  <a:pt x="5973062" y="30675"/>
                  <a:pt x="5974032" y="31696"/>
                  <a:pt x="5975974" y="32259"/>
                </a:cubicBezTo>
                <a:cubicBezTo>
                  <a:pt x="5977390" y="32494"/>
                  <a:pt x="5978504" y="32611"/>
                  <a:pt x="5979316" y="32611"/>
                </a:cubicBezTo>
                <a:cubicBezTo>
                  <a:pt x="5984110" y="32611"/>
                  <a:pt x="6061970" y="30161"/>
                  <a:pt x="6212893" y="25262"/>
                </a:cubicBezTo>
                <a:cubicBezTo>
                  <a:pt x="6218309" y="24448"/>
                  <a:pt x="6222528" y="23229"/>
                  <a:pt x="6225548" y="21606"/>
                </a:cubicBezTo>
                <a:cubicBezTo>
                  <a:pt x="6227772" y="20381"/>
                  <a:pt x="6231146" y="17920"/>
                  <a:pt x="6235671" y="14225"/>
                </a:cubicBezTo>
                <a:close/>
                <a:moveTo>
                  <a:pt x="519539" y="11599"/>
                </a:moveTo>
                <a:lnTo>
                  <a:pt x="521290" y="11599"/>
                </a:lnTo>
                <a:cubicBezTo>
                  <a:pt x="529375" y="11599"/>
                  <a:pt x="536242" y="15154"/>
                  <a:pt x="541891" y="22265"/>
                </a:cubicBezTo>
                <a:cubicBezTo>
                  <a:pt x="544707" y="27016"/>
                  <a:pt x="546115" y="31735"/>
                  <a:pt x="546115" y="36420"/>
                </a:cubicBezTo>
                <a:cubicBezTo>
                  <a:pt x="546115" y="46876"/>
                  <a:pt x="539442" y="57376"/>
                  <a:pt x="526096" y="67922"/>
                </a:cubicBezTo>
                <a:cubicBezTo>
                  <a:pt x="513911" y="76600"/>
                  <a:pt x="500271" y="80940"/>
                  <a:pt x="485177" y="80940"/>
                </a:cubicBezTo>
                <a:cubicBezTo>
                  <a:pt x="477307" y="80940"/>
                  <a:pt x="468595" y="78935"/>
                  <a:pt x="459040" y="74926"/>
                </a:cubicBezTo>
                <a:lnTo>
                  <a:pt x="459040" y="67196"/>
                </a:lnTo>
                <a:cubicBezTo>
                  <a:pt x="462319" y="67196"/>
                  <a:pt x="465370" y="65420"/>
                  <a:pt x="468193" y="61866"/>
                </a:cubicBezTo>
                <a:cubicBezTo>
                  <a:pt x="473328" y="53758"/>
                  <a:pt x="475895" y="45714"/>
                  <a:pt x="475895" y="37735"/>
                </a:cubicBezTo>
                <a:lnTo>
                  <a:pt x="475895" y="35545"/>
                </a:lnTo>
                <a:cubicBezTo>
                  <a:pt x="475895" y="30194"/>
                  <a:pt x="474144" y="23161"/>
                  <a:pt x="470642" y="14445"/>
                </a:cubicBezTo>
                <a:lnTo>
                  <a:pt x="475738" y="14445"/>
                </a:lnTo>
                <a:cubicBezTo>
                  <a:pt x="483175" y="16489"/>
                  <a:pt x="489458" y="17511"/>
                  <a:pt x="494588" y="17511"/>
                </a:cubicBezTo>
                <a:cubicBezTo>
                  <a:pt x="498618" y="17511"/>
                  <a:pt x="503223" y="16339"/>
                  <a:pt x="508404" y="13995"/>
                </a:cubicBezTo>
                <a:cubicBezTo>
                  <a:pt x="512597" y="12397"/>
                  <a:pt x="516309" y="11599"/>
                  <a:pt x="519539" y="11599"/>
                </a:cubicBezTo>
                <a:close/>
                <a:moveTo>
                  <a:pt x="4768306" y="10723"/>
                </a:moveTo>
                <a:lnTo>
                  <a:pt x="4768306" y="16534"/>
                </a:lnTo>
                <a:cubicBezTo>
                  <a:pt x="4766992" y="19453"/>
                  <a:pt x="4766335" y="21704"/>
                  <a:pt x="4766335" y="23287"/>
                </a:cubicBezTo>
                <a:cubicBezTo>
                  <a:pt x="4766335" y="24618"/>
                  <a:pt x="4767217" y="25544"/>
                  <a:pt x="4768979" y="26067"/>
                </a:cubicBezTo>
                <a:cubicBezTo>
                  <a:pt x="4770270" y="26344"/>
                  <a:pt x="4772745" y="26483"/>
                  <a:pt x="4776405" y="26483"/>
                </a:cubicBezTo>
                <a:cubicBezTo>
                  <a:pt x="4794346" y="26238"/>
                  <a:pt x="4863566" y="24952"/>
                  <a:pt x="4984066" y="22625"/>
                </a:cubicBezTo>
                <a:cubicBezTo>
                  <a:pt x="4988270" y="21946"/>
                  <a:pt x="4991966" y="20782"/>
                  <a:pt x="4995151" y="19133"/>
                </a:cubicBezTo>
                <a:cubicBezTo>
                  <a:pt x="4997230" y="17666"/>
                  <a:pt x="4999536" y="15666"/>
                  <a:pt x="5002068" y="13133"/>
                </a:cubicBezTo>
                <a:lnTo>
                  <a:pt x="5004849" y="13133"/>
                </a:lnTo>
                <a:cubicBezTo>
                  <a:pt x="5008460" y="14487"/>
                  <a:pt x="5015415" y="20153"/>
                  <a:pt x="5025715" y="30131"/>
                </a:cubicBezTo>
                <a:cubicBezTo>
                  <a:pt x="5035179" y="40465"/>
                  <a:pt x="5041099" y="48824"/>
                  <a:pt x="5043473" y="55208"/>
                </a:cubicBezTo>
                <a:cubicBezTo>
                  <a:pt x="5045787" y="60368"/>
                  <a:pt x="5046944" y="65487"/>
                  <a:pt x="5046944" y="70566"/>
                </a:cubicBezTo>
                <a:cubicBezTo>
                  <a:pt x="5046944" y="83816"/>
                  <a:pt x="5039494" y="93184"/>
                  <a:pt x="5024595" y="98670"/>
                </a:cubicBezTo>
                <a:lnTo>
                  <a:pt x="5024379" y="98577"/>
                </a:lnTo>
                <a:lnTo>
                  <a:pt x="5026998" y="100679"/>
                </a:lnTo>
                <a:cubicBezTo>
                  <a:pt x="5028992" y="102867"/>
                  <a:pt x="5030707" y="105419"/>
                  <a:pt x="5032143" y="108336"/>
                </a:cubicBezTo>
                <a:cubicBezTo>
                  <a:pt x="5033546" y="112191"/>
                  <a:pt x="5034247" y="115726"/>
                  <a:pt x="5034247" y="118940"/>
                </a:cubicBezTo>
                <a:lnTo>
                  <a:pt x="5034247" y="120911"/>
                </a:lnTo>
                <a:cubicBezTo>
                  <a:pt x="5034247" y="133398"/>
                  <a:pt x="5026583" y="145758"/>
                  <a:pt x="5011256" y="157990"/>
                </a:cubicBezTo>
                <a:cubicBezTo>
                  <a:pt x="4998957" y="166889"/>
                  <a:pt x="4985943" y="171339"/>
                  <a:pt x="4972213" y="171339"/>
                </a:cubicBezTo>
                <a:cubicBezTo>
                  <a:pt x="4958398" y="171339"/>
                  <a:pt x="4945893" y="164992"/>
                  <a:pt x="4934698" y="152297"/>
                </a:cubicBezTo>
                <a:cubicBezTo>
                  <a:pt x="4941586" y="150727"/>
                  <a:pt x="4947450" y="148223"/>
                  <a:pt x="4952289" y="144783"/>
                </a:cubicBezTo>
                <a:cubicBezTo>
                  <a:pt x="4957879" y="139456"/>
                  <a:pt x="4961158" y="135463"/>
                  <a:pt x="4962126" y="132805"/>
                </a:cubicBezTo>
                <a:cubicBezTo>
                  <a:pt x="4967625" y="122936"/>
                  <a:pt x="4970375" y="112185"/>
                  <a:pt x="4970375" y="100554"/>
                </a:cubicBezTo>
                <a:cubicBezTo>
                  <a:pt x="4970375" y="98563"/>
                  <a:pt x="4970174" y="96065"/>
                  <a:pt x="4969773" y="93058"/>
                </a:cubicBezTo>
                <a:lnTo>
                  <a:pt x="4968778" y="87245"/>
                </a:lnTo>
                <a:lnTo>
                  <a:pt x="4927840" y="88858"/>
                </a:lnTo>
                <a:cubicBezTo>
                  <a:pt x="4927861" y="88393"/>
                  <a:pt x="4927872" y="89446"/>
                  <a:pt x="4927872" y="92018"/>
                </a:cubicBezTo>
                <a:lnTo>
                  <a:pt x="4927872" y="178388"/>
                </a:lnTo>
                <a:cubicBezTo>
                  <a:pt x="4977864" y="176689"/>
                  <a:pt x="5004704" y="175700"/>
                  <a:pt x="5008392" y="175423"/>
                </a:cubicBezTo>
                <a:cubicBezTo>
                  <a:pt x="5014099" y="174158"/>
                  <a:pt x="5018349" y="172291"/>
                  <a:pt x="5021142" y="169822"/>
                </a:cubicBezTo>
                <a:lnTo>
                  <a:pt x="5026590" y="165256"/>
                </a:lnTo>
                <a:cubicBezTo>
                  <a:pt x="5033269" y="167662"/>
                  <a:pt x="5042944" y="175277"/>
                  <a:pt x="5055615" y="188099"/>
                </a:cubicBezTo>
                <a:cubicBezTo>
                  <a:pt x="5066468" y="200208"/>
                  <a:pt x="5071894" y="211446"/>
                  <a:pt x="5071894" y="221813"/>
                </a:cubicBezTo>
                <a:lnTo>
                  <a:pt x="5071894" y="223564"/>
                </a:lnTo>
                <a:cubicBezTo>
                  <a:pt x="5071894" y="235763"/>
                  <a:pt x="5064698" y="244620"/>
                  <a:pt x="5050306" y="250136"/>
                </a:cubicBezTo>
                <a:cubicBezTo>
                  <a:pt x="5034923" y="243716"/>
                  <a:pt x="5025890" y="240506"/>
                  <a:pt x="5023207" y="240506"/>
                </a:cubicBezTo>
                <a:cubicBezTo>
                  <a:pt x="5020581" y="239922"/>
                  <a:pt x="5017811" y="239630"/>
                  <a:pt x="5014894" y="239630"/>
                </a:cubicBezTo>
                <a:lnTo>
                  <a:pt x="5011832" y="239630"/>
                </a:lnTo>
                <a:lnTo>
                  <a:pt x="4927652" y="243788"/>
                </a:lnTo>
                <a:lnTo>
                  <a:pt x="4927652" y="280811"/>
                </a:lnTo>
                <a:cubicBezTo>
                  <a:pt x="4929550" y="286355"/>
                  <a:pt x="4930498" y="294925"/>
                  <a:pt x="4930498" y="306522"/>
                </a:cubicBezTo>
                <a:lnTo>
                  <a:pt x="4930498" y="307834"/>
                </a:lnTo>
                <a:cubicBezTo>
                  <a:pt x="4930498" y="327791"/>
                  <a:pt x="4925589" y="341577"/>
                  <a:pt x="4915771" y="349193"/>
                </a:cubicBezTo>
                <a:cubicBezTo>
                  <a:pt x="4909488" y="354511"/>
                  <a:pt x="4900722" y="357171"/>
                  <a:pt x="4889474" y="357171"/>
                </a:cubicBezTo>
                <a:cubicBezTo>
                  <a:pt x="4876245" y="357171"/>
                  <a:pt x="4864520" y="353791"/>
                  <a:pt x="4854300" y="347030"/>
                </a:cubicBezTo>
                <a:cubicBezTo>
                  <a:pt x="4848426" y="341970"/>
                  <a:pt x="4844592" y="337973"/>
                  <a:pt x="4842799" y="335038"/>
                </a:cubicBezTo>
                <a:cubicBezTo>
                  <a:pt x="4838330" y="328720"/>
                  <a:pt x="4834717" y="320969"/>
                  <a:pt x="4831961" y="311786"/>
                </a:cubicBezTo>
                <a:cubicBezTo>
                  <a:pt x="4831431" y="310019"/>
                  <a:pt x="4831166" y="306995"/>
                  <a:pt x="4831166" y="302713"/>
                </a:cubicBezTo>
                <a:cubicBezTo>
                  <a:pt x="4837063" y="303734"/>
                  <a:pt x="4840813" y="304245"/>
                  <a:pt x="4842415" y="304245"/>
                </a:cubicBezTo>
                <a:cubicBezTo>
                  <a:pt x="4847008" y="304245"/>
                  <a:pt x="4849909" y="298254"/>
                  <a:pt x="4851118" y="286274"/>
                </a:cubicBezTo>
                <a:cubicBezTo>
                  <a:pt x="4851388" y="284118"/>
                  <a:pt x="4851523" y="281237"/>
                  <a:pt x="4851523" y="277630"/>
                </a:cubicBezTo>
                <a:lnTo>
                  <a:pt x="4851523" y="247726"/>
                </a:lnTo>
                <a:lnTo>
                  <a:pt x="4771387" y="251614"/>
                </a:lnTo>
                <a:cubicBezTo>
                  <a:pt x="4752271" y="252527"/>
                  <a:pt x="4742240" y="252983"/>
                  <a:pt x="4741294" y="252983"/>
                </a:cubicBezTo>
                <a:cubicBezTo>
                  <a:pt x="4736492" y="252983"/>
                  <a:pt x="4731194" y="251777"/>
                  <a:pt x="4725402" y="249365"/>
                </a:cubicBezTo>
                <a:cubicBezTo>
                  <a:pt x="4715800" y="243140"/>
                  <a:pt x="4710999" y="235927"/>
                  <a:pt x="4710999" y="227725"/>
                </a:cubicBezTo>
                <a:lnTo>
                  <a:pt x="4710999" y="227285"/>
                </a:lnTo>
                <a:cubicBezTo>
                  <a:pt x="4710999" y="219074"/>
                  <a:pt x="4714190" y="207577"/>
                  <a:pt x="4720571" y="192795"/>
                </a:cubicBezTo>
                <a:cubicBezTo>
                  <a:pt x="4723935" y="185914"/>
                  <a:pt x="4728335" y="179198"/>
                  <a:pt x="4733770" y="172647"/>
                </a:cubicBezTo>
                <a:lnTo>
                  <a:pt x="4744231" y="168758"/>
                </a:lnTo>
                <a:lnTo>
                  <a:pt x="4744231" y="174053"/>
                </a:lnTo>
                <a:cubicBezTo>
                  <a:pt x="4743570" y="176197"/>
                  <a:pt x="4743059" y="178470"/>
                  <a:pt x="4742696" y="180872"/>
                </a:cubicBezTo>
                <a:cubicBezTo>
                  <a:pt x="4742696" y="182381"/>
                  <a:pt x="4743377" y="183346"/>
                  <a:pt x="4744740" y="183767"/>
                </a:cubicBezTo>
                <a:lnTo>
                  <a:pt x="4748800" y="184343"/>
                </a:lnTo>
                <a:lnTo>
                  <a:pt x="4771191" y="183581"/>
                </a:lnTo>
                <a:lnTo>
                  <a:pt x="4771191" y="178647"/>
                </a:lnTo>
                <a:cubicBezTo>
                  <a:pt x="4772505" y="174121"/>
                  <a:pt x="4773162" y="169978"/>
                  <a:pt x="4773162" y="166218"/>
                </a:cubicBezTo>
                <a:cubicBezTo>
                  <a:pt x="4773162" y="155930"/>
                  <a:pt x="4770702" y="145507"/>
                  <a:pt x="4765784" y="134947"/>
                </a:cubicBezTo>
                <a:cubicBezTo>
                  <a:pt x="4764133" y="131980"/>
                  <a:pt x="4761762" y="128796"/>
                  <a:pt x="4758672" y="125396"/>
                </a:cubicBezTo>
                <a:cubicBezTo>
                  <a:pt x="4754614" y="121455"/>
                  <a:pt x="4751430" y="119119"/>
                  <a:pt x="4749121" y="118389"/>
                </a:cubicBezTo>
                <a:cubicBezTo>
                  <a:pt x="4746921" y="117289"/>
                  <a:pt x="4743116" y="116134"/>
                  <a:pt x="4737704" y="114925"/>
                </a:cubicBezTo>
                <a:cubicBezTo>
                  <a:pt x="4744606" y="105311"/>
                  <a:pt x="4752587" y="99325"/>
                  <a:pt x="4761647" y="96964"/>
                </a:cubicBezTo>
                <a:cubicBezTo>
                  <a:pt x="4766028" y="95943"/>
                  <a:pt x="4770114" y="95433"/>
                  <a:pt x="4773904" y="95433"/>
                </a:cubicBezTo>
                <a:lnTo>
                  <a:pt x="4775875" y="95433"/>
                </a:lnTo>
                <a:cubicBezTo>
                  <a:pt x="4793095" y="95433"/>
                  <a:pt x="4808844" y="102572"/>
                  <a:pt x="4823122" y="116850"/>
                </a:cubicBezTo>
                <a:cubicBezTo>
                  <a:pt x="4832543" y="126592"/>
                  <a:pt x="4837253" y="136481"/>
                  <a:pt x="4837253" y="146517"/>
                </a:cubicBezTo>
                <a:lnTo>
                  <a:pt x="4837253" y="146957"/>
                </a:lnTo>
                <a:cubicBezTo>
                  <a:pt x="4837253" y="160270"/>
                  <a:pt x="4830407" y="169406"/>
                  <a:pt x="4816715" y="174367"/>
                </a:cubicBezTo>
                <a:cubicBezTo>
                  <a:pt x="4813545" y="175248"/>
                  <a:pt x="4809842" y="175771"/>
                  <a:pt x="4805605" y="175936"/>
                </a:cubicBezTo>
                <a:cubicBezTo>
                  <a:pt x="4802421" y="175936"/>
                  <a:pt x="4799589" y="175936"/>
                  <a:pt x="4797108" y="175936"/>
                </a:cubicBezTo>
                <a:lnTo>
                  <a:pt x="4794481" y="175936"/>
                </a:lnTo>
                <a:cubicBezTo>
                  <a:pt x="4788837" y="175936"/>
                  <a:pt x="4784991" y="176961"/>
                  <a:pt x="4782942" y="179009"/>
                </a:cubicBezTo>
                <a:lnTo>
                  <a:pt x="4772346" y="183541"/>
                </a:lnTo>
                <a:lnTo>
                  <a:pt x="4826987" y="181682"/>
                </a:lnTo>
                <a:cubicBezTo>
                  <a:pt x="4844143" y="181091"/>
                  <a:pt x="4852394" y="180795"/>
                  <a:pt x="4851739" y="180795"/>
                </a:cubicBezTo>
                <a:lnTo>
                  <a:pt x="4851739" y="185040"/>
                </a:lnTo>
                <a:cubicBezTo>
                  <a:pt x="4851739" y="163883"/>
                  <a:pt x="4851813" y="132759"/>
                  <a:pt x="4851959" y="91666"/>
                </a:cubicBezTo>
                <a:lnTo>
                  <a:pt x="4764242" y="95168"/>
                </a:lnTo>
                <a:cubicBezTo>
                  <a:pt x="4761061" y="95168"/>
                  <a:pt x="4756089" y="94146"/>
                  <a:pt x="4749327" y="92102"/>
                </a:cubicBezTo>
                <a:cubicBezTo>
                  <a:pt x="4745692" y="90467"/>
                  <a:pt x="4742395" y="87985"/>
                  <a:pt x="4739434" y="84655"/>
                </a:cubicBezTo>
                <a:cubicBezTo>
                  <a:pt x="4735363" y="79904"/>
                  <a:pt x="4733327" y="74916"/>
                  <a:pt x="4733327" y="69690"/>
                </a:cubicBezTo>
                <a:lnTo>
                  <a:pt x="4733327" y="68815"/>
                </a:lnTo>
                <a:cubicBezTo>
                  <a:pt x="4733327" y="59697"/>
                  <a:pt x="4737370" y="47202"/>
                  <a:pt x="4745455" y="31331"/>
                </a:cubicBezTo>
                <a:cubicBezTo>
                  <a:pt x="4748755" y="25673"/>
                  <a:pt x="4752244" y="20699"/>
                  <a:pt x="4755923" y="16409"/>
                </a:cubicBezTo>
                <a:cubicBezTo>
                  <a:pt x="4758451" y="13697"/>
                  <a:pt x="4762578" y="11802"/>
                  <a:pt x="4768306" y="10723"/>
                </a:cubicBezTo>
                <a:close/>
                <a:moveTo>
                  <a:pt x="6886780" y="9631"/>
                </a:moveTo>
                <a:cubicBezTo>
                  <a:pt x="6899604" y="9631"/>
                  <a:pt x="6910352" y="15665"/>
                  <a:pt x="6919021" y="27731"/>
                </a:cubicBezTo>
                <a:cubicBezTo>
                  <a:pt x="6923126" y="34677"/>
                  <a:pt x="6925178" y="41864"/>
                  <a:pt x="6925178" y="49292"/>
                </a:cubicBezTo>
                <a:cubicBezTo>
                  <a:pt x="6923636" y="61921"/>
                  <a:pt x="6922016" y="70782"/>
                  <a:pt x="6920318" y="75875"/>
                </a:cubicBezTo>
                <a:cubicBezTo>
                  <a:pt x="6918012" y="82395"/>
                  <a:pt x="6914502" y="89022"/>
                  <a:pt x="6909788" y="95754"/>
                </a:cubicBezTo>
                <a:cubicBezTo>
                  <a:pt x="6898705" y="110686"/>
                  <a:pt x="6882690" y="118151"/>
                  <a:pt x="6861742" y="118151"/>
                </a:cubicBezTo>
                <a:cubicBezTo>
                  <a:pt x="6874290" y="101778"/>
                  <a:pt x="6880564" y="91680"/>
                  <a:pt x="6880564" y="87857"/>
                </a:cubicBezTo>
                <a:cubicBezTo>
                  <a:pt x="6880564" y="88296"/>
                  <a:pt x="6880221" y="88469"/>
                  <a:pt x="6879535" y="88376"/>
                </a:cubicBezTo>
                <a:cubicBezTo>
                  <a:pt x="6870972" y="86151"/>
                  <a:pt x="6864093" y="81652"/>
                  <a:pt x="6858896" y="74881"/>
                </a:cubicBezTo>
                <a:cubicBezTo>
                  <a:pt x="6852328" y="68360"/>
                  <a:pt x="6849045" y="60210"/>
                  <a:pt x="6849045" y="50429"/>
                </a:cubicBezTo>
                <a:lnTo>
                  <a:pt x="6849045" y="48458"/>
                </a:lnTo>
                <a:cubicBezTo>
                  <a:pt x="6849045" y="35587"/>
                  <a:pt x="6854818" y="24779"/>
                  <a:pt x="6866364" y="16036"/>
                </a:cubicBezTo>
                <a:cubicBezTo>
                  <a:pt x="6873098" y="11766"/>
                  <a:pt x="6879904" y="9631"/>
                  <a:pt x="6886780" y="9631"/>
                </a:cubicBezTo>
                <a:close/>
                <a:moveTo>
                  <a:pt x="6800542" y="9631"/>
                </a:moveTo>
                <a:cubicBezTo>
                  <a:pt x="6812920" y="9631"/>
                  <a:pt x="6823318" y="15438"/>
                  <a:pt x="6831737" y="27051"/>
                </a:cubicBezTo>
                <a:cubicBezTo>
                  <a:pt x="6836100" y="34162"/>
                  <a:pt x="6838280" y="41153"/>
                  <a:pt x="6838280" y="48022"/>
                </a:cubicBezTo>
                <a:lnTo>
                  <a:pt x="6838280" y="49773"/>
                </a:lnTo>
                <a:cubicBezTo>
                  <a:pt x="6838280" y="52577"/>
                  <a:pt x="6837242" y="59567"/>
                  <a:pt x="6835166" y="70740"/>
                </a:cubicBezTo>
                <a:cubicBezTo>
                  <a:pt x="6830117" y="87890"/>
                  <a:pt x="6821330" y="100857"/>
                  <a:pt x="6808802" y="109640"/>
                </a:cubicBezTo>
                <a:cubicBezTo>
                  <a:pt x="6800216" y="115314"/>
                  <a:pt x="6789044" y="118151"/>
                  <a:pt x="6775284" y="118151"/>
                </a:cubicBezTo>
                <a:lnTo>
                  <a:pt x="6775284" y="111534"/>
                </a:lnTo>
                <a:cubicBezTo>
                  <a:pt x="6787542" y="99714"/>
                  <a:pt x="6793670" y="91822"/>
                  <a:pt x="6793670" y="87857"/>
                </a:cubicBezTo>
                <a:lnTo>
                  <a:pt x="6793670" y="87640"/>
                </a:lnTo>
                <a:cubicBezTo>
                  <a:pt x="6793670" y="88017"/>
                  <a:pt x="6792620" y="88100"/>
                  <a:pt x="6790520" y="87888"/>
                </a:cubicBezTo>
                <a:cubicBezTo>
                  <a:pt x="6782116" y="85367"/>
                  <a:pt x="6774970" y="80070"/>
                  <a:pt x="6769082" y="71996"/>
                </a:cubicBezTo>
                <a:cubicBezTo>
                  <a:pt x="6764606" y="64801"/>
                  <a:pt x="6762368" y="57247"/>
                  <a:pt x="6762368" y="49333"/>
                </a:cubicBezTo>
                <a:cubicBezTo>
                  <a:pt x="6762368" y="35248"/>
                  <a:pt x="6768722" y="23749"/>
                  <a:pt x="6781430" y="14836"/>
                </a:cubicBezTo>
                <a:cubicBezTo>
                  <a:pt x="6787714" y="11366"/>
                  <a:pt x="6794084" y="9631"/>
                  <a:pt x="6800542" y="9631"/>
                </a:cubicBezTo>
                <a:close/>
                <a:moveTo>
                  <a:pt x="150988" y="9631"/>
                </a:moveTo>
                <a:cubicBezTo>
                  <a:pt x="138768" y="25630"/>
                  <a:pt x="132566" y="35419"/>
                  <a:pt x="132382" y="38998"/>
                </a:cubicBezTo>
                <a:cubicBezTo>
                  <a:pt x="132382" y="39503"/>
                  <a:pt x="133572" y="39899"/>
                  <a:pt x="135950" y="40188"/>
                </a:cubicBezTo>
                <a:cubicBezTo>
                  <a:pt x="146891" y="44292"/>
                  <a:pt x="154676" y="51585"/>
                  <a:pt x="159304" y="62065"/>
                </a:cubicBezTo>
                <a:cubicBezTo>
                  <a:pt x="162222" y="66565"/>
                  <a:pt x="163681" y="71733"/>
                  <a:pt x="163681" y="77570"/>
                </a:cubicBezTo>
                <a:lnTo>
                  <a:pt x="163681" y="79101"/>
                </a:lnTo>
                <a:cubicBezTo>
                  <a:pt x="163681" y="92370"/>
                  <a:pt x="157691" y="103415"/>
                  <a:pt x="145710" y="112235"/>
                </a:cubicBezTo>
                <a:cubicBezTo>
                  <a:pt x="139301" y="116179"/>
                  <a:pt x="132494" y="118151"/>
                  <a:pt x="125287" y="118151"/>
                </a:cubicBezTo>
                <a:cubicBezTo>
                  <a:pt x="113432" y="118151"/>
                  <a:pt x="103294" y="112787"/>
                  <a:pt x="94874" y="102057"/>
                </a:cubicBezTo>
                <a:cubicBezTo>
                  <a:pt x="89993" y="94734"/>
                  <a:pt x="87552" y="86774"/>
                  <a:pt x="87552" y="78177"/>
                </a:cubicBezTo>
                <a:cubicBezTo>
                  <a:pt x="88899" y="66659"/>
                  <a:pt x="90603" y="57964"/>
                  <a:pt x="92666" y="52093"/>
                </a:cubicBezTo>
                <a:cubicBezTo>
                  <a:pt x="94484" y="46205"/>
                  <a:pt x="97457" y="40075"/>
                  <a:pt x="101585" y="33703"/>
                </a:cubicBezTo>
                <a:cubicBezTo>
                  <a:pt x="112431" y="17655"/>
                  <a:pt x="128899" y="9631"/>
                  <a:pt x="150988" y="9631"/>
                </a:cubicBezTo>
                <a:close/>
                <a:moveTo>
                  <a:pt x="63435" y="9631"/>
                </a:moveTo>
                <a:cubicBezTo>
                  <a:pt x="50885" y="25963"/>
                  <a:pt x="44609" y="36133"/>
                  <a:pt x="44609" y="40142"/>
                </a:cubicBezTo>
                <a:cubicBezTo>
                  <a:pt x="44609" y="39772"/>
                  <a:pt x="45172" y="39631"/>
                  <a:pt x="46298" y="39717"/>
                </a:cubicBezTo>
                <a:cubicBezTo>
                  <a:pt x="49200" y="40300"/>
                  <a:pt x="53209" y="41993"/>
                  <a:pt x="58325" y="44795"/>
                </a:cubicBezTo>
                <a:cubicBezTo>
                  <a:pt x="70050" y="53548"/>
                  <a:pt x="75912" y="64838"/>
                  <a:pt x="75912" y="78665"/>
                </a:cubicBezTo>
                <a:lnTo>
                  <a:pt x="75912" y="78885"/>
                </a:lnTo>
                <a:cubicBezTo>
                  <a:pt x="75912" y="92298"/>
                  <a:pt x="69922" y="103415"/>
                  <a:pt x="57941" y="112235"/>
                </a:cubicBezTo>
                <a:cubicBezTo>
                  <a:pt x="51528" y="116179"/>
                  <a:pt x="44792" y="118151"/>
                  <a:pt x="37734" y="118151"/>
                </a:cubicBezTo>
                <a:cubicBezTo>
                  <a:pt x="26214" y="118151"/>
                  <a:pt x="16295" y="113060"/>
                  <a:pt x="7977" y="102877"/>
                </a:cubicBezTo>
                <a:cubicBezTo>
                  <a:pt x="2659" y="95835"/>
                  <a:pt x="0" y="87529"/>
                  <a:pt x="0" y="77957"/>
                </a:cubicBezTo>
                <a:cubicBezTo>
                  <a:pt x="1357" y="66186"/>
                  <a:pt x="2483" y="59183"/>
                  <a:pt x="3376" y="56948"/>
                </a:cubicBezTo>
                <a:cubicBezTo>
                  <a:pt x="6478" y="44698"/>
                  <a:pt x="12653" y="33790"/>
                  <a:pt x="21902" y="24226"/>
                </a:cubicBezTo>
                <a:cubicBezTo>
                  <a:pt x="32433" y="14496"/>
                  <a:pt x="46278" y="9631"/>
                  <a:pt x="63435" y="9631"/>
                </a:cubicBezTo>
                <a:close/>
                <a:moveTo>
                  <a:pt x="4196840" y="9412"/>
                </a:moveTo>
                <a:cubicBezTo>
                  <a:pt x="4207902" y="9412"/>
                  <a:pt x="4220722" y="17968"/>
                  <a:pt x="4235300" y="35081"/>
                </a:cubicBezTo>
                <a:cubicBezTo>
                  <a:pt x="4241532" y="42750"/>
                  <a:pt x="4244648" y="51879"/>
                  <a:pt x="4244648" y="62466"/>
                </a:cubicBezTo>
                <a:lnTo>
                  <a:pt x="4244648" y="65313"/>
                </a:lnTo>
                <a:cubicBezTo>
                  <a:pt x="4244648" y="68322"/>
                  <a:pt x="4242009" y="70224"/>
                  <a:pt x="4236730" y="71019"/>
                </a:cubicBezTo>
                <a:cubicBezTo>
                  <a:pt x="4230917" y="73043"/>
                  <a:pt x="4224782" y="76869"/>
                  <a:pt x="4218327" y="82499"/>
                </a:cubicBezTo>
                <a:cubicBezTo>
                  <a:pt x="4212527" y="88052"/>
                  <a:pt x="4209627" y="91650"/>
                  <a:pt x="4209627" y="93291"/>
                </a:cubicBezTo>
                <a:cubicBezTo>
                  <a:pt x="4202674" y="113376"/>
                  <a:pt x="4197785" y="126586"/>
                  <a:pt x="4194960" y="132920"/>
                </a:cubicBezTo>
                <a:cubicBezTo>
                  <a:pt x="4207143" y="135218"/>
                  <a:pt x="4214933" y="136841"/>
                  <a:pt x="4218330" y="137790"/>
                </a:cubicBezTo>
                <a:cubicBezTo>
                  <a:pt x="4223521" y="138294"/>
                  <a:pt x="4230418" y="142079"/>
                  <a:pt x="4239022" y="149144"/>
                </a:cubicBezTo>
                <a:cubicBezTo>
                  <a:pt x="4250798" y="159097"/>
                  <a:pt x="4256686" y="171500"/>
                  <a:pt x="4256686" y="186355"/>
                </a:cubicBezTo>
                <a:lnTo>
                  <a:pt x="4256686" y="192132"/>
                </a:lnTo>
                <a:lnTo>
                  <a:pt x="4251778" y="192132"/>
                </a:lnTo>
                <a:cubicBezTo>
                  <a:pt x="4246039" y="192132"/>
                  <a:pt x="4240329" y="195856"/>
                  <a:pt x="4234648" y="203304"/>
                </a:cubicBezTo>
                <a:cubicBezTo>
                  <a:pt x="4232408" y="206251"/>
                  <a:pt x="4230707" y="210725"/>
                  <a:pt x="4229545" y="216727"/>
                </a:cubicBezTo>
                <a:cubicBezTo>
                  <a:pt x="4226173" y="234614"/>
                  <a:pt x="4222465" y="249102"/>
                  <a:pt x="4218421" y="260189"/>
                </a:cubicBezTo>
                <a:cubicBezTo>
                  <a:pt x="4216107" y="265828"/>
                  <a:pt x="4213832" y="270405"/>
                  <a:pt x="4211595" y="273919"/>
                </a:cubicBezTo>
                <a:cubicBezTo>
                  <a:pt x="4225140" y="280711"/>
                  <a:pt x="4238535" y="284108"/>
                  <a:pt x="4251778" y="284108"/>
                </a:cubicBezTo>
                <a:lnTo>
                  <a:pt x="4253749" y="284108"/>
                </a:lnTo>
                <a:cubicBezTo>
                  <a:pt x="4255054" y="284108"/>
                  <a:pt x="4256285" y="284046"/>
                  <a:pt x="4257443" y="283923"/>
                </a:cubicBezTo>
                <a:lnTo>
                  <a:pt x="4262595" y="283888"/>
                </a:lnTo>
                <a:lnTo>
                  <a:pt x="4262595" y="291443"/>
                </a:lnTo>
                <a:cubicBezTo>
                  <a:pt x="4253821" y="295273"/>
                  <a:pt x="4247899" y="300657"/>
                  <a:pt x="4244830" y="307593"/>
                </a:cubicBezTo>
                <a:cubicBezTo>
                  <a:pt x="4243504" y="310244"/>
                  <a:pt x="4242422" y="313907"/>
                  <a:pt x="4241582" y="318581"/>
                </a:cubicBezTo>
                <a:cubicBezTo>
                  <a:pt x="4241582" y="321827"/>
                  <a:pt x="4239813" y="328298"/>
                  <a:pt x="4236273" y="337993"/>
                </a:cubicBezTo>
                <a:cubicBezTo>
                  <a:pt x="4230146" y="349901"/>
                  <a:pt x="4221597" y="355855"/>
                  <a:pt x="4210628" y="355855"/>
                </a:cubicBezTo>
                <a:lnTo>
                  <a:pt x="4208222" y="355855"/>
                </a:lnTo>
                <a:cubicBezTo>
                  <a:pt x="4196557" y="355855"/>
                  <a:pt x="4182449" y="348122"/>
                  <a:pt x="4165896" y="332656"/>
                </a:cubicBezTo>
                <a:cubicBezTo>
                  <a:pt x="4159959" y="337609"/>
                  <a:pt x="4153782" y="341395"/>
                  <a:pt x="4147364" y="344013"/>
                </a:cubicBezTo>
                <a:cubicBezTo>
                  <a:pt x="4130872" y="350157"/>
                  <a:pt x="4117085" y="353229"/>
                  <a:pt x="4106005" y="353229"/>
                </a:cubicBezTo>
                <a:cubicBezTo>
                  <a:pt x="4094489" y="353229"/>
                  <a:pt x="4086865" y="349497"/>
                  <a:pt x="4083133" y="342032"/>
                </a:cubicBezTo>
                <a:cubicBezTo>
                  <a:pt x="4081979" y="339723"/>
                  <a:pt x="4081403" y="336860"/>
                  <a:pt x="4081403" y="333444"/>
                </a:cubicBezTo>
                <a:lnTo>
                  <a:pt x="4082510" y="325958"/>
                </a:lnTo>
                <a:lnTo>
                  <a:pt x="4077555" y="333982"/>
                </a:lnTo>
                <a:cubicBezTo>
                  <a:pt x="4075785" y="336519"/>
                  <a:pt x="4074009" y="338742"/>
                  <a:pt x="4072225" y="340651"/>
                </a:cubicBezTo>
                <a:cubicBezTo>
                  <a:pt x="4066019" y="346564"/>
                  <a:pt x="4059906" y="350751"/>
                  <a:pt x="4053888" y="353211"/>
                </a:cubicBezTo>
                <a:cubicBezTo>
                  <a:pt x="4047105" y="355851"/>
                  <a:pt x="4041202" y="357171"/>
                  <a:pt x="4036179" y="357171"/>
                </a:cubicBezTo>
                <a:lnTo>
                  <a:pt x="4035523" y="357171"/>
                </a:lnTo>
                <a:cubicBezTo>
                  <a:pt x="4027993" y="357171"/>
                  <a:pt x="4021764" y="353885"/>
                  <a:pt x="4016837" y="347313"/>
                </a:cubicBezTo>
                <a:cubicBezTo>
                  <a:pt x="4015255" y="343560"/>
                  <a:pt x="4014247" y="338340"/>
                  <a:pt x="4013813" y="331655"/>
                </a:cubicBezTo>
                <a:cubicBezTo>
                  <a:pt x="4013154" y="327567"/>
                  <a:pt x="4012306" y="324785"/>
                  <a:pt x="4011266" y="323311"/>
                </a:cubicBezTo>
                <a:cubicBezTo>
                  <a:pt x="4007864" y="319255"/>
                  <a:pt x="4003153" y="316315"/>
                  <a:pt x="3997132" y="314489"/>
                </a:cubicBezTo>
                <a:lnTo>
                  <a:pt x="3997132" y="306435"/>
                </a:lnTo>
                <a:cubicBezTo>
                  <a:pt x="4007194" y="306435"/>
                  <a:pt x="4016236" y="303506"/>
                  <a:pt x="4024256" y="297649"/>
                </a:cubicBezTo>
                <a:cubicBezTo>
                  <a:pt x="4028563" y="293481"/>
                  <a:pt x="4031908" y="289430"/>
                  <a:pt x="4034291" y="285496"/>
                </a:cubicBezTo>
                <a:cubicBezTo>
                  <a:pt x="4039094" y="277994"/>
                  <a:pt x="4043642" y="267960"/>
                  <a:pt x="4047937" y="255393"/>
                </a:cubicBezTo>
                <a:cubicBezTo>
                  <a:pt x="4052067" y="244161"/>
                  <a:pt x="4056290" y="224660"/>
                  <a:pt x="4060606" y="196890"/>
                </a:cubicBezTo>
                <a:cubicBezTo>
                  <a:pt x="4063380" y="178507"/>
                  <a:pt x="4064768" y="162155"/>
                  <a:pt x="4064768" y="147832"/>
                </a:cubicBezTo>
                <a:lnTo>
                  <a:pt x="4064768" y="145206"/>
                </a:lnTo>
                <a:cubicBezTo>
                  <a:pt x="4064768" y="137257"/>
                  <a:pt x="4063072" y="131149"/>
                  <a:pt x="4059682" y="126882"/>
                </a:cubicBezTo>
                <a:cubicBezTo>
                  <a:pt x="4058461" y="125585"/>
                  <a:pt x="4057267" y="124936"/>
                  <a:pt x="4056099" y="124936"/>
                </a:cubicBezTo>
                <a:cubicBezTo>
                  <a:pt x="4055297" y="124936"/>
                  <a:pt x="4051619" y="125520"/>
                  <a:pt x="4045066" y="126687"/>
                </a:cubicBezTo>
                <a:lnTo>
                  <a:pt x="4045066" y="121507"/>
                </a:lnTo>
                <a:cubicBezTo>
                  <a:pt x="4045304" y="118189"/>
                  <a:pt x="4050150" y="112411"/>
                  <a:pt x="4059605" y="104174"/>
                </a:cubicBezTo>
                <a:cubicBezTo>
                  <a:pt x="4070458" y="95866"/>
                  <a:pt x="4078847" y="91711"/>
                  <a:pt x="4084772" y="91711"/>
                </a:cubicBezTo>
                <a:lnTo>
                  <a:pt x="4085620" y="91711"/>
                </a:lnTo>
                <a:cubicBezTo>
                  <a:pt x="4093415" y="92267"/>
                  <a:pt x="4101673" y="95817"/>
                  <a:pt x="4110396" y="102360"/>
                </a:cubicBezTo>
                <a:cubicBezTo>
                  <a:pt x="4116868" y="108093"/>
                  <a:pt x="4120104" y="113467"/>
                  <a:pt x="4120104" y="118483"/>
                </a:cubicBezTo>
                <a:cubicBezTo>
                  <a:pt x="4121271" y="123809"/>
                  <a:pt x="4122147" y="129520"/>
                  <a:pt x="4122730" y="135616"/>
                </a:cubicBezTo>
                <a:lnTo>
                  <a:pt x="4123332" y="148984"/>
                </a:lnTo>
                <a:lnTo>
                  <a:pt x="4125482" y="142994"/>
                </a:lnTo>
                <a:lnTo>
                  <a:pt x="4150860" y="75855"/>
                </a:lnTo>
                <a:lnTo>
                  <a:pt x="4098296" y="80104"/>
                </a:lnTo>
                <a:cubicBezTo>
                  <a:pt x="4085336" y="81168"/>
                  <a:pt x="4078524" y="81751"/>
                  <a:pt x="4077859" y="81854"/>
                </a:cubicBezTo>
                <a:cubicBezTo>
                  <a:pt x="4077859" y="82447"/>
                  <a:pt x="4074389" y="82872"/>
                  <a:pt x="4067450" y="83130"/>
                </a:cubicBezTo>
                <a:cubicBezTo>
                  <a:pt x="4054827" y="83130"/>
                  <a:pt x="4046234" y="77776"/>
                  <a:pt x="4041669" y="67067"/>
                </a:cubicBezTo>
                <a:cubicBezTo>
                  <a:pt x="4040285" y="62742"/>
                  <a:pt x="4039593" y="58582"/>
                  <a:pt x="4039593" y="54587"/>
                </a:cubicBezTo>
                <a:cubicBezTo>
                  <a:pt x="4039593" y="42348"/>
                  <a:pt x="4044049" y="29296"/>
                  <a:pt x="4052960" y="15432"/>
                </a:cubicBezTo>
                <a:lnTo>
                  <a:pt x="4061224" y="14445"/>
                </a:lnTo>
                <a:cubicBezTo>
                  <a:pt x="4061077" y="18775"/>
                  <a:pt x="4061004" y="21431"/>
                  <a:pt x="4061004" y="22412"/>
                </a:cubicBezTo>
                <a:cubicBezTo>
                  <a:pt x="4061004" y="23986"/>
                  <a:pt x="4061497" y="24879"/>
                  <a:pt x="4062483" y="25091"/>
                </a:cubicBezTo>
                <a:lnTo>
                  <a:pt x="4063027" y="25206"/>
                </a:lnTo>
                <a:lnTo>
                  <a:pt x="4172524" y="19133"/>
                </a:lnTo>
                <a:cubicBezTo>
                  <a:pt x="4176954" y="18224"/>
                  <a:pt x="4181317" y="16734"/>
                  <a:pt x="4185615" y="14665"/>
                </a:cubicBezTo>
                <a:cubicBezTo>
                  <a:pt x="4185722" y="14665"/>
                  <a:pt x="4187789" y="13136"/>
                  <a:pt x="4191817" y="10078"/>
                </a:cubicBezTo>
                <a:cubicBezTo>
                  <a:pt x="4194489" y="9634"/>
                  <a:pt x="4196163" y="9412"/>
                  <a:pt x="4196840" y="9412"/>
                </a:cubicBezTo>
                <a:close/>
                <a:moveTo>
                  <a:pt x="3953663" y="7221"/>
                </a:moveTo>
                <a:cubicBezTo>
                  <a:pt x="3959262" y="7221"/>
                  <a:pt x="3967753" y="10495"/>
                  <a:pt x="3979133" y="17044"/>
                </a:cubicBezTo>
                <a:cubicBezTo>
                  <a:pt x="3988479" y="22332"/>
                  <a:pt x="3993152" y="32005"/>
                  <a:pt x="3993152" y="46065"/>
                </a:cubicBezTo>
                <a:cubicBezTo>
                  <a:pt x="3993299" y="47970"/>
                  <a:pt x="3993372" y="50373"/>
                  <a:pt x="3993372" y="53275"/>
                </a:cubicBezTo>
                <a:lnTo>
                  <a:pt x="3993372" y="94593"/>
                </a:lnTo>
                <a:lnTo>
                  <a:pt x="3995566" y="91708"/>
                </a:lnTo>
                <a:lnTo>
                  <a:pt x="3999951" y="87770"/>
                </a:lnTo>
                <a:cubicBezTo>
                  <a:pt x="4006818" y="90148"/>
                  <a:pt x="4014773" y="94970"/>
                  <a:pt x="4023817" y="102235"/>
                </a:cubicBezTo>
                <a:cubicBezTo>
                  <a:pt x="4038102" y="114274"/>
                  <a:pt x="4045244" y="125752"/>
                  <a:pt x="4045244" y="136670"/>
                </a:cubicBezTo>
                <a:lnTo>
                  <a:pt x="4045244" y="138201"/>
                </a:lnTo>
                <a:cubicBezTo>
                  <a:pt x="4045244" y="148054"/>
                  <a:pt x="4039563" y="155744"/>
                  <a:pt x="4028201" y="161272"/>
                </a:cubicBezTo>
                <a:lnTo>
                  <a:pt x="4020119" y="157790"/>
                </a:lnTo>
                <a:lnTo>
                  <a:pt x="4020946" y="183600"/>
                </a:lnTo>
                <a:cubicBezTo>
                  <a:pt x="4022691" y="208534"/>
                  <a:pt x="4027054" y="226577"/>
                  <a:pt x="4034033" y="237729"/>
                </a:cubicBezTo>
                <a:cubicBezTo>
                  <a:pt x="4035512" y="239901"/>
                  <a:pt x="4037134" y="240987"/>
                  <a:pt x="4038899" y="240987"/>
                </a:cubicBezTo>
                <a:lnTo>
                  <a:pt x="4045244" y="240771"/>
                </a:lnTo>
                <a:cubicBezTo>
                  <a:pt x="4041870" y="247784"/>
                  <a:pt x="4040116" y="252022"/>
                  <a:pt x="4039981" y="253485"/>
                </a:cubicBezTo>
                <a:cubicBezTo>
                  <a:pt x="4038713" y="254611"/>
                  <a:pt x="4037805" y="260865"/>
                  <a:pt x="4037256" y="272248"/>
                </a:cubicBezTo>
                <a:cubicBezTo>
                  <a:pt x="4036494" y="276694"/>
                  <a:pt x="4035169" y="280705"/>
                  <a:pt x="4033283" y="284282"/>
                </a:cubicBezTo>
                <a:cubicBezTo>
                  <a:pt x="4030160" y="288077"/>
                  <a:pt x="4026748" y="289975"/>
                  <a:pt x="4023046" y="289975"/>
                </a:cubicBezTo>
                <a:lnTo>
                  <a:pt x="4022170" y="289975"/>
                </a:lnTo>
                <a:cubicBezTo>
                  <a:pt x="4014996" y="289975"/>
                  <a:pt x="4007984" y="283812"/>
                  <a:pt x="4001133" y="271487"/>
                </a:cubicBezTo>
                <a:cubicBezTo>
                  <a:pt x="3999312" y="267539"/>
                  <a:pt x="3997487" y="261518"/>
                  <a:pt x="3995657" y="253426"/>
                </a:cubicBezTo>
                <a:lnTo>
                  <a:pt x="3993258" y="238763"/>
                </a:lnTo>
                <a:lnTo>
                  <a:pt x="3993248" y="244188"/>
                </a:lnTo>
                <a:cubicBezTo>
                  <a:pt x="3993221" y="258768"/>
                  <a:pt x="3993189" y="274905"/>
                  <a:pt x="3993152" y="292601"/>
                </a:cubicBezTo>
                <a:cubicBezTo>
                  <a:pt x="3994757" y="303696"/>
                  <a:pt x="3995559" y="312130"/>
                  <a:pt x="3995559" y="317904"/>
                </a:cubicBezTo>
                <a:cubicBezTo>
                  <a:pt x="3995559" y="337187"/>
                  <a:pt x="3988613" y="349765"/>
                  <a:pt x="3974721" y="355639"/>
                </a:cubicBezTo>
                <a:cubicBezTo>
                  <a:pt x="3971814" y="356660"/>
                  <a:pt x="3968515" y="357171"/>
                  <a:pt x="3964825" y="357171"/>
                </a:cubicBezTo>
                <a:lnTo>
                  <a:pt x="3963949" y="357171"/>
                </a:lnTo>
                <a:cubicBezTo>
                  <a:pt x="3940230" y="357171"/>
                  <a:pt x="3925727" y="348168"/>
                  <a:pt x="3920441" y="330162"/>
                </a:cubicBezTo>
                <a:cubicBezTo>
                  <a:pt x="3918993" y="326546"/>
                  <a:pt x="3917560" y="319804"/>
                  <a:pt x="3916144" y="309937"/>
                </a:cubicBezTo>
                <a:cubicBezTo>
                  <a:pt x="3924402" y="314607"/>
                  <a:pt x="3929320" y="316942"/>
                  <a:pt x="3930899" y="316942"/>
                </a:cubicBezTo>
                <a:lnTo>
                  <a:pt x="3931335" y="316942"/>
                </a:lnTo>
                <a:cubicBezTo>
                  <a:pt x="3931928" y="316942"/>
                  <a:pt x="3932571" y="314413"/>
                  <a:pt x="3933264" y="309355"/>
                </a:cubicBezTo>
                <a:cubicBezTo>
                  <a:pt x="3933524" y="306748"/>
                  <a:pt x="3933655" y="305000"/>
                  <a:pt x="3933655" y="304112"/>
                </a:cubicBezTo>
                <a:cubicBezTo>
                  <a:pt x="3933691" y="288864"/>
                  <a:pt x="3933723" y="274543"/>
                  <a:pt x="3933751" y="261149"/>
                </a:cubicBezTo>
                <a:lnTo>
                  <a:pt x="3933803" y="232677"/>
                </a:lnTo>
                <a:lnTo>
                  <a:pt x="3932225" y="244141"/>
                </a:lnTo>
                <a:cubicBezTo>
                  <a:pt x="3930466" y="255601"/>
                  <a:pt x="3928546" y="264281"/>
                  <a:pt x="3926466" y="270179"/>
                </a:cubicBezTo>
                <a:cubicBezTo>
                  <a:pt x="3920752" y="283960"/>
                  <a:pt x="3913620" y="290850"/>
                  <a:pt x="3905069" y="290850"/>
                </a:cubicBezTo>
                <a:cubicBezTo>
                  <a:pt x="3897507" y="290850"/>
                  <a:pt x="3892523" y="284839"/>
                  <a:pt x="3890119" y="272816"/>
                </a:cubicBezTo>
                <a:cubicBezTo>
                  <a:pt x="3889540" y="263852"/>
                  <a:pt x="3888953" y="257949"/>
                  <a:pt x="3888357" y="255107"/>
                </a:cubicBezTo>
                <a:cubicBezTo>
                  <a:pt x="3887699" y="252570"/>
                  <a:pt x="3886790" y="250903"/>
                  <a:pt x="3885630" y="250105"/>
                </a:cubicBezTo>
                <a:cubicBezTo>
                  <a:pt x="3883355" y="249193"/>
                  <a:pt x="3882218" y="246082"/>
                  <a:pt x="3882218" y="240771"/>
                </a:cubicBezTo>
                <a:lnTo>
                  <a:pt x="3886903" y="240771"/>
                </a:lnTo>
                <a:cubicBezTo>
                  <a:pt x="3887898" y="240771"/>
                  <a:pt x="3888542" y="240843"/>
                  <a:pt x="3888835" y="240987"/>
                </a:cubicBezTo>
                <a:cubicBezTo>
                  <a:pt x="3890940" y="240987"/>
                  <a:pt x="3892999" y="238918"/>
                  <a:pt x="3895013" y="234781"/>
                </a:cubicBezTo>
                <a:cubicBezTo>
                  <a:pt x="3901093" y="224272"/>
                  <a:pt x="3904892" y="208706"/>
                  <a:pt x="3906412" y="188085"/>
                </a:cubicBezTo>
                <a:lnTo>
                  <a:pt x="3907037" y="169754"/>
                </a:lnTo>
                <a:lnTo>
                  <a:pt x="3898395" y="166349"/>
                </a:lnTo>
                <a:cubicBezTo>
                  <a:pt x="3895449" y="164043"/>
                  <a:pt x="3892485" y="160585"/>
                  <a:pt x="3889501" y="155974"/>
                </a:cubicBezTo>
                <a:cubicBezTo>
                  <a:pt x="3888295" y="152695"/>
                  <a:pt x="3887691" y="149543"/>
                  <a:pt x="3887691" y="146517"/>
                </a:cubicBezTo>
                <a:cubicBezTo>
                  <a:pt x="3887691" y="137604"/>
                  <a:pt x="3890317" y="126472"/>
                  <a:pt x="3895567" y="113121"/>
                </a:cubicBezTo>
                <a:cubicBezTo>
                  <a:pt x="3898465" y="106524"/>
                  <a:pt x="3902189" y="100555"/>
                  <a:pt x="3906740" y="95213"/>
                </a:cubicBezTo>
                <a:lnTo>
                  <a:pt x="3913699" y="95213"/>
                </a:lnTo>
                <a:lnTo>
                  <a:pt x="3913699" y="100261"/>
                </a:lnTo>
                <a:cubicBezTo>
                  <a:pt x="3913115" y="102451"/>
                  <a:pt x="3912823" y="104157"/>
                  <a:pt x="3912823" y="105378"/>
                </a:cubicBezTo>
                <a:lnTo>
                  <a:pt x="3918708" y="107681"/>
                </a:lnTo>
                <a:lnTo>
                  <a:pt x="3934094" y="105514"/>
                </a:lnTo>
                <a:lnTo>
                  <a:pt x="3934094" y="63562"/>
                </a:lnTo>
                <a:cubicBezTo>
                  <a:pt x="3934094" y="49611"/>
                  <a:pt x="3933321" y="42636"/>
                  <a:pt x="3931774" y="42636"/>
                </a:cubicBezTo>
                <a:lnTo>
                  <a:pt x="3931115" y="42636"/>
                </a:lnTo>
                <a:cubicBezTo>
                  <a:pt x="3930085" y="42636"/>
                  <a:pt x="3925168" y="44242"/>
                  <a:pt x="3916364" y="47453"/>
                </a:cubicBezTo>
                <a:lnTo>
                  <a:pt x="3916364" y="41876"/>
                </a:lnTo>
                <a:cubicBezTo>
                  <a:pt x="3918278" y="37002"/>
                  <a:pt x="3921082" y="31915"/>
                  <a:pt x="3924777" y="26615"/>
                </a:cubicBezTo>
                <a:cubicBezTo>
                  <a:pt x="3932765" y="16432"/>
                  <a:pt x="3941003" y="10177"/>
                  <a:pt x="3949491" y="7849"/>
                </a:cubicBezTo>
                <a:cubicBezTo>
                  <a:pt x="3951781" y="7430"/>
                  <a:pt x="3953172" y="7221"/>
                  <a:pt x="3953663" y="7221"/>
                </a:cubicBezTo>
                <a:close/>
                <a:moveTo>
                  <a:pt x="3184239" y="4594"/>
                </a:moveTo>
                <a:cubicBezTo>
                  <a:pt x="3197589" y="7983"/>
                  <a:pt x="3209374" y="13660"/>
                  <a:pt x="3219595" y="21627"/>
                </a:cubicBezTo>
                <a:lnTo>
                  <a:pt x="3229532" y="39078"/>
                </a:lnTo>
                <a:lnTo>
                  <a:pt x="3229532" y="39047"/>
                </a:lnTo>
                <a:cubicBezTo>
                  <a:pt x="3229532" y="36656"/>
                  <a:pt x="3231880" y="31521"/>
                  <a:pt x="3236575" y="23640"/>
                </a:cubicBezTo>
                <a:cubicBezTo>
                  <a:pt x="3240233" y="19187"/>
                  <a:pt x="3243693" y="15817"/>
                  <a:pt x="3246956" y="13531"/>
                </a:cubicBezTo>
                <a:cubicBezTo>
                  <a:pt x="3254472" y="8303"/>
                  <a:pt x="3261169" y="5690"/>
                  <a:pt x="3267048" y="5690"/>
                </a:cubicBezTo>
                <a:cubicBezTo>
                  <a:pt x="3271389" y="5690"/>
                  <a:pt x="3278878" y="8772"/>
                  <a:pt x="3289515" y="14937"/>
                </a:cubicBezTo>
                <a:cubicBezTo>
                  <a:pt x="3292473" y="16155"/>
                  <a:pt x="3295227" y="18181"/>
                  <a:pt x="3297778" y="21013"/>
                </a:cubicBezTo>
                <a:cubicBezTo>
                  <a:pt x="3345961" y="18432"/>
                  <a:pt x="3370053" y="17195"/>
                  <a:pt x="3370053" y="17302"/>
                </a:cubicBezTo>
                <a:cubicBezTo>
                  <a:pt x="3377813" y="15137"/>
                  <a:pt x="3383066" y="12775"/>
                  <a:pt x="3385812" y="10217"/>
                </a:cubicBezTo>
                <a:lnTo>
                  <a:pt x="3385812" y="7221"/>
                </a:lnTo>
                <a:lnTo>
                  <a:pt x="3392688" y="7221"/>
                </a:lnTo>
                <a:cubicBezTo>
                  <a:pt x="3397911" y="7221"/>
                  <a:pt x="3407425" y="10585"/>
                  <a:pt x="3421231" y="17312"/>
                </a:cubicBezTo>
                <a:cubicBezTo>
                  <a:pt x="3421231" y="17891"/>
                  <a:pt x="3423402" y="19647"/>
                  <a:pt x="3427744" y="22579"/>
                </a:cubicBezTo>
                <a:cubicBezTo>
                  <a:pt x="3434334" y="29170"/>
                  <a:pt x="3438598" y="34806"/>
                  <a:pt x="3440535" y="39490"/>
                </a:cubicBezTo>
                <a:cubicBezTo>
                  <a:pt x="3441674" y="41580"/>
                  <a:pt x="3442244" y="44399"/>
                  <a:pt x="3442244" y="47945"/>
                </a:cubicBezTo>
                <a:cubicBezTo>
                  <a:pt x="3439179" y="49389"/>
                  <a:pt x="3436631" y="53096"/>
                  <a:pt x="3434601" y="59065"/>
                </a:cubicBezTo>
                <a:cubicBezTo>
                  <a:pt x="3432985" y="64723"/>
                  <a:pt x="3432177" y="74175"/>
                  <a:pt x="3432177" y="87421"/>
                </a:cubicBezTo>
                <a:lnTo>
                  <a:pt x="3432177" y="118940"/>
                </a:lnTo>
                <a:cubicBezTo>
                  <a:pt x="3432177" y="127900"/>
                  <a:pt x="3426630" y="136220"/>
                  <a:pt x="3415535" y="143901"/>
                </a:cubicBezTo>
                <a:cubicBezTo>
                  <a:pt x="3408531" y="148038"/>
                  <a:pt x="3400550" y="150106"/>
                  <a:pt x="3391592" y="150106"/>
                </a:cubicBezTo>
                <a:lnTo>
                  <a:pt x="3391687" y="150106"/>
                </a:lnTo>
                <a:lnTo>
                  <a:pt x="3390598" y="150326"/>
                </a:lnTo>
                <a:cubicBezTo>
                  <a:pt x="3387852" y="150326"/>
                  <a:pt x="3384662" y="149522"/>
                  <a:pt x="3381028" y="147912"/>
                </a:cubicBezTo>
                <a:lnTo>
                  <a:pt x="3368849" y="140704"/>
                </a:lnTo>
                <a:lnTo>
                  <a:pt x="3297206" y="144536"/>
                </a:lnTo>
                <a:cubicBezTo>
                  <a:pt x="3291823" y="149919"/>
                  <a:pt x="3284493" y="154622"/>
                  <a:pt x="3275217" y="158645"/>
                </a:cubicBezTo>
                <a:cubicBezTo>
                  <a:pt x="3272508" y="159666"/>
                  <a:pt x="3270223" y="160177"/>
                  <a:pt x="3268363" y="160177"/>
                </a:cubicBezTo>
                <a:lnTo>
                  <a:pt x="3263807" y="158560"/>
                </a:lnTo>
                <a:lnTo>
                  <a:pt x="3263200" y="160965"/>
                </a:lnTo>
                <a:cubicBezTo>
                  <a:pt x="3263200" y="161412"/>
                  <a:pt x="3264005" y="161931"/>
                  <a:pt x="3265614" y="162524"/>
                </a:cubicBezTo>
                <a:cubicBezTo>
                  <a:pt x="3265384" y="162448"/>
                  <a:pt x="3267117" y="162409"/>
                  <a:pt x="3270815" y="162409"/>
                </a:cubicBezTo>
                <a:cubicBezTo>
                  <a:pt x="3349524" y="161188"/>
                  <a:pt x="3388879" y="160586"/>
                  <a:pt x="3388879" y="160602"/>
                </a:cubicBezTo>
                <a:cubicBezTo>
                  <a:pt x="3394750" y="159793"/>
                  <a:pt x="3400421" y="157185"/>
                  <a:pt x="3405890" y="152778"/>
                </a:cubicBezTo>
                <a:cubicBezTo>
                  <a:pt x="3411018" y="155034"/>
                  <a:pt x="3416837" y="159417"/>
                  <a:pt x="3423349" y="165929"/>
                </a:cubicBezTo>
                <a:cubicBezTo>
                  <a:pt x="3431832" y="175184"/>
                  <a:pt x="3436888" y="182424"/>
                  <a:pt x="3438519" y="187649"/>
                </a:cubicBezTo>
                <a:cubicBezTo>
                  <a:pt x="3439981" y="190898"/>
                  <a:pt x="3440713" y="194626"/>
                  <a:pt x="3440713" y="198833"/>
                </a:cubicBezTo>
                <a:lnTo>
                  <a:pt x="3440713" y="199049"/>
                </a:lnTo>
                <a:cubicBezTo>
                  <a:pt x="3440713" y="209820"/>
                  <a:pt x="3434954" y="217437"/>
                  <a:pt x="3423436" y="221900"/>
                </a:cubicBezTo>
                <a:lnTo>
                  <a:pt x="3422236" y="221900"/>
                </a:lnTo>
                <a:cubicBezTo>
                  <a:pt x="3421231" y="221900"/>
                  <a:pt x="3416568" y="219937"/>
                  <a:pt x="3408245" y="216012"/>
                </a:cubicBezTo>
                <a:cubicBezTo>
                  <a:pt x="3403289" y="213663"/>
                  <a:pt x="3397325" y="212489"/>
                  <a:pt x="3390351" y="212489"/>
                </a:cubicBezTo>
                <a:cubicBezTo>
                  <a:pt x="3374605" y="212977"/>
                  <a:pt x="3366732" y="211986"/>
                  <a:pt x="3366732" y="209517"/>
                </a:cubicBezTo>
                <a:lnTo>
                  <a:pt x="3366512" y="210605"/>
                </a:lnTo>
                <a:cubicBezTo>
                  <a:pt x="3366512" y="209932"/>
                  <a:pt x="3366415" y="213905"/>
                  <a:pt x="3366218" y="222524"/>
                </a:cubicBezTo>
                <a:lnTo>
                  <a:pt x="3366079" y="228709"/>
                </a:lnTo>
                <a:lnTo>
                  <a:pt x="3382094" y="227198"/>
                </a:lnTo>
                <a:cubicBezTo>
                  <a:pt x="3386422" y="227198"/>
                  <a:pt x="3391248" y="225082"/>
                  <a:pt x="3396573" y="220850"/>
                </a:cubicBezTo>
                <a:cubicBezTo>
                  <a:pt x="3401613" y="222775"/>
                  <a:pt x="3407575" y="227445"/>
                  <a:pt x="3414461" y="234858"/>
                </a:cubicBezTo>
                <a:cubicBezTo>
                  <a:pt x="3425979" y="246999"/>
                  <a:pt x="3431738" y="257608"/>
                  <a:pt x="3431738" y="266684"/>
                </a:cubicBezTo>
                <a:cubicBezTo>
                  <a:pt x="3431738" y="272219"/>
                  <a:pt x="3430155" y="276927"/>
                  <a:pt x="3426990" y="280809"/>
                </a:cubicBezTo>
                <a:lnTo>
                  <a:pt x="3415956" y="287910"/>
                </a:lnTo>
                <a:lnTo>
                  <a:pt x="3425645" y="293990"/>
                </a:lnTo>
                <a:cubicBezTo>
                  <a:pt x="3429140" y="296647"/>
                  <a:pt x="3432860" y="299910"/>
                  <a:pt x="3436802" y="303777"/>
                </a:cubicBezTo>
                <a:cubicBezTo>
                  <a:pt x="3446997" y="314767"/>
                  <a:pt x="3452095" y="324364"/>
                  <a:pt x="3452095" y="332569"/>
                </a:cubicBezTo>
                <a:lnTo>
                  <a:pt x="3452095" y="334320"/>
                </a:lnTo>
                <a:cubicBezTo>
                  <a:pt x="3452095" y="344640"/>
                  <a:pt x="3446026" y="352038"/>
                  <a:pt x="3433890" y="356515"/>
                </a:cubicBezTo>
                <a:cubicBezTo>
                  <a:pt x="3421572" y="351115"/>
                  <a:pt x="3413268" y="348415"/>
                  <a:pt x="3408977" y="348415"/>
                </a:cubicBezTo>
                <a:cubicBezTo>
                  <a:pt x="3408254" y="348269"/>
                  <a:pt x="3407129" y="348195"/>
                  <a:pt x="3405601" y="348195"/>
                </a:cubicBezTo>
                <a:lnTo>
                  <a:pt x="3405092" y="348195"/>
                </a:lnTo>
                <a:lnTo>
                  <a:pt x="3240395" y="354544"/>
                </a:lnTo>
                <a:cubicBezTo>
                  <a:pt x="3231981" y="353507"/>
                  <a:pt x="3226869" y="351781"/>
                  <a:pt x="3225057" y="349368"/>
                </a:cubicBezTo>
                <a:cubicBezTo>
                  <a:pt x="3219432" y="345105"/>
                  <a:pt x="3216619" y="339797"/>
                  <a:pt x="3216619" y="333444"/>
                </a:cubicBezTo>
                <a:cubicBezTo>
                  <a:pt x="3216619" y="327124"/>
                  <a:pt x="3219359" y="317679"/>
                  <a:pt x="3224837" y="305110"/>
                </a:cubicBezTo>
                <a:cubicBezTo>
                  <a:pt x="3228426" y="298075"/>
                  <a:pt x="3232945" y="292023"/>
                  <a:pt x="3238396" y="286954"/>
                </a:cubicBezTo>
                <a:lnTo>
                  <a:pt x="3245034" y="286954"/>
                </a:lnTo>
                <a:cubicBezTo>
                  <a:pt x="3244315" y="291877"/>
                  <a:pt x="3243804" y="295400"/>
                  <a:pt x="3243499" y="297523"/>
                </a:cubicBezTo>
                <a:cubicBezTo>
                  <a:pt x="3243499" y="298235"/>
                  <a:pt x="3244332" y="298662"/>
                  <a:pt x="3245997" y="298807"/>
                </a:cubicBezTo>
                <a:lnTo>
                  <a:pt x="3246255" y="298772"/>
                </a:lnTo>
                <a:cubicBezTo>
                  <a:pt x="3256261" y="298772"/>
                  <a:pt x="3274411" y="298529"/>
                  <a:pt x="3300705" y="298043"/>
                </a:cubicBezTo>
                <a:cubicBezTo>
                  <a:pt x="3300694" y="298200"/>
                  <a:pt x="3300808" y="295618"/>
                  <a:pt x="3301046" y="290296"/>
                </a:cubicBezTo>
                <a:lnTo>
                  <a:pt x="3301318" y="284249"/>
                </a:lnTo>
                <a:lnTo>
                  <a:pt x="3264421" y="285813"/>
                </a:lnTo>
                <a:cubicBezTo>
                  <a:pt x="3261805" y="285813"/>
                  <a:pt x="3257569" y="284714"/>
                  <a:pt x="3251714" y="282517"/>
                </a:cubicBezTo>
                <a:cubicBezTo>
                  <a:pt x="3249358" y="281419"/>
                  <a:pt x="3246551" y="278607"/>
                  <a:pt x="3243293" y="274079"/>
                </a:cubicBezTo>
                <a:cubicBezTo>
                  <a:pt x="3241415" y="270700"/>
                  <a:pt x="3240475" y="267506"/>
                  <a:pt x="3240475" y="264497"/>
                </a:cubicBezTo>
                <a:lnTo>
                  <a:pt x="3242392" y="254509"/>
                </a:lnTo>
                <a:lnTo>
                  <a:pt x="3241857" y="254575"/>
                </a:lnTo>
                <a:cubicBezTo>
                  <a:pt x="3240036" y="255199"/>
                  <a:pt x="3238911" y="256136"/>
                  <a:pt x="3238483" y="257385"/>
                </a:cubicBezTo>
                <a:lnTo>
                  <a:pt x="3236491" y="267772"/>
                </a:lnTo>
                <a:cubicBezTo>
                  <a:pt x="3233043" y="276591"/>
                  <a:pt x="3227688" y="281000"/>
                  <a:pt x="3220425" y="281000"/>
                </a:cubicBezTo>
                <a:cubicBezTo>
                  <a:pt x="3213956" y="281000"/>
                  <a:pt x="3208822" y="277789"/>
                  <a:pt x="3205025" y="271369"/>
                </a:cubicBezTo>
                <a:cubicBezTo>
                  <a:pt x="3196937" y="262230"/>
                  <a:pt x="3192299" y="252240"/>
                  <a:pt x="3191110" y="241399"/>
                </a:cubicBezTo>
                <a:cubicBezTo>
                  <a:pt x="3187832" y="222769"/>
                  <a:pt x="3186192" y="200189"/>
                  <a:pt x="3186192" y="173658"/>
                </a:cubicBezTo>
                <a:lnTo>
                  <a:pt x="3186192" y="173529"/>
                </a:lnTo>
                <a:cubicBezTo>
                  <a:pt x="3187650" y="173943"/>
                  <a:pt x="3187564" y="174234"/>
                  <a:pt x="3185934" y="174401"/>
                </a:cubicBezTo>
                <a:lnTo>
                  <a:pt x="3185934" y="316680"/>
                </a:lnTo>
                <a:cubicBezTo>
                  <a:pt x="3186811" y="320908"/>
                  <a:pt x="3187249" y="324526"/>
                  <a:pt x="3187249" y="327535"/>
                </a:cubicBezTo>
                <a:cubicBezTo>
                  <a:pt x="3187249" y="341465"/>
                  <a:pt x="3180068" y="350851"/>
                  <a:pt x="3165706" y="355695"/>
                </a:cubicBezTo>
                <a:cubicBezTo>
                  <a:pt x="3162269" y="356679"/>
                  <a:pt x="3158912" y="357171"/>
                  <a:pt x="3155636" y="357171"/>
                </a:cubicBezTo>
                <a:lnTo>
                  <a:pt x="3154980" y="357171"/>
                </a:lnTo>
                <a:cubicBezTo>
                  <a:pt x="3144150" y="357171"/>
                  <a:pt x="3135272" y="352016"/>
                  <a:pt x="3128344" y="341708"/>
                </a:cubicBezTo>
                <a:cubicBezTo>
                  <a:pt x="3125324" y="336166"/>
                  <a:pt x="3123813" y="330756"/>
                  <a:pt x="3123813" y="325477"/>
                </a:cubicBezTo>
                <a:lnTo>
                  <a:pt x="3130008" y="325477"/>
                </a:lnTo>
                <a:cubicBezTo>
                  <a:pt x="3131906" y="326935"/>
                  <a:pt x="3132860" y="327664"/>
                  <a:pt x="3132872" y="327664"/>
                </a:cubicBezTo>
                <a:cubicBezTo>
                  <a:pt x="3132125" y="327664"/>
                  <a:pt x="3131878" y="326655"/>
                  <a:pt x="3132129" y="324636"/>
                </a:cubicBezTo>
                <a:cubicBezTo>
                  <a:pt x="3132275" y="323318"/>
                  <a:pt x="3132349" y="322168"/>
                  <a:pt x="3132349" y="321187"/>
                </a:cubicBezTo>
                <a:lnTo>
                  <a:pt x="3132349" y="264073"/>
                </a:lnTo>
                <a:lnTo>
                  <a:pt x="3130957" y="273133"/>
                </a:lnTo>
                <a:cubicBezTo>
                  <a:pt x="3129685" y="279253"/>
                  <a:pt x="3128200" y="284589"/>
                  <a:pt x="3126503" y="289141"/>
                </a:cubicBezTo>
                <a:cubicBezTo>
                  <a:pt x="3119236" y="302682"/>
                  <a:pt x="3111072" y="309453"/>
                  <a:pt x="3102012" y="309453"/>
                </a:cubicBezTo>
                <a:cubicBezTo>
                  <a:pt x="3093466" y="309453"/>
                  <a:pt x="3087892" y="303689"/>
                  <a:pt x="3085290" y="292162"/>
                </a:cubicBezTo>
                <a:cubicBezTo>
                  <a:pt x="3085290" y="288871"/>
                  <a:pt x="3084457" y="286082"/>
                  <a:pt x="3082792" y="283794"/>
                </a:cubicBezTo>
                <a:cubicBezTo>
                  <a:pt x="3081811" y="282661"/>
                  <a:pt x="3078630" y="282095"/>
                  <a:pt x="3073249" y="282095"/>
                </a:cubicBezTo>
                <a:lnTo>
                  <a:pt x="3073249" y="274023"/>
                </a:lnTo>
                <a:cubicBezTo>
                  <a:pt x="3079418" y="272388"/>
                  <a:pt x="3083330" y="270525"/>
                  <a:pt x="3084983" y="268432"/>
                </a:cubicBezTo>
                <a:cubicBezTo>
                  <a:pt x="3088546" y="262958"/>
                  <a:pt x="3091338" y="255384"/>
                  <a:pt x="3093362" y="245710"/>
                </a:cubicBezTo>
                <a:cubicBezTo>
                  <a:pt x="3095750" y="235587"/>
                  <a:pt x="3097656" y="224053"/>
                  <a:pt x="3099079" y="211107"/>
                </a:cubicBezTo>
                <a:cubicBezTo>
                  <a:pt x="3100282" y="200053"/>
                  <a:pt x="3101034" y="192419"/>
                  <a:pt x="3101335" y="188203"/>
                </a:cubicBezTo>
                <a:lnTo>
                  <a:pt x="3101481" y="185211"/>
                </a:lnTo>
                <a:lnTo>
                  <a:pt x="3091884" y="182756"/>
                </a:lnTo>
                <a:cubicBezTo>
                  <a:pt x="3088568" y="181028"/>
                  <a:pt x="3085312" y="178436"/>
                  <a:pt x="3082116" y="174980"/>
                </a:cubicBezTo>
                <a:cubicBezTo>
                  <a:pt x="3079416" y="171316"/>
                  <a:pt x="3078066" y="165987"/>
                  <a:pt x="3078066" y="158994"/>
                </a:cubicBezTo>
                <a:cubicBezTo>
                  <a:pt x="3078066" y="150867"/>
                  <a:pt x="3081036" y="139065"/>
                  <a:pt x="3086975" y="123589"/>
                </a:cubicBezTo>
                <a:cubicBezTo>
                  <a:pt x="3089303" y="118471"/>
                  <a:pt x="3093907" y="114849"/>
                  <a:pt x="3100788" y="112724"/>
                </a:cubicBezTo>
                <a:lnTo>
                  <a:pt x="3100788" y="117408"/>
                </a:lnTo>
                <a:cubicBezTo>
                  <a:pt x="3100788" y="118283"/>
                  <a:pt x="3100788" y="119085"/>
                  <a:pt x="3100788" y="119815"/>
                </a:cubicBezTo>
                <a:cubicBezTo>
                  <a:pt x="3100788" y="122822"/>
                  <a:pt x="3102072" y="124325"/>
                  <a:pt x="3104639" y="124325"/>
                </a:cubicBezTo>
                <a:cubicBezTo>
                  <a:pt x="3105550" y="124325"/>
                  <a:pt x="3114787" y="123329"/>
                  <a:pt x="3132349" y="121336"/>
                </a:cubicBezTo>
                <a:lnTo>
                  <a:pt x="3132349" y="85757"/>
                </a:lnTo>
                <a:cubicBezTo>
                  <a:pt x="3121231" y="89843"/>
                  <a:pt x="3113088" y="91886"/>
                  <a:pt x="3107921" y="91886"/>
                </a:cubicBezTo>
                <a:lnTo>
                  <a:pt x="3106170" y="91886"/>
                </a:lnTo>
                <a:cubicBezTo>
                  <a:pt x="3099761" y="91886"/>
                  <a:pt x="3093453" y="88782"/>
                  <a:pt x="3087247" y="82576"/>
                </a:cubicBezTo>
                <a:cubicBezTo>
                  <a:pt x="3083898" y="77739"/>
                  <a:pt x="3082224" y="71839"/>
                  <a:pt x="3082224" y="64877"/>
                </a:cubicBezTo>
                <a:lnTo>
                  <a:pt x="3082224" y="64437"/>
                </a:lnTo>
                <a:cubicBezTo>
                  <a:pt x="3082224" y="53687"/>
                  <a:pt x="3085202" y="40521"/>
                  <a:pt x="3091157" y="24941"/>
                </a:cubicBezTo>
                <a:cubicBezTo>
                  <a:pt x="3093517" y="21008"/>
                  <a:pt x="3097166" y="19042"/>
                  <a:pt x="3102103" y="19042"/>
                </a:cubicBezTo>
                <a:lnTo>
                  <a:pt x="3102103" y="23943"/>
                </a:lnTo>
                <a:cubicBezTo>
                  <a:pt x="3102103" y="27469"/>
                  <a:pt x="3102524" y="29403"/>
                  <a:pt x="3103366" y="29747"/>
                </a:cubicBezTo>
                <a:cubicBezTo>
                  <a:pt x="3103977" y="29996"/>
                  <a:pt x="3104683" y="30154"/>
                  <a:pt x="3105483" y="30222"/>
                </a:cubicBezTo>
                <a:cubicBezTo>
                  <a:pt x="3108260" y="29843"/>
                  <a:pt x="3121987" y="26795"/>
                  <a:pt x="3146664" y="21079"/>
                </a:cubicBezTo>
                <a:cubicBezTo>
                  <a:pt x="3162122" y="17661"/>
                  <a:pt x="3171261" y="15598"/>
                  <a:pt x="3174085" y="14891"/>
                </a:cubicBezTo>
                <a:cubicBezTo>
                  <a:pt x="3177117" y="13494"/>
                  <a:pt x="3179458" y="11918"/>
                  <a:pt x="3181106" y="10165"/>
                </a:cubicBezTo>
                <a:cubicBezTo>
                  <a:pt x="3181948" y="9084"/>
                  <a:pt x="3182992" y="7227"/>
                  <a:pt x="3184239" y="4594"/>
                </a:cubicBezTo>
                <a:close/>
                <a:moveTo>
                  <a:pt x="775593" y="3939"/>
                </a:moveTo>
                <a:cubicBezTo>
                  <a:pt x="781016" y="3939"/>
                  <a:pt x="788600" y="6456"/>
                  <a:pt x="798346" y="11490"/>
                </a:cubicBezTo>
                <a:cubicBezTo>
                  <a:pt x="820359" y="24918"/>
                  <a:pt x="831365" y="39064"/>
                  <a:pt x="831365" y="53931"/>
                </a:cubicBezTo>
                <a:cubicBezTo>
                  <a:pt x="831365" y="63005"/>
                  <a:pt x="826148" y="70622"/>
                  <a:pt x="815713" y="76782"/>
                </a:cubicBezTo>
                <a:cubicBezTo>
                  <a:pt x="802593" y="74156"/>
                  <a:pt x="794867" y="72844"/>
                  <a:pt x="792535" y="72844"/>
                </a:cubicBezTo>
                <a:cubicBezTo>
                  <a:pt x="789665" y="72979"/>
                  <a:pt x="784222" y="73804"/>
                  <a:pt x="776207" y="75320"/>
                </a:cubicBezTo>
                <a:lnTo>
                  <a:pt x="776207" y="109658"/>
                </a:lnTo>
                <a:cubicBezTo>
                  <a:pt x="779030" y="109311"/>
                  <a:pt x="781455" y="108529"/>
                  <a:pt x="783483" y="107310"/>
                </a:cubicBezTo>
                <a:cubicBezTo>
                  <a:pt x="787448" y="105329"/>
                  <a:pt x="790014" y="102881"/>
                  <a:pt x="791181" y="99968"/>
                </a:cubicBezTo>
                <a:lnTo>
                  <a:pt x="794725" y="98496"/>
                </a:lnTo>
                <a:cubicBezTo>
                  <a:pt x="807427" y="102407"/>
                  <a:pt x="819554" y="109347"/>
                  <a:pt x="831107" y="119316"/>
                </a:cubicBezTo>
                <a:cubicBezTo>
                  <a:pt x="840764" y="128509"/>
                  <a:pt x="845593" y="137722"/>
                  <a:pt x="845593" y="146957"/>
                </a:cubicBezTo>
                <a:lnTo>
                  <a:pt x="845593" y="148708"/>
                </a:lnTo>
                <a:cubicBezTo>
                  <a:pt x="845593" y="157054"/>
                  <a:pt x="840440" y="164379"/>
                  <a:pt x="830134" y="170683"/>
                </a:cubicBezTo>
                <a:cubicBezTo>
                  <a:pt x="825918" y="170083"/>
                  <a:pt x="822315" y="168989"/>
                  <a:pt x="819327" y="167401"/>
                </a:cubicBezTo>
                <a:cubicBezTo>
                  <a:pt x="819327" y="168859"/>
                  <a:pt x="820713" y="177476"/>
                  <a:pt x="823485" y="193251"/>
                </a:cubicBezTo>
                <a:cubicBezTo>
                  <a:pt x="825404" y="201600"/>
                  <a:pt x="827615" y="208719"/>
                  <a:pt x="830120" y="214609"/>
                </a:cubicBezTo>
                <a:cubicBezTo>
                  <a:pt x="834663" y="224386"/>
                  <a:pt x="840021" y="230389"/>
                  <a:pt x="846193" y="232619"/>
                </a:cubicBezTo>
                <a:lnTo>
                  <a:pt x="847386" y="232767"/>
                </a:lnTo>
                <a:lnTo>
                  <a:pt x="847386" y="103836"/>
                </a:lnTo>
                <a:cubicBezTo>
                  <a:pt x="847386" y="84856"/>
                  <a:pt x="846585" y="72672"/>
                  <a:pt x="844983" y="67284"/>
                </a:cubicBezTo>
                <a:cubicBezTo>
                  <a:pt x="844736" y="66623"/>
                  <a:pt x="844940" y="66434"/>
                  <a:pt x="845593" y="66715"/>
                </a:cubicBezTo>
                <a:lnTo>
                  <a:pt x="845502" y="66715"/>
                </a:lnTo>
                <a:cubicBezTo>
                  <a:pt x="845784" y="66715"/>
                  <a:pt x="842982" y="67517"/>
                  <a:pt x="837096" y="69122"/>
                </a:cubicBezTo>
                <a:cubicBezTo>
                  <a:pt x="839249" y="59432"/>
                  <a:pt x="842312" y="51774"/>
                  <a:pt x="846284" y="46149"/>
                </a:cubicBezTo>
                <a:cubicBezTo>
                  <a:pt x="852060" y="40052"/>
                  <a:pt x="857089" y="36261"/>
                  <a:pt x="861370" y="34777"/>
                </a:cubicBezTo>
                <a:cubicBezTo>
                  <a:pt x="863898" y="33333"/>
                  <a:pt x="866562" y="32611"/>
                  <a:pt x="869361" y="32611"/>
                </a:cubicBezTo>
                <a:lnTo>
                  <a:pt x="870237" y="32611"/>
                </a:lnTo>
                <a:cubicBezTo>
                  <a:pt x="876558" y="32611"/>
                  <a:pt x="884233" y="35470"/>
                  <a:pt x="893262" y="41189"/>
                </a:cubicBezTo>
                <a:cubicBezTo>
                  <a:pt x="896095" y="42975"/>
                  <a:pt x="897754" y="44201"/>
                  <a:pt x="898240" y="44869"/>
                </a:cubicBezTo>
                <a:cubicBezTo>
                  <a:pt x="930208" y="42748"/>
                  <a:pt x="947810" y="41468"/>
                  <a:pt x="951047" y="41028"/>
                </a:cubicBezTo>
                <a:cubicBezTo>
                  <a:pt x="954068" y="40056"/>
                  <a:pt x="957050" y="38273"/>
                  <a:pt x="959994" y="35677"/>
                </a:cubicBezTo>
                <a:cubicBezTo>
                  <a:pt x="960106" y="35677"/>
                  <a:pt x="960964" y="34802"/>
                  <a:pt x="962569" y="33051"/>
                </a:cubicBezTo>
                <a:lnTo>
                  <a:pt x="965670" y="33051"/>
                </a:lnTo>
                <a:cubicBezTo>
                  <a:pt x="971851" y="33051"/>
                  <a:pt x="978367" y="35969"/>
                  <a:pt x="985221" y="41806"/>
                </a:cubicBezTo>
                <a:cubicBezTo>
                  <a:pt x="991564" y="44443"/>
                  <a:pt x="997516" y="48622"/>
                  <a:pt x="1003077" y="54342"/>
                </a:cubicBezTo>
                <a:cubicBezTo>
                  <a:pt x="1009420" y="62112"/>
                  <a:pt x="1013033" y="70278"/>
                  <a:pt x="1013914" y="78840"/>
                </a:cubicBezTo>
                <a:cubicBezTo>
                  <a:pt x="1006547" y="82037"/>
                  <a:pt x="1002827" y="88006"/>
                  <a:pt x="1002752" y="96745"/>
                </a:cubicBezTo>
                <a:lnTo>
                  <a:pt x="1002752" y="257831"/>
                </a:lnTo>
                <a:cubicBezTo>
                  <a:pt x="1004357" y="263084"/>
                  <a:pt x="1005159" y="266387"/>
                  <a:pt x="1005159" y="267738"/>
                </a:cubicBezTo>
                <a:cubicBezTo>
                  <a:pt x="1005229" y="268159"/>
                  <a:pt x="1005374" y="270284"/>
                  <a:pt x="1005595" y="274114"/>
                </a:cubicBezTo>
                <a:cubicBezTo>
                  <a:pt x="1005595" y="281500"/>
                  <a:pt x="1003492" y="287213"/>
                  <a:pt x="999285" y="291255"/>
                </a:cubicBezTo>
                <a:cubicBezTo>
                  <a:pt x="998329" y="293164"/>
                  <a:pt x="995639" y="295778"/>
                  <a:pt x="991213" y="299096"/>
                </a:cubicBezTo>
                <a:cubicBezTo>
                  <a:pt x="982705" y="304542"/>
                  <a:pt x="973825" y="307265"/>
                  <a:pt x="964574" y="307265"/>
                </a:cubicBezTo>
                <a:lnTo>
                  <a:pt x="964135" y="307265"/>
                </a:lnTo>
                <a:cubicBezTo>
                  <a:pt x="960610" y="307265"/>
                  <a:pt x="957112" y="306311"/>
                  <a:pt x="953640" y="304402"/>
                </a:cubicBezTo>
                <a:lnTo>
                  <a:pt x="943933" y="296336"/>
                </a:lnTo>
                <a:lnTo>
                  <a:pt x="906660" y="298678"/>
                </a:lnTo>
                <a:lnTo>
                  <a:pt x="906660" y="294478"/>
                </a:lnTo>
                <a:cubicBezTo>
                  <a:pt x="905523" y="305514"/>
                  <a:pt x="904502" y="311743"/>
                  <a:pt x="903598" y="313164"/>
                </a:cubicBezTo>
                <a:cubicBezTo>
                  <a:pt x="903598" y="315664"/>
                  <a:pt x="899306" y="320363"/>
                  <a:pt x="890723" y="327263"/>
                </a:cubicBezTo>
                <a:cubicBezTo>
                  <a:pt x="882535" y="332609"/>
                  <a:pt x="876144" y="335282"/>
                  <a:pt x="871548" y="335282"/>
                </a:cubicBezTo>
                <a:cubicBezTo>
                  <a:pt x="868630" y="335282"/>
                  <a:pt x="865740" y="333757"/>
                  <a:pt x="862877" y="330706"/>
                </a:cubicBezTo>
                <a:cubicBezTo>
                  <a:pt x="852782" y="322418"/>
                  <a:pt x="846226" y="315784"/>
                  <a:pt x="843207" y="310802"/>
                </a:cubicBezTo>
                <a:cubicBezTo>
                  <a:pt x="840528" y="307175"/>
                  <a:pt x="838199" y="300976"/>
                  <a:pt x="836220" y="292207"/>
                </a:cubicBezTo>
                <a:lnTo>
                  <a:pt x="842646" y="292207"/>
                </a:lnTo>
                <a:cubicBezTo>
                  <a:pt x="844132" y="293526"/>
                  <a:pt x="844856" y="294183"/>
                  <a:pt x="844819" y="294178"/>
                </a:cubicBezTo>
                <a:cubicBezTo>
                  <a:pt x="846530" y="294178"/>
                  <a:pt x="847386" y="287713"/>
                  <a:pt x="847386" y="274784"/>
                </a:cubicBezTo>
                <a:lnTo>
                  <a:pt x="847386" y="244818"/>
                </a:lnTo>
                <a:lnTo>
                  <a:pt x="845527" y="245455"/>
                </a:lnTo>
                <a:cubicBezTo>
                  <a:pt x="844150" y="247983"/>
                  <a:pt x="843297" y="251064"/>
                  <a:pt x="842967" y="254699"/>
                </a:cubicBezTo>
                <a:cubicBezTo>
                  <a:pt x="842967" y="259764"/>
                  <a:pt x="840914" y="265289"/>
                  <a:pt x="836810" y="271275"/>
                </a:cubicBezTo>
                <a:cubicBezTo>
                  <a:pt x="831915" y="276737"/>
                  <a:pt x="826641" y="279468"/>
                  <a:pt x="820988" y="279468"/>
                </a:cubicBezTo>
                <a:lnTo>
                  <a:pt x="818797" y="279468"/>
                </a:lnTo>
                <a:cubicBezTo>
                  <a:pt x="810800" y="279468"/>
                  <a:pt x="802235" y="273584"/>
                  <a:pt x="793103" y="261815"/>
                </a:cubicBezTo>
                <a:cubicBezTo>
                  <a:pt x="788980" y="256694"/>
                  <a:pt x="785550" y="249267"/>
                  <a:pt x="782813" y="239532"/>
                </a:cubicBezTo>
                <a:cubicBezTo>
                  <a:pt x="780772" y="233326"/>
                  <a:pt x="778836" y="224461"/>
                  <a:pt x="777005" y="212939"/>
                </a:cubicBezTo>
                <a:lnTo>
                  <a:pt x="776207" y="205768"/>
                </a:lnTo>
                <a:lnTo>
                  <a:pt x="776207" y="309683"/>
                </a:lnTo>
                <a:cubicBezTo>
                  <a:pt x="777374" y="315375"/>
                  <a:pt x="777958" y="319794"/>
                  <a:pt x="777958" y="322938"/>
                </a:cubicBezTo>
                <a:cubicBezTo>
                  <a:pt x="777958" y="339067"/>
                  <a:pt x="769179" y="350040"/>
                  <a:pt x="751622" y="355855"/>
                </a:cubicBezTo>
                <a:cubicBezTo>
                  <a:pt x="748825" y="356732"/>
                  <a:pt x="745607" y="357171"/>
                  <a:pt x="741970" y="357171"/>
                </a:cubicBezTo>
                <a:lnTo>
                  <a:pt x="741534" y="357171"/>
                </a:lnTo>
                <a:cubicBezTo>
                  <a:pt x="730695" y="357171"/>
                  <a:pt x="720121" y="351442"/>
                  <a:pt x="709810" y="339984"/>
                </a:cubicBezTo>
                <a:cubicBezTo>
                  <a:pt x="706187" y="334554"/>
                  <a:pt x="704183" y="328625"/>
                  <a:pt x="703799" y="322195"/>
                </a:cubicBezTo>
                <a:cubicBezTo>
                  <a:pt x="709894" y="323799"/>
                  <a:pt x="712987" y="324602"/>
                  <a:pt x="713078" y="324602"/>
                </a:cubicBezTo>
                <a:lnTo>
                  <a:pt x="713517" y="324602"/>
                </a:lnTo>
                <a:cubicBezTo>
                  <a:pt x="713157" y="324602"/>
                  <a:pt x="713200" y="322454"/>
                  <a:pt x="713646" y="318159"/>
                </a:cubicBezTo>
                <a:lnTo>
                  <a:pt x="713646" y="233276"/>
                </a:lnTo>
                <a:lnTo>
                  <a:pt x="713161" y="238489"/>
                </a:lnTo>
                <a:cubicBezTo>
                  <a:pt x="711258" y="253187"/>
                  <a:pt x="708404" y="266647"/>
                  <a:pt x="704598" y="278868"/>
                </a:cubicBezTo>
                <a:cubicBezTo>
                  <a:pt x="701812" y="286738"/>
                  <a:pt x="698506" y="293249"/>
                  <a:pt x="694678" y="298402"/>
                </a:cubicBezTo>
                <a:cubicBezTo>
                  <a:pt x="686297" y="308834"/>
                  <a:pt x="677838" y="314050"/>
                  <a:pt x="669302" y="314050"/>
                </a:cubicBezTo>
                <a:cubicBezTo>
                  <a:pt x="661514" y="314050"/>
                  <a:pt x="655227" y="309706"/>
                  <a:pt x="650441" y="301018"/>
                </a:cubicBezTo>
                <a:cubicBezTo>
                  <a:pt x="648723" y="297581"/>
                  <a:pt x="647339" y="291448"/>
                  <a:pt x="646290" y="282618"/>
                </a:cubicBezTo>
                <a:cubicBezTo>
                  <a:pt x="645520" y="280023"/>
                  <a:pt x="644351" y="278310"/>
                  <a:pt x="642781" y="277480"/>
                </a:cubicBezTo>
                <a:cubicBezTo>
                  <a:pt x="641986" y="276982"/>
                  <a:pt x="639342" y="276144"/>
                  <a:pt x="634849" y="274965"/>
                </a:cubicBezTo>
                <a:lnTo>
                  <a:pt x="634849" y="266817"/>
                </a:lnTo>
                <a:cubicBezTo>
                  <a:pt x="640067" y="266817"/>
                  <a:pt x="644568" y="265612"/>
                  <a:pt x="648352" y="263203"/>
                </a:cubicBezTo>
                <a:cubicBezTo>
                  <a:pt x="656379" y="256624"/>
                  <a:pt x="662604" y="242186"/>
                  <a:pt x="667027" y="219887"/>
                </a:cubicBezTo>
                <a:cubicBezTo>
                  <a:pt x="668195" y="212200"/>
                  <a:pt x="669070" y="204961"/>
                  <a:pt x="669654" y="198168"/>
                </a:cubicBezTo>
                <a:lnTo>
                  <a:pt x="670343" y="183179"/>
                </a:lnTo>
                <a:lnTo>
                  <a:pt x="666239" y="183596"/>
                </a:lnTo>
                <a:cubicBezTo>
                  <a:pt x="659684" y="183596"/>
                  <a:pt x="652999" y="180189"/>
                  <a:pt x="646186" y="173376"/>
                </a:cubicBezTo>
                <a:cubicBezTo>
                  <a:pt x="643297" y="168565"/>
                  <a:pt x="641853" y="162750"/>
                  <a:pt x="641853" y="155932"/>
                </a:cubicBezTo>
                <a:lnTo>
                  <a:pt x="641853" y="155712"/>
                </a:lnTo>
                <a:cubicBezTo>
                  <a:pt x="641853" y="146431"/>
                  <a:pt x="644896" y="133650"/>
                  <a:pt x="650982" y="117370"/>
                </a:cubicBezTo>
                <a:cubicBezTo>
                  <a:pt x="653514" y="112124"/>
                  <a:pt x="657900" y="108897"/>
                  <a:pt x="664139" y="107690"/>
                </a:cubicBezTo>
                <a:lnTo>
                  <a:pt x="664139" y="115438"/>
                </a:lnTo>
                <a:cubicBezTo>
                  <a:pt x="664139" y="116705"/>
                  <a:pt x="664439" y="117737"/>
                  <a:pt x="665039" y="118535"/>
                </a:cubicBezTo>
                <a:cubicBezTo>
                  <a:pt x="665632" y="119184"/>
                  <a:pt x="666324" y="119508"/>
                  <a:pt x="667114" y="119508"/>
                </a:cubicBezTo>
                <a:lnTo>
                  <a:pt x="668206" y="119508"/>
                </a:lnTo>
                <a:cubicBezTo>
                  <a:pt x="670378" y="119508"/>
                  <a:pt x="685525" y="118063"/>
                  <a:pt x="713646" y="115173"/>
                </a:cubicBezTo>
                <a:lnTo>
                  <a:pt x="713646" y="86632"/>
                </a:lnTo>
                <a:lnTo>
                  <a:pt x="695679" y="91160"/>
                </a:lnTo>
                <a:cubicBezTo>
                  <a:pt x="695109" y="91318"/>
                  <a:pt x="690989" y="91633"/>
                  <a:pt x="683317" y="92105"/>
                </a:cubicBezTo>
                <a:cubicBezTo>
                  <a:pt x="676027" y="92105"/>
                  <a:pt x="668841" y="88565"/>
                  <a:pt x="661760" y="81484"/>
                </a:cubicBezTo>
                <a:cubicBezTo>
                  <a:pt x="658851" y="76573"/>
                  <a:pt x="657397" y="70745"/>
                  <a:pt x="657397" y="64001"/>
                </a:cubicBezTo>
                <a:cubicBezTo>
                  <a:pt x="657397" y="54723"/>
                  <a:pt x="660565" y="41579"/>
                  <a:pt x="666902" y="24571"/>
                </a:cubicBezTo>
                <a:cubicBezTo>
                  <a:pt x="668620" y="20825"/>
                  <a:pt x="672952" y="17668"/>
                  <a:pt x="679899" y="15101"/>
                </a:cubicBezTo>
                <a:lnTo>
                  <a:pt x="679899" y="21976"/>
                </a:lnTo>
                <a:cubicBezTo>
                  <a:pt x="679899" y="25420"/>
                  <a:pt x="681401" y="27142"/>
                  <a:pt x="684405" y="27142"/>
                </a:cubicBezTo>
                <a:cubicBezTo>
                  <a:pt x="685201" y="27142"/>
                  <a:pt x="710516" y="23098"/>
                  <a:pt x="760353" y="15010"/>
                </a:cubicBezTo>
                <a:cubicBezTo>
                  <a:pt x="763744" y="14736"/>
                  <a:pt x="767369" y="13478"/>
                  <a:pt x="771229" y="11236"/>
                </a:cubicBezTo>
                <a:cubicBezTo>
                  <a:pt x="774138" y="8929"/>
                  <a:pt x="775593" y="6497"/>
                  <a:pt x="775593" y="3939"/>
                </a:cubicBezTo>
                <a:close/>
                <a:moveTo>
                  <a:pt x="393462" y="3939"/>
                </a:moveTo>
                <a:lnTo>
                  <a:pt x="394997" y="3939"/>
                </a:lnTo>
                <a:cubicBezTo>
                  <a:pt x="402367" y="3939"/>
                  <a:pt x="416417" y="8315"/>
                  <a:pt x="437148" y="17068"/>
                </a:cubicBezTo>
                <a:cubicBezTo>
                  <a:pt x="442053" y="19896"/>
                  <a:pt x="445548" y="24873"/>
                  <a:pt x="447634" y="32001"/>
                </a:cubicBezTo>
                <a:cubicBezTo>
                  <a:pt x="448062" y="34147"/>
                  <a:pt x="448276" y="35475"/>
                  <a:pt x="448276" y="35984"/>
                </a:cubicBezTo>
                <a:cubicBezTo>
                  <a:pt x="448276" y="38107"/>
                  <a:pt x="446431" y="40253"/>
                  <a:pt x="442743" y="42420"/>
                </a:cubicBezTo>
                <a:cubicBezTo>
                  <a:pt x="439281" y="46099"/>
                  <a:pt x="437549" y="51687"/>
                  <a:pt x="437549" y="59184"/>
                </a:cubicBezTo>
                <a:lnTo>
                  <a:pt x="437549" y="89521"/>
                </a:lnTo>
                <a:cubicBezTo>
                  <a:pt x="494195" y="87060"/>
                  <a:pt x="522518" y="85921"/>
                  <a:pt x="522518" y="86102"/>
                </a:cubicBezTo>
                <a:cubicBezTo>
                  <a:pt x="530529" y="84142"/>
                  <a:pt x="537149" y="80393"/>
                  <a:pt x="542379" y="74856"/>
                </a:cubicBezTo>
                <a:lnTo>
                  <a:pt x="544929" y="74856"/>
                </a:lnTo>
                <a:cubicBezTo>
                  <a:pt x="553140" y="74856"/>
                  <a:pt x="563880" y="80703"/>
                  <a:pt x="577149" y="92395"/>
                </a:cubicBezTo>
                <a:cubicBezTo>
                  <a:pt x="587279" y="103443"/>
                  <a:pt x="593528" y="112603"/>
                  <a:pt x="595898" y="119875"/>
                </a:cubicBezTo>
                <a:cubicBezTo>
                  <a:pt x="598461" y="126602"/>
                  <a:pt x="599742" y="133689"/>
                  <a:pt x="599742" y="141135"/>
                </a:cubicBezTo>
                <a:cubicBezTo>
                  <a:pt x="599595" y="141135"/>
                  <a:pt x="599522" y="141207"/>
                  <a:pt x="599522" y="141351"/>
                </a:cubicBezTo>
                <a:cubicBezTo>
                  <a:pt x="594364" y="140914"/>
                  <a:pt x="590905" y="140695"/>
                  <a:pt x="589145" y="140695"/>
                </a:cubicBezTo>
                <a:cubicBezTo>
                  <a:pt x="581985" y="140695"/>
                  <a:pt x="573804" y="143850"/>
                  <a:pt x="564602" y="150159"/>
                </a:cubicBezTo>
                <a:cubicBezTo>
                  <a:pt x="557654" y="154296"/>
                  <a:pt x="548573" y="157555"/>
                  <a:pt x="537360" y="159936"/>
                </a:cubicBezTo>
                <a:cubicBezTo>
                  <a:pt x="542906" y="163706"/>
                  <a:pt x="545679" y="167993"/>
                  <a:pt x="545679" y="172797"/>
                </a:cubicBezTo>
                <a:cubicBezTo>
                  <a:pt x="539405" y="177320"/>
                  <a:pt x="536268" y="182642"/>
                  <a:pt x="536268" y="188762"/>
                </a:cubicBezTo>
                <a:lnTo>
                  <a:pt x="536268" y="214808"/>
                </a:lnTo>
                <a:cubicBezTo>
                  <a:pt x="536268" y="227017"/>
                  <a:pt x="528926" y="236579"/>
                  <a:pt x="514244" y="243495"/>
                </a:cubicBezTo>
                <a:cubicBezTo>
                  <a:pt x="508567" y="245441"/>
                  <a:pt x="502744" y="246415"/>
                  <a:pt x="496775" y="246415"/>
                </a:cubicBezTo>
                <a:lnTo>
                  <a:pt x="495683" y="246415"/>
                </a:lnTo>
                <a:cubicBezTo>
                  <a:pt x="493658" y="246415"/>
                  <a:pt x="491518" y="245995"/>
                  <a:pt x="489265" y="245156"/>
                </a:cubicBezTo>
                <a:lnTo>
                  <a:pt x="488114" y="244544"/>
                </a:lnTo>
                <a:lnTo>
                  <a:pt x="488114" y="270406"/>
                </a:lnTo>
                <a:cubicBezTo>
                  <a:pt x="488114" y="279240"/>
                  <a:pt x="495982" y="285121"/>
                  <a:pt x="511718" y="288049"/>
                </a:cubicBezTo>
                <a:cubicBezTo>
                  <a:pt x="513904" y="288340"/>
                  <a:pt x="516000" y="288485"/>
                  <a:pt x="518007" y="288485"/>
                </a:cubicBezTo>
                <a:lnTo>
                  <a:pt x="520854" y="288485"/>
                </a:lnTo>
                <a:cubicBezTo>
                  <a:pt x="530067" y="288485"/>
                  <a:pt x="536991" y="284547"/>
                  <a:pt x="541626" y="276671"/>
                </a:cubicBezTo>
                <a:cubicBezTo>
                  <a:pt x="544686" y="271932"/>
                  <a:pt x="547051" y="266781"/>
                  <a:pt x="548721" y="261218"/>
                </a:cubicBezTo>
                <a:cubicBezTo>
                  <a:pt x="549886" y="258591"/>
                  <a:pt x="551418" y="252722"/>
                  <a:pt x="553318" y="243614"/>
                </a:cubicBezTo>
                <a:lnTo>
                  <a:pt x="561874" y="243614"/>
                </a:lnTo>
                <a:cubicBezTo>
                  <a:pt x="561874" y="253055"/>
                  <a:pt x="563966" y="262160"/>
                  <a:pt x="568150" y="270929"/>
                </a:cubicBezTo>
                <a:cubicBezTo>
                  <a:pt x="570175" y="275252"/>
                  <a:pt x="574448" y="280873"/>
                  <a:pt x="580969" y="287791"/>
                </a:cubicBezTo>
                <a:cubicBezTo>
                  <a:pt x="581345" y="288075"/>
                  <a:pt x="583923" y="290361"/>
                  <a:pt x="588702" y="294649"/>
                </a:cubicBezTo>
                <a:cubicBezTo>
                  <a:pt x="592997" y="299839"/>
                  <a:pt x="595144" y="304891"/>
                  <a:pt x="595144" y="309805"/>
                </a:cubicBezTo>
                <a:cubicBezTo>
                  <a:pt x="595144" y="319876"/>
                  <a:pt x="587693" y="330318"/>
                  <a:pt x="572789" y="341128"/>
                </a:cubicBezTo>
                <a:cubicBezTo>
                  <a:pt x="557327" y="350072"/>
                  <a:pt x="538629" y="354544"/>
                  <a:pt x="516696" y="354544"/>
                </a:cubicBezTo>
                <a:lnTo>
                  <a:pt x="510783" y="354544"/>
                </a:lnTo>
                <a:cubicBezTo>
                  <a:pt x="495261" y="354544"/>
                  <a:pt x="479938" y="352128"/>
                  <a:pt x="464813" y="347296"/>
                </a:cubicBezTo>
                <a:cubicBezTo>
                  <a:pt x="447384" y="340108"/>
                  <a:pt x="433786" y="324895"/>
                  <a:pt x="424019" y="301656"/>
                </a:cubicBezTo>
                <a:cubicBezTo>
                  <a:pt x="420226" y="292908"/>
                  <a:pt x="418330" y="281689"/>
                  <a:pt x="418330" y="267999"/>
                </a:cubicBezTo>
                <a:lnTo>
                  <a:pt x="418330" y="239410"/>
                </a:lnTo>
                <a:lnTo>
                  <a:pt x="396030" y="240554"/>
                </a:lnTo>
                <a:cubicBezTo>
                  <a:pt x="394735" y="249745"/>
                  <a:pt x="393221" y="257282"/>
                  <a:pt x="391488" y="263168"/>
                </a:cubicBezTo>
                <a:cubicBezTo>
                  <a:pt x="389328" y="271003"/>
                  <a:pt x="386807" y="277195"/>
                  <a:pt x="383926" y="281746"/>
                </a:cubicBezTo>
                <a:cubicBezTo>
                  <a:pt x="380659" y="290301"/>
                  <a:pt x="376610" y="298089"/>
                  <a:pt x="371780" y="305110"/>
                </a:cubicBezTo>
                <a:cubicBezTo>
                  <a:pt x="367562" y="310623"/>
                  <a:pt x="362576" y="316338"/>
                  <a:pt x="356823" y="322254"/>
                </a:cubicBezTo>
                <a:lnTo>
                  <a:pt x="349627" y="328282"/>
                </a:lnTo>
                <a:cubicBezTo>
                  <a:pt x="342581" y="333728"/>
                  <a:pt x="337087" y="337300"/>
                  <a:pt x="333145" y="338997"/>
                </a:cubicBezTo>
                <a:cubicBezTo>
                  <a:pt x="323834" y="344399"/>
                  <a:pt x="314179" y="348706"/>
                  <a:pt x="304180" y="351917"/>
                </a:cubicBezTo>
                <a:cubicBezTo>
                  <a:pt x="291976" y="355419"/>
                  <a:pt x="281609" y="357171"/>
                  <a:pt x="273079" y="357171"/>
                </a:cubicBezTo>
                <a:lnTo>
                  <a:pt x="271764" y="357171"/>
                </a:lnTo>
                <a:cubicBezTo>
                  <a:pt x="259802" y="357171"/>
                  <a:pt x="251682" y="353449"/>
                  <a:pt x="247403" y="346005"/>
                </a:cubicBezTo>
                <a:cubicBezTo>
                  <a:pt x="245931" y="342694"/>
                  <a:pt x="245195" y="339309"/>
                  <a:pt x="245195" y="335851"/>
                </a:cubicBezTo>
                <a:cubicBezTo>
                  <a:pt x="245195" y="334511"/>
                  <a:pt x="246237" y="327436"/>
                  <a:pt x="248320" y="314625"/>
                </a:cubicBezTo>
                <a:cubicBezTo>
                  <a:pt x="248571" y="311756"/>
                  <a:pt x="248697" y="310002"/>
                  <a:pt x="248697" y="309365"/>
                </a:cubicBezTo>
                <a:cubicBezTo>
                  <a:pt x="248697" y="301873"/>
                  <a:pt x="245779" y="292943"/>
                  <a:pt x="239942" y="282576"/>
                </a:cubicBezTo>
                <a:lnTo>
                  <a:pt x="245687" y="282576"/>
                </a:lnTo>
                <a:cubicBezTo>
                  <a:pt x="253858" y="287099"/>
                  <a:pt x="261530" y="289361"/>
                  <a:pt x="268702" y="289361"/>
                </a:cubicBezTo>
                <a:cubicBezTo>
                  <a:pt x="279403" y="289361"/>
                  <a:pt x="291067" y="285332"/>
                  <a:pt x="303691" y="277274"/>
                </a:cubicBezTo>
                <a:cubicBezTo>
                  <a:pt x="312553" y="270212"/>
                  <a:pt x="318596" y="263258"/>
                  <a:pt x="321819" y="256412"/>
                </a:cubicBezTo>
                <a:lnTo>
                  <a:pt x="322916" y="254928"/>
                </a:lnTo>
                <a:lnTo>
                  <a:pt x="322460" y="255170"/>
                </a:lnTo>
                <a:cubicBezTo>
                  <a:pt x="319585" y="256337"/>
                  <a:pt x="317134" y="256921"/>
                  <a:pt x="315105" y="256921"/>
                </a:cubicBezTo>
                <a:lnTo>
                  <a:pt x="314665" y="256921"/>
                </a:lnTo>
                <a:cubicBezTo>
                  <a:pt x="310758" y="256921"/>
                  <a:pt x="305974" y="254006"/>
                  <a:pt x="300311" y="248176"/>
                </a:cubicBezTo>
                <a:cubicBezTo>
                  <a:pt x="291691" y="240746"/>
                  <a:pt x="285427" y="234395"/>
                  <a:pt x="281520" y="229124"/>
                </a:cubicBezTo>
                <a:cubicBezTo>
                  <a:pt x="277732" y="224466"/>
                  <a:pt x="275838" y="221518"/>
                  <a:pt x="275838" y="220281"/>
                </a:cubicBezTo>
                <a:lnTo>
                  <a:pt x="275838" y="215597"/>
                </a:lnTo>
                <a:cubicBezTo>
                  <a:pt x="281696" y="216327"/>
                  <a:pt x="285227" y="216692"/>
                  <a:pt x="286432" y="216692"/>
                </a:cubicBezTo>
                <a:cubicBezTo>
                  <a:pt x="287718" y="216692"/>
                  <a:pt x="288658" y="215502"/>
                  <a:pt x="289254" y="213124"/>
                </a:cubicBezTo>
                <a:cubicBezTo>
                  <a:pt x="289940" y="208189"/>
                  <a:pt x="290283" y="202330"/>
                  <a:pt x="290283" y="195547"/>
                </a:cubicBezTo>
                <a:lnTo>
                  <a:pt x="290283" y="190555"/>
                </a:lnTo>
                <a:lnTo>
                  <a:pt x="289096" y="191430"/>
                </a:lnTo>
                <a:cubicBezTo>
                  <a:pt x="286568" y="192872"/>
                  <a:pt x="283965" y="193948"/>
                  <a:pt x="281287" y="194657"/>
                </a:cubicBezTo>
                <a:cubicBezTo>
                  <a:pt x="279213" y="195694"/>
                  <a:pt x="275063" y="196458"/>
                  <a:pt x="268838" y="196949"/>
                </a:cubicBezTo>
                <a:cubicBezTo>
                  <a:pt x="258892" y="196949"/>
                  <a:pt x="252263" y="193149"/>
                  <a:pt x="248952" y="185550"/>
                </a:cubicBezTo>
                <a:cubicBezTo>
                  <a:pt x="247852" y="182254"/>
                  <a:pt x="246425" y="177464"/>
                  <a:pt x="244672" y="171178"/>
                </a:cubicBezTo>
                <a:cubicBezTo>
                  <a:pt x="243176" y="167655"/>
                  <a:pt x="240700" y="164906"/>
                  <a:pt x="237242" y="162929"/>
                </a:cubicBezTo>
                <a:cubicBezTo>
                  <a:pt x="236565" y="162506"/>
                  <a:pt x="234108" y="161671"/>
                  <a:pt x="229871" y="160424"/>
                </a:cubicBezTo>
                <a:lnTo>
                  <a:pt x="229871" y="152939"/>
                </a:lnTo>
                <a:cubicBezTo>
                  <a:pt x="234822" y="152260"/>
                  <a:pt x="239593" y="150109"/>
                  <a:pt x="244183" y="146486"/>
                </a:cubicBezTo>
                <a:cubicBezTo>
                  <a:pt x="247148" y="143888"/>
                  <a:pt x="248788" y="141753"/>
                  <a:pt x="249102" y="140081"/>
                </a:cubicBezTo>
                <a:cubicBezTo>
                  <a:pt x="251894" y="134219"/>
                  <a:pt x="253291" y="127099"/>
                  <a:pt x="253291" y="118720"/>
                </a:cubicBezTo>
                <a:lnTo>
                  <a:pt x="253291" y="117844"/>
                </a:lnTo>
                <a:cubicBezTo>
                  <a:pt x="253291" y="114635"/>
                  <a:pt x="253077" y="112127"/>
                  <a:pt x="252649" y="110319"/>
                </a:cubicBezTo>
                <a:lnTo>
                  <a:pt x="250871" y="107251"/>
                </a:lnTo>
                <a:lnTo>
                  <a:pt x="244319" y="107645"/>
                </a:lnTo>
                <a:lnTo>
                  <a:pt x="244319" y="101959"/>
                </a:lnTo>
                <a:cubicBezTo>
                  <a:pt x="246687" y="96241"/>
                  <a:pt x="252389" y="91164"/>
                  <a:pt x="261425" y="86727"/>
                </a:cubicBezTo>
                <a:cubicBezTo>
                  <a:pt x="267330" y="83776"/>
                  <a:pt x="273549" y="82300"/>
                  <a:pt x="280083" y="82300"/>
                </a:cubicBezTo>
                <a:cubicBezTo>
                  <a:pt x="290904" y="82300"/>
                  <a:pt x="299368" y="86678"/>
                  <a:pt x="305477" y="95433"/>
                </a:cubicBezTo>
                <a:lnTo>
                  <a:pt x="370612" y="92567"/>
                </a:lnTo>
                <a:lnTo>
                  <a:pt x="370612" y="53931"/>
                </a:lnTo>
                <a:cubicBezTo>
                  <a:pt x="370612" y="45736"/>
                  <a:pt x="368947" y="40248"/>
                  <a:pt x="365617" y="37467"/>
                </a:cubicBezTo>
                <a:cubicBezTo>
                  <a:pt x="365384" y="37264"/>
                  <a:pt x="365035" y="37163"/>
                  <a:pt x="364570" y="37163"/>
                </a:cubicBezTo>
                <a:cubicBezTo>
                  <a:pt x="364189" y="37163"/>
                  <a:pt x="360804" y="37893"/>
                  <a:pt x="354416" y="39354"/>
                </a:cubicBezTo>
                <a:lnTo>
                  <a:pt x="354416" y="33801"/>
                </a:lnTo>
                <a:cubicBezTo>
                  <a:pt x="356567" y="27673"/>
                  <a:pt x="359459" y="22134"/>
                  <a:pt x="363091" y="17183"/>
                </a:cubicBezTo>
                <a:cubicBezTo>
                  <a:pt x="369409" y="10688"/>
                  <a:pt x="373885" y="7441"/>
                  <a:pt x="376517" y="7441"/>
                </a:cubicBezTo>
                <a:cubicBezTo>
                  <a:pt x="382059" y="5106"/>
                  <a:pt x="387707" y="3939"/>
                  <a:pt x="393462" y="3939"/>
                </a:cubicBezTo>
                <a:close/>
                <a:moveTo>
                  <a:pt x="2741027" y="3063"/>
                </a:moveTo>
                <a:cubicBezTo>
                  <a:pt x="2752634" y="3063"/>
                  <a:pt x="2764725" y="5363"/>
                  <a:pt x="2777301" y="9963"/>
                </a:cubicBezTo>
                <a:cubicBezTo>
                  <a:pt x="2791118" y="17127"/>
                  <a:pt x="2798027" y="26895"/>
                  <a:pt x="2798027" y="39267"/>
                </a:cubicBezTo>
                <a:cubicBezTo>
                  <a:pt x="2798027" y="50296"/>
                  <a:pt x="2791053" y="59894"/>
                  <a:pt x="2777105" y="68061"/>
                </a:cubicBezTo>
                <a:cubicBezTo>
                  <a:pt x="2771571" y="71519"/>
                  <a:pt x="2768112" y="75323"/>
                  <a:pt x="2766728" y="79471"/>
                </a:cubicBezTo>
                <a:lnTo>
                  <a:pt x="2765967" y="86454"/>
                </a:lnTo>
                <a:lnTo>
                  <a:pt x="2771678" y="90633"/>
                </a:lnTo>
                <a:cubicBezTo>
                  <a:pt x="2781779" y="102000"/>
                  <a:pt x="2787921" y="111436"/>
                  <a:pt x="2790102" y="118940"/>
                </a:cubicBezTo>
                <a:cubicBezTo>
                  <a:pt x="2791593" y="123832"/>
                  <a:pt x="2792338" y="127772"/>
                  <a:pt x="2792338" y="130758"/>
                </a:cubicBezTo>
                <a:lnTo>
                  <a:pt x="2792338" y="131417"/>
                </a:lnTo>
                <a:cubicBezTo>
                  <a:pt x="2792338" y="137312"/>
                  <a:pt x="2790580" y="140259"/>
                  <a:pt x="2787064" y="140259"/>
                </a:cubicBezTo>
                <a:cubicBezTo>
                  <a:pt x="2781455" y="141571"/>
                  <a:pt x="2777701" y="143415"/>
                  <a:pt x="2775801" y="145792"/>
                </a:cubicBezTo>
                <a:cubicBezTo>
                  <a:pt x="2774726" y="147936"/>
                  <a:pt x="2772749" y="153260"/>
                  <a:pt x="2769868" y="161764"/>
                </a:cubicBezTo>
                <a:cubicBezTo>
                  <a:pt x="2767213" y="168741"/>
                  <a:pt x="2764584" y="174856"/>
                  <a:pt x="2761982" y="180107"/>
                </a:cubicBezTo>
                <a:lnTo>
                  <a:pt x="2754910" y="192151"/>
                </a:lnTo>
                <a:lnTo>
                  <a:pt x="2757289" y="191630"/>
                </a:lnTo>
                <a:cubicBezTo>
                  <a:pt x="2760612" y="190536"/>
                  <a:pt x="2764756" y="188894"/>
                  <a:pt x="2769721" y="186704"/>
                </a:cubicBezTo>
                <a:lnTo>
                  <a:pt x="2770795" y="186704"/>
                </a:lnTo>
                <a:cubicBezTo>
                  <a:pt x="2774881" y="186704"/>
                  <a:pt x="2779895" y="189675"/>
                  <a:pt x="2785836" y="195616"/>
                </a:cubicBezTo>
                <a:cubicBezTo>
                  <a:pt x="2795424" y="207090"/>
                  <a:pt x="2800218" y="217921"/>
                  <a:pt x="2800218" y="228109"/>
                </a:cubicBezTo>
                <a:lnTo>
                  <a:pt x="2799174" y="232521"/>
                </a:lnTo>
                <a:lnTo>
                  <a:pt x="2800549" y="232418"/>
                </a:lnTo>
                <a:cubicBezTo>
                  <a:pt x="2804260" y="231812"/>
                  <a:pt x="2807648" y="230904"/>
                  <a:pt x="2810710" y="229692"/>
                </a:cubicBezTo>
                <a:cubicBezTo>
                  <a:pt x="2818498" y="226127"/>
                  <a:pt x="2824085" y="220756"/>
                  <a:pt x="2827471" y="213577"/>
                </a:cubicBezTo>
                <a:lnTo>
                  <a:pt x="2830949" y="204768"/>
                </a:lnTo>
                <a:lnTo>
                  <a:pt x="2810574" y="205924"/>
                </a:lnTo>
                <a:cubicBezTo>
                  <a:pt x="2802268" y="204754"/>
                  <a:pt x="2797242" y="203200"/>
                  <a:pt x="2795498" y="201260"/>
                </a:cubicBezTo>
                <a:cubicBezTo>
                  <a:pt x="2791417" y="198540"/>
                  <a:pt x="2788343" y="194178"/>
                  <a:pt x="2786276" y="188176"/>
                </a:cubicBezTo>
                <a:cubicBezTo>
                  <a:pt x="2785966" y="186316"/>
                  <a:pt x="2785812" y="184907"/>
                  <a:pt x="2785812" y="183949"/>
                </a:cubicBezTo>
                <a:cubicBezTo>
                  <a:pt x="2785812" y="176851"/>
                  <a:pt x="2789152" y="166381"/>
                  <a:pt x="2795833" y="152538"/>
                </a:cubicBezTo>
                <a:cubicBezTo>
                  <a:pt x="2798203" y="148080"/>
                  <a:pt x="2802254" y="142615"/>
                  <a:pt x="2807986" y="136143"/>
                </a:cubicBezTo>
                <a:lnTo>
                  <a:pt x="2815102" y="136143"/>
                </a:lnTo>
                <a:lnTo>
                  <a:pt x="2815102" y="141414"/>
                </a:lnTo>
                <a:cubicBezTo>
                  <a:pt x="2814225" y="144037"/>
                  <a:pt x="2813787" y="145811"/>
                  <a:pt x="2813787" y="146737"/>
                </a:cubicBezTo>
                <a:cubicBezTo>
                  <a:pt x="2813787" y="147455"/>
                  <a:pt x="2814172" y="147950"/>
                  <a:pt x="2814941" y="148219"/>
                </a:cubicBezTo>
                <a:cubicBezTo>
                  <a:pt x="2815790" y="148405"/>
                  <a:pt x="2816728" y="148555"/>
                  <a:pt x="2817753" y="148669"/>
                </a:cubicBezTo>
                <a:cubicBezTo>
                  <a:pt x="2833429" y="148104"/>
                  <a:pt x="2841026" y="147839"/>
                  <a:pt x="2840544" y="147874"/>
                </a:cubicBezTo>
                <a:cubicBezTo>
                  <a:pt x="2840832" y="143039"/>
                  <a:pt x="2841047" y="137737"/>
                  <a:pt x="2841191" y="131965"/>
                </a:cubicBezTo>
                <a:lnTo>
                  <a:pt x="2841400" y="113774"/>
                </a:lnTo>
                <a:lnTo>
                  <a:pt x="2817352" y="115085"/>
                </a:lnTo>
                <a:cubicBezTo>
                  <a:pt x="2813280" y="115085"/>
                  <a:pt x="2808323" y="113847"/>
                  <a:pt x="2802482" y="111370"/>
                </a:cubicBezTo>
                <a:cubicBezTo>
                  <a:pt x="2795454" y="105964"/>
                  <a:pt x="2791940" y="100169"/>
                  <a:pt x="2791940" y="93985"/>
                </a:cubicBezTo>
                <a:lnTo>
                  <a:pt x="2791940" y="93330"/>
                </a:lnTo>
                <a:cubicBezTo>
                  <a:pt x="2791940" y="84358"/>
                  <a:pt x="2795979" y="72496"/>
                  <a:pt x="2804055" y="57743"/>
                </a:cubicBezTo>
                <a:cubicBezTo>
                  <a:pt x="2806943" y="53179"/>
                  <a:pt x="2810499" y="49107"/>
                  <a:pt x="2814722" y="45528"/>
                </a:cubicBezTo>
                <a:lnTo>
                  <a:pt x="2821231" y="45528"/>
                </a:lnTo>
                <a:cubicBezTo>
                  <a:pt x="2820354" y="51260"/>
                  <a:pt x="2819915" y="54645"/>
                  <a:pt x="2819915" y="55682"/>
                </a:cubicBezTo>
                <a:lnTo>
                  <a:pt x="2819915" y="56557"/>
                </a:lnTo>
                <a:cubicBezTo>
                  <a:pt x="2819915" y="56857"/>
                  <a:pt x="2820246" y="57128"/>
                  <a:pt x="2820906" y="57370"/>
                </a:cubicBezTo>
                <a:cubicBezTo>
                  <a:pt x="2822008" y="57647"/>
                  <a:pt x="2823614" y="57785"/>
                  <a:pt x="2825724" y="57785"/>
                </a:cubicBezTo>
                <a:lnTo>
                  <a:pt x="2839851" y="57417"/>
                </a:lnTo>
                <a:lnTo>
                  <a:pt x="2839098" y="49034"/>
                </a:lnTo>
                <a:cubicBezTo>
                  <a:pt x="2838580" y="46837"/>
                  <a:pt x="2837803" y="45328"/>
                  <a:pt x="2836767" y="44506"/>
                </a:cubicBezTo>
                <a:cubicBezTo>
                  <a:pt x="2836937" y="44573"/>
                  <a:pt x="2836907" y="44607"/>
                  <a:pt x="2836680" y="44607"/>
                </a:cubicBezTo>
                <a:cubicBezTo>
                  <a:pt x="2835659" y="44607"/>
                  <a:pt x="2830742" y="46285"/>
                  <a:pt x="2821928" y="49640"/>
                </a:cubicBezTo>
                <a:cubicBezTo>
                  <a:pt x="2821928" y="49494"/>
                  <a:pt x="2821855" y="49421"/>
                  <a:pt x="2821708" y="49421"/>
                </a:cubicBezTo>
                <a:cubicBezTo>
                  <a:pt x="2827999" y="30189"/>
                  <a:pt x="2838226" y="16952"/>
                  <a:pt x="2852390" y="9708"/>
                </a:cubicBezTo>
                <a:cubicBezTo>
                  <a:pt x="2854985" y="8780"/>
                  <a:pt x="2857336" y="8316"/>
                  <a:pt x="2859444" y="8316"/>
                </a:cubicBezTo>
                <a:lnTo>
                  <a:pt x="2860319" y="8316"/>
                </a:lnTo>
                <a:cubicBezTo>
                  <a:pt x="2866425" y="8316"/>
                  <a:pt x="2875543" y="11894"/>
                  <a:pt x="2887673" y="19049"/>
                </a:cubicBezTo>
                <a:cubicBezTo>
                  <a:pt x="2893429" y="22823"/>
                  <a:pt x="2897177" y="27671"/>
                  <a:pt x="2898919" y="33591"/>
                </a:cubicBezTo>
                <a:cubicBezTo>
                  <a:pt x="2900533" y="38112"/>
                  <a:pt x="2901340" y="45694"/>
                  <a:pt x="2901340" y="56338"/>
                </a:cubicBezTo>
                <a:lnTo>
                  <a:pt x="2901340" y="55814"/>
                </a:lnTo>
                <a:cubicBezTo>
                  <a:pt x="2915911" y="55377"/>
                  <a:pt x="2922053" y="55159"/>
                  <a:pt x="2919768" y="55159"/>
                </a:cubicBezTo>
                <a:lnTo>
                  <a:pt x="2919768" y="49333"/>
                </a:lnTo>
                <a:cubicBezTo>
                  <a:pt x="2919768" y="44976"/>
                  <a:pt x="2919527" y="41519"/>
                  <a:pt x="2919047" y="38964"/>
                </a:cubicBezTo>
                <a:lnTo>
                  <a:pt x="2916982" y="34229"/>
                </a:lnTo>
                <a:lnTo>
                  <a:pt x="2911344" y="37163"/>
                </a:lnTo>
                <a:lnTo>
                  <a:pt x="2905103" y="37163"/>
                </a:lnTo>
                <a:lnTo>
                  <a:pt x="2905103" y="32482"/>
                </a:lnTo>
                <a:cubicBezTo>
                  <a:pt x="2905103" y="27996"/>
                  <a:pt x="2908933" y="21506"/>
                  <a:pt x="2916593" y="13011"/>
                </a:cubicBezTo>
                <a:cubicBezTo>
                  <a:pt x="2923705" y="7256"/>
                  <a:pt x="2932088" y="4378"/>
                  <a:pt x="2941743" y="4378"/>
                </a:cubicBezTo>
                <a:lnTo>
                  <a:pt x="2941963" y="4378"/>
                </a:lnTo>
                <a:cubicBezTo>
                  <a:pt x="2952316" y="4378"/>
                  <a:pt x="2964639" y="7990"/>
                  <a:pt x="2978934" y="15212"/>
                </a:cubicBezTo>
                <a:cubicBezTo>
                  <a:pt x="2987617" y="20459"/>
                  <a:pt x="2991958" y="25995"/>
                  <a:pt x="2991958" y="31823"/>
                </a:cubicBezTo>
                <a:lnTo>
                  <a:pt x="2991958" y="36727"/>
                </a:lnTo>
                <a:cubicBezTo>
                  <a:pt x="2987598" y="39746"/>
                  <a:pt x="2984789" y="42909"/>
                  <a:pt x="2983531" y="46219"/>
                </a:cubicBezTo>
                <a:lnTo>
                  <a:pt x="2982479" y="52579"/>
                </a:lnTo>
                <a:lnTo>
                  <a:pt x="2987632" y="51438"/>
                </a:lnTo>
                <a:cubicBezTo>
                  <a:pt x="2990461" y="50124"/>
                  <a:pt x="2993151" y="48155"/>
                  <a:pt x="2995705" y="45528"/>
                </a:cubicBezTo>
                <a:lnTo>
                  <a:pt x="2998739" y="45528"/>
                </a:lnTo>
                <a:cubicBezTo>
                  <a:pt x="3004004" y="48060"/>
                  <a:pt x="3011326" y="54247"/>
                  <a:pt x="3020704" y="64088"/>
                </a:cubicBezTo>
                <a:cubicBezTo>
                  <a:pt x="3029411" y="74062"/>
                  <a:pt x="3033764" y="83517"/>
                  <a:pt x="3033764" y="92454"/>
                </a:cubicBezTo>
                <a:lnTo>
                  <a:pt x="3033764" y="93110"/>
                </a:lnTo>
                <a:cubicBezTo>
                  <a:pt x="3033764" y="103705"/>
                  <a:pt x="3028016" y="111322"/>
                  <a:pt x="3016519" y="115961"/>
                </a:cubicBezTo>
                <a:lnTo>
                  <a:pt x="3014276" y="115961"/>
                </a:lnTo>
                <a:cubicBezTo>
                  <a:pt x="3004834" y="111852"/>
                  <a:pt x="2998362" y="109212"/>
                  <a:pt x="2994857" y="108043"/>
                </a:cubicBezTo>
                <a:cubicBezTo>
                  <a:pt x="2991229" y="107485"/>
                  <a:pt x="2988262" y="107206"/>
                  <a:pt x="2985955" y="107206"/>
                </a:cubicBezTo>
                <a:lnTo>
                  <a:pt x="2982328" y="107206"/>
                </a:lnTo>
                <a:lnTo>
                  <a:pt x="2982328" y="142712"/>
                </a:lnTo>
                <a:cubicBezTo>
                  <a:pt x="2990274" y="142712"/>
                  <a:pt x="2995623" y="141621"/>
                  <a:pt x="2998377" y="139440"/>
                </a:cubicBezTo>
                <a:cubicBezTo>
                  <a:pt x="2999549" y="138712"/>
                  <a:pt x="3001547" y="137029"/>
                  <a:pt x="3004373" y="134392"/>
                </a:cubicBezTo>
                <a:lnTo>
                  <a:pt x="3006689" y="134392"/>
                </a:lnTo>
                <a:cubicBezTo>
                  <a:pt x="3010945" y="135513"/>
                  <a:pt x="3018708" y="142022"/>
                  <a:pt x="3029979" y="153919"/>
                </a:cubicBezTo>
                <a:cubicBezTo>
                  <a:pt x="3038193" y="163709"/>
                  <a:pt x="3042300" y="172552"/>
                  <a:pt x="3042300" y="180446"/>
                </a:cubicBezTo>
                <a:lnTo>
                  <a:pt x="3042300" y="182634"/>
                </a:lnTo>
                <a:cubicBezTo>
                  <a:pt x="3042300" y="192586"/>
                  <a:pt x="3036116" y="200058"/>
                  <a:pt x="3023750" y="205048"/>
                </a:cubicBezTo>
                <a:cubicBezTo>
                  <a:pt x="3010683" y="199212"/>
                  <a:pt x="3001983" y="196293"/>
                  <a:pt x="2997651" y="196293"/>
                </a:cubicBezTo>
                <a:cubicBezTo>
                  <a:pt x="2996928" y="196147"/>
                  <a:pt x="2995802" y="196073"/>
                  <a:pt x="2994275" y="196073"/>
                </a:cubicBezTo>
                <a:lnTo>
                  <a:pt x="2991209" y="196073"/>
                </a:lnTo>
                <a:lnTo>
                  <a:pt x="2982328" y="196346"/>
                </a:lnTo>
                <a:lnTo>
                  <a:pt x="2982328" y="225545"/>
                </a:lnTo>
                <a:cubicBezTo>
                  <a:pt x="2983786" y="229631"/>
                  <a:pt x="2984515" y="236850"/>
                  <a:pt x="2984515" y="247203"/>
                </a:cubicBezTo>
                <a:cubicBezTo>
                  <a:pt x="2984515" y="265885"/>
                  <a:pt x="2979056" y="278087"/>
                  <a:pt x="2968138" y="283808"/>
                </a:cubicBezTo>
                <a:cubicBezTo>
                  <a:pt x="2963085" y="286168"/>
                  <a:pt x="2957350" y="287348"/>
                  <a:pt x="2950934" y="287348"/>
                </a:cubicBezTo>
                <a:cubicBezTo>
                  <a:pt x="2937405" y="287348"/>
                  <a:pt x="2926331" y="283198"/>
                  <a:pt x="2917713" y="274899"/>
                </a:cubicBezTo>
                <a:cubicBezTo>
                  <a:pt x="2911220" y="268092"/>
                  <a:pt x="2906434" y="259013"/>
                  <a:pt x="2903352" y="247660"/>
                </a:cubicBezTo>
                <a:lnTo>
                  <a:pt x="2903352" y="242302"/>
                </a:lnTo>
                <a:cubicBezTo>
                  <a:pt x="2903496" y="242302"/>
                  <a:pt x="2903569" y="242229"/>
                  <a:pt x="2903569" y="242082"/>
                </a:cubicBezTo>
                <a:cubicBezTo>
                  <a:pt x="2908936" y="242959"/>
                  <a:pt x="2911956" y="243397"/>
                  <a:pt x="2912631" y="243397"/>
                </a:cubicBezTo>
                <a:lnTo>
                  <a:pt x="2913726" y="243397"/>
                </a:lnTo>
                <a:cubicBezTo>
                  <a:pt x="2917900" y="243397"/>
                  <a:pt x="2919987" y="234671"/>
                  <a:pt x="2919987" y="217219"/>
                </a:cubicBezTo>
                <a:cubicBezTo>
                  <a:pt x="2919987" y="212256"/>
                  <a:pt x="2920059" y="206375"/>
                  <a:pt x="2920204" y="199575"/>
                </a:cubicBezTo>
                <a:lnTo>
                  <a:pt x="2894555" y="201292"/>
                </a:lnTo>
                <a:lnTo>
                  <a:pt x="2894555" y="197716"/>
                </a:lnTo>
                <a:cubicBezTo>
                  <a:pt x="2891986" y="212376"/>
                  <a:pt x="2889004" y="224284"/>
                  <a:pt x="2885611" y="233442"/>
                </a:cubicBezTo>
                <a:cubicBezTo>
                  <a:pt x="2882658" y="241767"/>
                  <a:pt x="2879115" y="249219"/>
                  <a:pt x="2874983" y="255798"/>
                </a:cubicBezTo>
                <a:cubicBezTo>
                  <a:pt x="2872760" y="259944"/>
                  <a:pt x="2867921" y="265663"/>
                  <a:pt x="2860465" y="272956"/>
                </a:cubicBezTo>
                <a:lnTo>
                  <a:pt x="2834284" y="284182"/>
                </a:lnTo>
                <a:lnTo>
                  <a:pt x="2827338" y="283490"/>
                </a:lnTo>
                <a:lnTo>
                  <a:pt x="2816341" y="279794"/>
                </a:lnTo>
                <a:cubicBezTo>
                  <a:pt x="2812216" y="276366"/>
                  <a:pt x="2809069" y="271222"/>
                  <a:pt x="2806898" y="264365"/>
                </a:cubicBezTo>
                <a:cubicBezTo>
                  <a:pt x="2806119" y="259095"/>
                  <a:pt x="2805488" y="255363"/>
                  <a:pt x="2805004" y="253168"/>
                </a:cubicBezTo>
                <a:cubicBezTo>
                  <a:pt x="2804104" y="250126"/>
                  <a:pt x="2802078" y="247464"/>
                  <a:pt x="2798927" y="245183"/>
                </a:cubicBezTo>
                <a:cubicBezTo>
                  <a:pt x="2795376" y="243525"/>
                  <a:pt x="2791880" y="242696"/>
                  <a:pt x="2788439" y="242696"/>
                </a:cubicBezTo>
                <a:lnTo>
                  <a:pt x="2788439" y="241538"/>
                </a:lnTo>
                <a:lnTo>
                  <a:pt x="2787402" y="241918"/>
                </a:lnTo>
                <a:cubicBezTo>
                  <a:pt x="2783928" y="245392"/>
                  <a:pt x="2780686" y="251913"/>
                  <a:pt x="2777674" y="261480"/>
                </a:cubicBezTo>
                <a:cubicBezTo>
                  <a:pt x="2777674" y="261617"/>
                  <a:pt x="2776141" y="265501"/>
                  <a:pt x="2773076" y="273130"/>
                </a:cubicBezTo>
                <a:cubicBezTo>
                  <a:pt x="2778118" y="274926"/>
                  <a:pt x="2788563" y="277617"/>
                  <a:pt x="2804411" y="281205"/>
                </a:cubicBezTo>
                <a:lnTo>
                  <a:pt x="2827338" y="283490"/>
                </a:lnTo>
                <a:lnTo>
                  <a:pt x="2831646" y="284938"/>
                </a:lnTo>
                <a:lnTo>
                  <a:pt x="2832522" y="284938"/>
                </a:lnTo>
                <a:lnTo>
                  <a:pt x="2834284" y="284182"/>
                </a:lnTo>
                <a:lnTo>
                  <a:pt x="2919199" y="292643"/>
                </a:lnTo>
                <a:lnTo>
                  <a:pt x="2928171" y="292643"/>
                </a:lnTo>
                <a:cubicBezTo>
                  <a:pt x="2965071" y="292643"/>
                  <a:pt x="2990822" y="287845"/>
                  <a:pt x="3005426" y="278247"/>
                </a:cubicBezTo>
                <a:cubicBezTo>
                  <a:pt x="3009163" y="276664"/>
                  <a:pt x="3013673" y="273490"/>
                  <a:pt x="3018957" y="268725"/>
                </a:cubicBezTo>
                <a:lnTo>
                  <a:pt x="3031357" y="262659"/>
                </a:lnTo>
                <a:lnTo>
                  <a:pt x="3031357" y="268449"/>
                </a:lnTo>
                <a:cubicBezTo>
                  <a:pt x="3027271" y="276914"/>
                  <a:pt x="3025229" y="284132"/>
                  <a:pt x="3025229" y="290104"/>
                </a:cubicBezTo>
                <a:cubicBezTo>
                  <a:pt x="3025229" y="294178"/>
                  <a:pt x="3026951" y="298121"/>
                  <a:pt x="3030395" y="301932"/>
                </a:cubicBezTo>
                <a:cubicBezTo>
                  <a:pt x="3035122" y="309869"/>
                  <a:pt x="3037486" y="316579"/>
                  <a:pt x="3037486" y="322062"/>
                </a:cubicBezTo>
                <a:cubicBezTo>
                  <a:pt x="3037486" y="343863"/>
                  <a:pt x="3008272" y="354764"/>
                  <a:pt x="2949842" y="354764"/>
                </a:cubicBezTo>
                <a:lnTo>
                  <a:pt x="2948091" y="354764"/>
                </a:lnTo>
                <a:cubicBezTo>
                  <a:pt x="2894760" y="354764"/>
                  <a:pt x="2839907" y="346811"/>
                  <a:pt x="2783534" y="330905"/>
                </a:cubicBezTo>
                <a:lnTo>
                  <a:pt x="2754466" y="321026"/>
                </a:lnTo>
                <a:lnTo>
                  <a:pt x="2750207" y="327436"/>
                </a:lnTo>
                <a:cubicBezTo>
                  <a:pt x="2747643" y="330608"/>
                  <a:pt x="2744170" y="334459"/>
                  <a:pt x="2739789" y="338990"/>
                </a:cubicBezTo>
                <a:cubicBezTo>
                  <a:pt x="2726376" y="351110"/>
                  <a:pt x="2712853" y="357171"/>
                  <a:pt x="2699222" y="357171"/>
                </a:cubicBezTo>
                <a:lnTo>
                  <a:pt x="2698126" y="357171"/>
                </a:lnTo>
                <a:cubicBezTo>
                  <a:pt x="2686388" y="357171"/>
                  <a:pt x="2678379" y="352331"/>
                  <a:pt x="2674100" y="342653"/>
                </a:cubicBezTo>
                <a:cubicBezTo>
                  <a:pt x="2673279" y="340353"/>
                  <a:pt x="2672869" y="337648"/>
                  <a:pt x="2672869" y="334539"/>
                </a:cubicBezTo>
                <a:cubicBezTo>
                  <a:pt x="2672869" y="331237"/>
                  <a:pt x="2673974" y="325900"/>
                  <a:pt x="2676186" y="318529"/>
                </a:cubicBezTo>
                <a:cubicBezTo>
                  <a:pt x="2676309" y="317799"/>
                  <a:pt x="2676371" y="317225"/>
                  <a:pt x="2676371" y="316809"/>
                </a:cubicBezTo>
                <a:lnTo>
                  <a:pt x="2676371" y="315058"/>
                </a:lnTo>
                <a:cubicBezTo>
                  <a:pt x="2676371" y="311356"/>
                  <a:pt x="2672212" y="307972"/>
                  <a:pt x="2663894" y="304907"/>
                </a:cubicBezTo>
                <a:lnTo>
                  <a:pt x="2663894" y="296804"/>
                </a:lnTo>
                <a:cubicBezTo>
                  <a:pt x="2669637" y="297153"/>
                  <a:pt x="2673772" y="297372"/>
                  <a:pt x="2676298" y="297460"/>
                </a:cubicBezTo>
                <a:cubicBezTo>
                  <a:pt x="2690271" y="297460"/>
                  <a:pt x="2700859" y="292891"/>
                  <a:pt x="2708061" y="283752"/>
                </a:cubicBezTo>
                <a:cubicBezTo>
                  <a:pt x="2714867" y="275610"/>
                  <a:pt x="2720282" y="269075"/>
                  <a:pt x="2724305" y="264145"/>
                </a:cubicBezTo>
                <a:cubicBezTo>
                  <a:pt x="2726884" y="256742"/>
                  <a:pt x="2729161" y="250054"/>
                  <a:pt x="2731135" y="244081"/>
                </a:cubicBezTo>
                <a:lnTo>
                  <a:pt x="2735109" y="231584"/>
                </a:lnTo>
                <a:lnTo>
                  <a:pt x="2733061" y="231639"/>
                </a:lnTo>
                <a:cubicBezTo>
                  <a:pt x="2724838" y="241422"/>
                  <a:pt x="2714738" y="247918"/>
                  <a:pt x="2702762" y="251127"/>
                </a:cubicBezTo>
                <a:cubicBezTo>
                  <a:pt x="2700804" y="251634"/>
                  <a:pt x="2698894" y="251887"/>
                  <a:pt x="2697031" y="251887"/>
                </a:cubicBezTo>
                <a:lnTo>
                  <a:pt x="2695500" y="251887"/>
                </a:lnTo>
                <a:cubicBezTo>
                  <a:pt x="2685359" y="251887"/>
                  <a:pt x="2679274" y="245985"/>
                  <a:pt x="2677246" y="234182"/>
                </a:cubicBezTo>
                <a:cubicBezTo>
                  <a:pt x="2677100" y="233309"/>
                  <a:pt x="2677027" y="231886"/>
                  <a:pt x="2677027" y="229912"/>
                </a:cubicBezTo>
                <a:lnTo>
                  <a:pt x="2677027" y="228817"/>
                </a:lnTo>
                <a:cubicBezTo>
                  <a:pt x="2677027" y="225387"/>
                  <a:pt x="2677902" y="220168"/>
                  <a:pt x="2679653" y="213162"/>
                </a:cubicBezTo>
                <a:lnTo>
                  <a:pt x="2679653" y="212841"/>
                </a:lnTo>
                <a:cubicBezTo>
                  <a:pt x="2679653" y="209778"/>
                  <a:pt x="2676735" y="207080"/>
                  <a:pt x="2670898" y="204745"/>
                </a:cubicBezTo>
                <a:lnTo>
                  <a:pt x="2670898" y="196994"/>
                </a:lnTo>
                <a:cubicBezTo>
                  <a:pt x="2675193" y="197138"/>
                  <a:pt x="2677849" y="197211"/>
                  <a:pt x="2678865" y="197211"/>
                </a:cubicBezTo>
                <a:lnTo>
                  <a:pt x="2680396" y="197211"/>
                </a:lnTo>
                <a:cubicBezTo>
                  <a:pt x="2691598" y="197211"/>
                  <a:pt x="2700715" y="190776"/>
                  <a:pt x="2707747" y="177907"/>
                </a:cubicBezTo>
                <a:cubicBezTo>
                  <a:pt x="2710129" y="174122"/>
                  <a:pt x="2712499" y="169571"/>
                  <a:pt x="2714856" y="164253"/>
                </a:cubicBezTo>
                <a:lnTo>
                  <a:pt x="2721060" y="148146"/>
                </a:lnTo>
                <a:lnTo>
                  <a:pt x="2696815" y="150982"/>
                </a:lnTo>
                <a:cubicBezTo>
                  <a:pt x="2684248" y="150982"/>
                  <a:pt x="2675951" y="145857"/>
                  <a:pt x="2671923" y="135606"/>
                </a:cubicBezTo>
                <a:cubicBezTo>
                  <a:pt x="2671386" y="133104"/>
                  <a:pt x="2671118" y="131051"/>
                  <a:pt x="2671118" y="129446"/>
                </a:cubicBezTo>
                <a:lnTo>
                  <a:pt x="2671118" y="127039"/>
                </a:lnTo>
                <a:cubicBezTo>
                  <a:pt x="2671118" y="119540"/>
                  <a:pt x="2674619" y="109245"/>
                  <a:pt x="2681620" y="96155"/>
                </a:cubicBezTo>
                <a:cubicBezTo>
                  <a:pt x="2684779" y="91102"/>
                  <a:pt x="2688290" y="86337"/>
                  <a:pt x="2692155" y="81861"/>
                </a:cubicBezTo>
                <a:lnTo>
                  <a:pt x="2699093" y="81861"/>
                </a:lnTo>
                <a:lnTo>
                  <a:pt x="2698876" y="87581"/>
                </a:lnTo>
                <a:cubicBezTo>
                  <a:pt x="2698876" y="90425"/>
                  <a:pt x="2700100" y="92143"/>
                  <a:pt x="2702546" y="92733"/>
                </a:cubicBezTo>
                <a:lnTo>
                  <a:pt x="2705033" y="93044"/>
                </a:lnTo>
                <a:cubicBezTo>
                  <a:pt x="2726980" y="91114"/>
                  <a:pt x="2739563" y="88940"/>
                  <a:pt x="2742782" y="86524"/>
                </a:cubicBezTo>
                <a:cubicBezTo>
                  <a:pt x="2745491" y="85578"/>
                  <a:pt x="2748437" y="83513"/>
                  <a:pt x="2751621" y="80329"/>
                </a:cubicBezTo>
                <a:lnTo>
                  <a:pt x="2752273" y="80329"/>
                </a:lnTo>
                <a:lnTo>
                  <a:pt x="2753247" y="80625"/>
                </a:lnTo>
                <a:lnTo>
                  <a:pt x="2745447" y="65853"/>
                </a:lnTo>
                <a:cubicBezTo>
                  <a:pt x="2737257" y="58089"/>
                  <a:pt x="2730314" y="52881"/>
                  <a:pt x="2724619" y="50230"/>
                </a:cubicBezTo>
                <a:cubicBezTo>
                  <a:pt x="2713725" y="44147"/>
                  <a:pt x="2704310" y="41105"/>
                  <a:pt x="2696375" y="41105"/>
                </a:cubicBezTo>
                <a:cubicBezTo>
                  <a:pt x="2695794" y="41105"/>
                  <a:pt x="2692846" y="41250"/>
                  <a:pt x="2687533" y="41541"/>
                </a:cubicBezTo>
                <a:cubicBezTo>
                  <a:pt x="2687533" y="41397"/>
                  <a:pt x="2687460" y="41325"/>
                  <a:pt x="2687313" y="41325"/>
                </a:cubicBezTo>
                <a:cubicBezTo>
                  <a:pt x="2691834" y="26205"/>
                  <a:pt x="2699726" y="15667"/>
                  <a:pt x="2710991" y="9712"/>
                </a:cubicBezTo>
                <a:cubicBezTo>
                  <a:pt x="2720330" y="5279"/>
                  <a:pt x="2730342" y="3063"/>
                  <a:pt x="2741027" y="3063"/>
                </a:cubicBezTo>
                <a:close/>
                <a:moveTo>
                  <a:pt x="1353684" y="3063"/>
                </a:moveTo>
                <a:cubicBezTo>
                  <a:pt x="1361337" y="3437"/>
                  <a:pt x="1370979" y="6693"/>
                  <a:pt x="1382608" y="12830"/>
                </a:cubicBezTo>
                <a:cubicBezTo>
                  <a:pt x="1386782" y="15474"/>
                  <a:pt x="1391511" y="19256"/>
                  <a:pt x="1396794" y="24177"/>
                </a:cubicBezTo>
                <a:cubicBezTo>
                  <a:pt x="1403038" y="30421"/>
                  <a:pt x="1406878" y="35376"/>
                  <a:pt x="1408316" y="39043"/>
                </a:cubicBezTo>
                <a:cubicBezTo>
                  <a:pt x="1411281" y="44152"/>
                  <a:pt x="1412763" y="48166"/>
                  <a:pt x="1412763" y="51085"/>
                </a:cubicBezTo>
                <a:lnTo>
                  <a:pt x="1412763" y="53882"/>
                </a:lnTo>
                <a:cubicBezTo>
                  <a:pt x="1407103" y="58896"/>
                  <a:pt x="1403859" y="62230"/>
                  <a:pt x="1403031" y="63886"/>
                </a:cubicBezTo>
                <a:cubicBezTo>
                  <a:pt x="1400473" y="68621"/>
                  <a:pt x="1399194" y="72963"/>
                  <a:pt x="1399194" y="76914"/>
                </a:cubicBezTo>
                <a:cubicBezTo>
                  <a:pt x="1399631" y="186064"/>
                  <a:pt x="1399850" y="257444"/>
                  <a:pt x="1399850" y="291056"/>
                </a:cubicBezTo>
                <a:cubicBezTo>
                  <a:pt x="1401017" y="298793"/>
                  <a:pt x="1401601" y="305480"/>
                  <a:pt x="1401601" y="311116"/>
                </a:cubicBezTo>
                <a:cubicBezTo>
                  <a:pt x="1401601" y="322251"/>
                  <a:pt x="1398376" y="331043"/>
                  <a:pt x="1391925" y="337494"/>
                </a:cubicBezTo>
                <a:cubicBezTo>
                  <a:pt x="1381151" y="350612"/>
                  <a:pt x="1365522" y="357171"/>
                  <a:pt x="1345037" y="357171"/>
                </a:cubicBezTo>
                <a:lnTo>
                  <a:pt x="1343725" y="357171"/>
                </a:lnTo>
                <a:cubicBezTo>
                  <a:pt x="1334137" y="357171"/>
                  <a:pt x="1326694" y="352974"/>
                  <a:pt x="1321394" y="344582"/>
                </a:cubicBezTo>
                <a:cubicBezTo>
                  <a:pt x="1318129" y="339219"/>
                  <a:pt x="1316497" y="336338"/>
                  <a:pt x="1316497" y="335938"/>
                </a:cubicBezTo>
                <a:cubicBezTo>
                  <a:pt x="1279204" y="338419"/>
                  <a:pt x="1246789" y="339660"/>
                  <a:pt x="1219254" y="339660"/>
                </a:cubicBezTo>
                <a:cubicBezTo>
                  <a:pt x="1182045" y="340390"/>
                  <a:pt x="1150676" y="341103"/>
                  <a:pt x="1125147" y="341798"/>
                </a:cubicBezTo>
                <a:lnTo>
                  <a:pt x="1119782" y="346399"/>
                </a:lnTo>
                <a:cubicBezTo>
                  <a:pt x="1110104" y="353580"/>
                  <a:pt x="1102379" y="357171"/>
                  <a:pt x="1096607" y="357171"/>
                </a:cubicBezTo>
                <a:lnTo>
                  <a:pt x="1095951" y="357171"/>
                </a:lnTo>
                <a:cubicBezTo>
                  <a:pt x="1093321" y="357171"/>
                  <a:pt x="1088922" y="354403"/>
                  <a:pt x="1082755" y="348869"/>
                </a:cubicBezTo>
                <a:cubicBezTo>
                  <a:pt x="1080511" y="347746"/>
                  <a:pt x="1076304" y="343943"/>
                  <a:pt x="1070132" y="337462"/>
                </a:cubicBezTo>
                <a:cubicBezTo>
                  <a:pt x="1063448" y="328170"/>
                  <a:pt x="1059987" y="320891"/>
                  <a:pt x="1059748" y="315627"/>
                </a:cubicBezTo>
                <a:cubicBezTo>
                  <a:pt x="1065963" y="317524"/>
                  <a:pt x="1069495" y="318473"/>
                  <a:pt x="1070341" y="318473"/>
                </a:cubicBezTo>
                <a:cubicBezTo>
                  <a:pt x="1070599" y="318473"/>
                  <a:pt x="1070942" y="314880"/>
                  <a:pt x="1071370" y="307694"/>
                </a:cubicBezTo>
                <a:cubicBezTo>
                  <a:pt x="1071500" y="306241"/>
                  <a:pt x="1071565" y="304610"/>
                  <a:pt x="1071565" y="302801"/>
                </a:cubicBezTo>
                <a:lnTo>
                  <a:pt x="1071565" y="70566"/>
                </a:lnTo>
                <a:cubicBezTo>
                  <a:pt x="1071565" y="55627"/>
                  <a:pt x="1069901" y="47130"/>
                  <a:pt x="1066574" y="45074"/>
                </a:cubicBezTo>
                <a:cubicBezTo>
                  <a:pt x="1065467" y="44470"/>
                  <a:pt x="1064388" y="44168"/>
                  <a:pt x="1063337" y="44168"/>
                </a:cubicBezTo>
                <a:cubicBezTo>
                  <a:pt x="1063046" y="44168"/>
                  <a:pt x="1060244" y="44314"/>
                  <a:pt x="1054930" y="44607"/>
                </a:cubicBezTo>
                <a:cubicBezTo>
                  <a:pt x="1063548" y="29857"/>
                  <a:pt x="1071457" y="20278"/>
                  <a:pt x="1078657" y="15872"/>
                </a:cubicBezTo>
                <a:cubicBezTo>
                  <a:pt x="1083456" y="12732"/>
                  <a:pt x="1087981" y="11163"/>
                  <a:pt x="1092229" y="11163"/>
                </a:cubicBezTo>
                <a:cubicBezTo>
                  <a:pt x="1097310" y="11163"/>
                  <a:pt x="1106394" y="14994"/>
                  <a:pt x="1119482" y="22656"/>
                </a:cubicBezTo>
                <a:cubicBezTo>
                  <a:pt x="1121219" y="24393"/>
                  <a:pt x="1122088" y="24429"/>
                  <a:pt x="1122088" y="22764"/>
                </a:cubicBezTo>
                <a:lnTo>
                  <a:pt x="1330962" y="13678"/>
                </a:lnTo>
                <a:cubicBezTo>
                  <a:pt x="1336694" y="10938"/>
                  <a:pt x="1343102" y="7636"/>
                  <a:pt x="1350186" y="3771"/>
                </a:cubicBezTo>
                <a:cubicBezTo>
                  <a:pt x="1352074" y="3299"/>
                  <a:pt x="1353240" y="3063"/>
                  <a:pt x="1353684" y="3063"/>
                </a:cubicBezTo>
                <a:close/>
                <a:moveTo>
                  <a:pt x="2030557" y="2627"/>
                </a:moveTo>
                <a:cubicBezTo>
                  <a:pt x="2038626" y="2627"/>
                  <a:pt x="2046577" y="6729"/>
                  <a:pt x="2054409" y="14933"/>
                </a:cubicBezTo>
                <a:cubicBezTo>
                  <a:pt x="2064980" y="25356"/>
                  <a:pt x="2070266" y="35568"/>
                  <a:pt x="2070266" y="45570"/>
                </a:cubicBezTo>
                <a:cubicBezTo>
                  <a:pt x="2068229" y="55748"/>
                  <a:pt x="2064691" y="68252"/>
                  <a:pt x="2059651" y="83081"/>
                </a:cubicBezTo>
                <a:lnTo>
                  <a:pt x="2057373" y="84552"/>
                </a:lnTo>
                <a:lnTo>
                  <a:pt x="2116351" y="81842"/>
                </a:lnTo>
                <a:lnTo>
                  <a:pt x="2116707" y="77350"/>
                </a:lnTo>
                <a:lnTo>
                  <a:pt x="2116707" y="75819"/>
                </a:lnTo>
                <a:cubicBezTo>
                  <a:pt x="2116707" y="68522"/>
                  <a:pt x="2114225" y="59772"/>
                  <a:pt x="2109260" y="49571"/>
                </a:cubicBezTo>
                <a:cubicBezTo>
                  <a:pt x="2107653" y="46478"/>
                  <a:pt x="2104487" y="42569"/>
                  <a:pt x="2099762" y="37844"/>
                </a:cubicBezTo>
                <a:cubicBezTo>
                  <a:pt x="2094206" y="33014"/>
                  <a:pt x="2088575" y="30599"/>
                  <a:pt x="2082869" y="30599"/>
                </a:cubicBezTo>
                <a:lnTo>
                  <a:pt x="2082433" y="30599"/>
                </a:lnTo>
                <a:cubicBezTo>
                  <a:pt x="2079163" y="30599"/>
                  <a:pt x="2077528" y="28365"/>
                  <a:pt x="2077528" y="23898"/>
                </a:cubicBezTo>
                <a:cubicBezTo>
                  <a:pt x="2089058" y="12196"/>
                  <a:pt x="2102074" y="6345"/>
                  <a:pt x="2116578" y="6345"/>
                </a:cubicBezTo>
                <a:lnTo>
                  <a:pt x="2118329" y="6345"/>
                </a:lnTo>
                <a:cubicBezTo>
                  <a:pt x="2134784" y="6345"/>
                  <a:pt x="2149991" y="13405"/>
                  <a:pt x="2163951" y="27526"/>
                </a:cubicBezTo>
                <a:cubicBezTo>
                  <a:pt x="2170076" y="34813"/>
                  <a:pt x="2173139" y="42375"/>
                  <a:pt x="2173139" y="50209"/>
                </a:cubicBezTo>
                <a:cubicBezTo>
                  <a:pt x="2173139" y="62150"/>
                  <a:pt x="2166353" y="70676"/>
                  <a:pt x="2152782" y="75788"/>
                </a:cubicBezTo>
                <a:cubicBezTo>
                  <a:pt x="2149670" y="76441"/>
                  <a:pt x="2143337" y="77411"/>
                  <a:pt x="2133782" y="78697"/>
                </a:cubicBezTo>
                <a:lnTo>
                  <a:pt x="2130198" y="81206"/>
                </a:lnTo>
                <a:lnTo>
                  <a:pt x="2136992" y="80893"/>
                </a:lnTo>
                <a:cubicBezTo>
                  <a:pt x="2155784" y="79995"/>
                  <a:pt x="2165707" y="79470"/>
                  <a:pt x="2166759" y="79318"/>
                </a:cubicBezTo>
                <a:cubicBezTo>
                  <a:pt x="2172491" y="77978"/>
                  <a:pt x="2176814" y="75534"/>
                  <a:pt x="2179728" y="71986"/>
                </a:cubicBezTo>
                <a:cubicBezTo>
                  <a:pt x="2179302" y="72411"/>
                  <a:pt x="2179089" y="71617"/>
                  <a:pt x="2179089" y="69603"/>
                </a:cubicBezTo>
                <a:lnTo>
                  <a:pt x="2184664" y="69603"/>
                </a:lnTo>
                <a:cubicBezTo>
                  <a:pt x="2189852" y="71910"/>
                  <a:pt x="2197527" y="77702"/>
                  <a:pt x="2207689" y="86978"/>
                </a:cubicBezTo>
                <a:cubicBezTo>
                  <a:pt x="2216151" y="96093"/>
                  <a:pt x="2220961" y="102557"/>
                  <a:pt x="2222119" y="106368"/>
                </a:cubicBezTo>
                <a:cubicBezTo>
                  <a:pt x="2224196" y="110354"/>
                  <a:pt x="2225234" y="114763"/>
                  <a:pt x="2225234" y="119595"/>
                </a:cubicBezTo>
                <a:lnTo>
                  <a:pt x="2225234" y="120035"/>
                </a:lnTo>
                <a:cubicBezTo>
                  <a:pt x="2225234" y="130476"/>
                  <a:pt x="2219146" y="138530"/>
                  <a:pt x="2206970" y="144197"/>
                </a:cubicBezTo>
                <a:cubicBezTo>
                  <a:pt x="2193185" y="138944"/>
                  <a:pt x="2184359" y="136318"/>
                  <a:pt x="2180492" y="136318"/>
                </a:cubicBezTo>
                <a:cubicBezTo>
                  <a:pt x="2178420" y="136318"/>
                  <a:pt x="2177009" y="136244"/>
                  <a:pt x="2176261" y="136098"/>
                </a:cubicBezTo>
                <a:cubicBezTo>
                  <a:pt x="2167270" y="136956"/>
                  <a:pt x="2119795" y="139964"/>
                  <a:pt x="2033836" y="145122"/>
                </a:cubicBezTo>
                <a:cubicBezTo>
                  <a:pt x="2030467" y="152188"/>
                  <a:pt x="2027259" y="158237"/>
                  <a:pt x="2024210" y="163271"/>
                </a:cubicBezTo>
                <a:lnTo>
                  <a:pt x="2015795" y="174973"/>
                </a:lnTo>
                <a:lnTo>
                  <a:pt x="2042537" y="172997"/>
                </a:lnTo>
                <a:cubicBezTo>
                  <a:pt x="2062308" y="171629"/>
                  <a:pt x="2091359" y="169667"/>
                  <a:pt x="2129690" y="167111"/>
                </a:cubicBezTo>
                <a:cubicBezTo>
                  <a:pt x="2134167" y="166090"/>
                  <a:pt x="2137620" y="164735"/>
                  <a:pt x="2140050" y="163044"/>
                </a:cubicBezTo>
                <a:cubicBezTo>
                  <a:pt x="2143689" y="160314"/>
                  <a:pt x="2146011" y="157330"/>
                  <a:pt x="2147016" y="154093"/>
                </a:cubicBezTo>
                <a:cubicBezTo>
                  <a:pt x="2157332" y="155128"/>
                  <a:pt x="2168247" y="160173"/>
                  <a:pt x="2179763" y="169229"/>
                </a:cubicBezTo>
                <a:cubicBezTo>
                  <a:pt x="2194318" y="182346"/>
                  <a:pt x="2201595" y="194694"/>
                  <a:pt x="2201595" y="206273"/>
                </a:cubicBezTo>
                <a:cubicBezTo>
                  <a:pt x="2201595" y="210631"/>
                  <a:pt x="2200050" y="215256"/>
                  <a:pt x="2196959" y="220149"/>
                </a:cubicBezTo>
                <a:cubicBezTo>
                  <a:pt x="2192029" y="220149"/>
                  <a:pt x="2184828" y="221707"/>
                  <a:pt x="2175354" y="224823"/>
                </a:cubicBezTo>
                <a:cubicBezTo>
                  <a:pt x="2171452" y="226492"/>
                  <a:pt x="2169010" y="228584"/>
                  <a:pt x="2168029" y="231098"/>
                </a:cubicBezTo>
                <a:cubicBezTo>
                  <a:pt x="2162799" y="239909"/>
                  <a:pt x="2155964" y="249514"/>
                  <a:pt x="2147525" y="259914"/>
                </a:cubicBezTo>
                <a:cubicBezTo>
                  <a:pt x="2142498" y="265948"/>
                  <a:pt x="2137684" y="269984"/>
                  <a:pt x="2133084" y="272021"/>
                </a:cubicBezTo>
                <a:cubicBezTo>
                  <a:pt x="2152674" y="276430"/>
                  <a:pt x="2169205" y="278635"/>
                  <a:pt x="2182679" y="278635"/>
                </a:cubicBezTo>
                <a:lnTo>
                  <a:pt x="2189247" y="278635"/>
                </a:lnTo>
                <a:cubicBezTo>
                  <a:pt x="2203511" y="278635"/>
                  <a:pt x="2217258" y="276373"/>
                  <a:pt x="2230488" y="271850"/>
                </a:cubicBezTo>
                <a:cubicBezTo>
                  <a:pt x="2219397" y="286593"/>
                  <a:pt x="2213852" y="300777"/>
                  <a:pt x="2213852" y="314402"/>
                </a:cubicBezTo>
                <a:cubicBezTo>
                  <a:pt x="2213852" y="315932"/>
                  <a:pt x="2214218" y="320417"/>
                  <a:pt x="2214948" y="327856"/>
                </a:cubicBezTo>
                <a:lnTo>
                  <a:pt x="2214948" y="329286"/>
                </a:lnTo>
                <a:cubicBezTo>
                  <a:pt x="2214948" y="342723"/>
                  <a:pt x="2207576" y="351202"/>
                  <a:pt x="2192833" y="354725"/>
                </a:cubicBezTo>
                <a:cubicBezTo>
                  <a:pt x="2187489" y="356062"/>
                  <a:pt x="2181988" y="356731"/>
                  <a:pt x="2176330" y="356731"/>
                </a:cubicBezTo>
                <a:cubicBezTo>
                  <a:pt x="2157232" y="356731"/>
                  <a:pt x="2136443" y="351403"/>
                  <a:pt x="2113966" y="340748"/>
                </a:cubicBezTo>
                <a:cubicBezTo>
                  <a:pt x="2102785" y="336153"/>
                  <a:pt x="2089518" y="329443"/>
                  <a:pt x="2074166" y="320618"/>
                </a:cubicBezTo>
                <a:cubicBezTo>
                  <a:pt x="2062792" y="327634"/>
                  <a:pt x="2050495" y="333815"/>
                  <a:pt x="2037275" y="339161"/>
                </a:cubicBezTo>
                <a:cubicBezTo>
                  <a:pt x="2024504" y="344212"/>
                  <a:pt x="2010330" y="348562"/>
                  <a:pt x="1994754" y="352210"/>
                </a:cubicBezTo>
                <a:cubicBezTo>
                  <a:pt x="1979790" y="355517"/>
                  <a:pt x="1967720" y="357171"/>
                  <a:pt x="1958544" y="357171"/>
                </a:cubicBezTo>
                <a:lnTo>
                  <a:pt x="1957232" y="357171"/>
                </a:lnTo>
                <a:cubicBezTo>
                  <a:pt x="1940863" y="357171"/>
                  <a:pt x="1929858" y="352851"/>
                  <a:pt x="1924217" y="344212"/>
                </a:cubicBezTo>
                <a:cubicBezTo>
                  <a:pt x="1922528" y="341024"/>
                  <a:pt x="1921684" y="337653"/>
                  <a:pt x="1921684" y="334100"/>
                </a:cubicBezTo>
                <a:cubicBezTo>
                  <a:pt x="1921684" y="329495"/>
                  <a:pt x="1923100" y="323761"/>
                  <a:pt x="1925933" y="316896"/>
                </a:cubicBezTo>
                <a:cubicBezTo>
                  <a:pt x="1926456" y="313889"/>
                  <a:pt x="1926718" y="311599"/>
                  <a:pt x="1926718" y="310025"/>
                </a:cubicBezTo>
                <a:lnTo>
                  <a:pt x="1926718" y="309585"/>
                </a:lnTo>
                <a:cubicBezTo>
                  <a:pt x="1926718" y="305907"/>
                  <a:pt x="1926189" y="301818"/>
                  <a:pt x="1925131" y="297316"/>
                </a:cubicBezTo>
                <a:lnTo>
                  <a:pt x="1923374" y="291873"/>
                </a:lnTo>
                <a:lnTo>
                  <a:pt x="1919326" y="293529"/>
                </a:lnTo>
                <a:cubicBezTo>
                  <a:pt x="1910911" y="297287"/>
                  <a:pt x="1902241" y="299166"/>
                  <a:pt x="1893319" y="299166"/>
                </a:cubicBezTo>
                <a:cubicBezTo>
                  <a:pt x="1880045" y="299166"/>
                  <a:pt x="1870956" y="294079"/>
                  <a:pt x="1866052" y="283905"/>
                </a:cubicBezTo>
                <a:cubicBezTo>
                  <a:pt x="1865054" y="280585"/>
                  <a:pt x="1864555" y="277544"/>
                  <a:pt x="1864555" y="274784"/>
                </a:cubicBezTo>
                <a:cubicBezTo>
                  <a:pt x="1864555" y="270893"/>
                  <a:pt x="1866003" y="264229"/>
                  <a:pt x="1868898" y="254790"/>
                </a:cubicBezTo>
                <a:cubicBezTo>
                  <a:pt x="1869214" y="253199"/>
                  <a:pt x="1869372" y="251837"/>
                  <a:pt x="1869372" y="250705"/>
                </a:cubicBezTo>
                <a:lnTo>
                  <a:pt x="1869372" y="248518"/>
                </a:lnTo>
                <a:cubicBezTo>
                  <a:pt x="1869372" y="244355"/>
                  <a:pt x="1865068" y="240013"/>
                  <a:pt x="1856459" y="235490"/>
                </a:cubicBezTo>
                <a:lnTo>
                  <a:pt x="1856459" y="228074"/>
                </a:lnTo>
                <a:cubicBezTo>
                  <a:pt x="1862994" y="228804"/>
                  <a:pt x="1867472" y="229169"/>
                  <a:pt x="1869896" y="229169"/>
                </a:cubicBezTo>
                <a:cubicBezTo>
                  <a:pt x="1890648" y="229169"/>
                  <a:pt x="1912070" y="214822"/>
                  <a:pt x="1934161" y="186129"/>
                </a:cubicBezTo>
                <a:cubicBezTo>
                  <a:pt x="1938965" y="178292"/>
                  <a:pt x="1943354" y="171335"/>
                  <a:pt x="1947331" y="165259"/>
                </a:cubicBezTo>
                <a:lnTo>
                  <a:pt x="1957831" y="149947"/>
                </a:lnTo>
                <a:lnTo>
                  <a:pt x="1931531" y="151483"/>
                </a:lnTo>
                <a:lnTo>
                  <a:pt x="1928694" y="154787"/>
                </a:lnTo>
                <a:cubicBezTo>
                  <a:pt x="1926738" y="156795"/>
                  <a:pt x="1923790" y="159691"/>
                  <a:pt x="1919849" y="163473"/>
                </a:cubicBezTo>
                <a:cubicBezTo>
                  <a:pt x="1913117" y="168443"/>
                  <a:pt x="1908246" y="171324"/>
                  <a:pt x="1905234" y="172117"/>
                </a:cubicBezTo>
                <a:cubicBezTo>
                  <a:pt x="1898741" y="174810"/>
                  <a:pt x="1891923" y="176156"/>
                  <a:pt x="1884780" y="176156"/>
                </a:cubicBezTo>
                <a:cubicBezTo>
                  <a:pt x="1874355" y="176156"/>
                  <a:pt x="1867624" y="169635"/>
                  <a:pt x="1864587" y="156594"/>
                </a:cubicBezTo>
                <a:cubicBezTo>
                  <a:pt x="1864277" y="150841"/>
                  <a:pt x="1864048" y="144401"/>
                  <a:pt x="1863899" y="137273"/>
                </a:cubicBezTo>
                <a:cubicBezTo>
                  <a:pt x="1863899" y="127230"/>
                  <a:pt x="1865792" y="117004"/>
                  <a:pt x="1869578" y="106595"/>
                </a:cubicBezTo>
                <a:lnTo>
                  <a:pt x="1876903" y="106595"/>
                </a:lnTo>
                <a:cubicBezTo>
                  <a:pt x="1878071" y="111555"/>
                  <a:pt x="1878361" y="114035"/>
                  <a:pt x="1877775" y="114035"/>
                </a:cubicBezTo>
                <a:cubicBezTo>
                  <a:pt x="1878761" y="114035"/>
                  <a:pt x="1881519" y="109882"/>
                  <a:pt x="1886049" y="101576"/>
                </a:cubicBezTo>
                <a:cubicBezTo>
                  <a:pt x="1893463" y="85786"/>
                  <a:pt x="1897169" y="69539"/>
                  <a:pt x="1897169" y="52836"/>
                </a:cubicBezTo>
                <a:cubicBezTo>
                  <a:pt x="1897169" y="50852"/>
                  <a:pt x="1896907" y="49860"/>
                  <a:pt x="1896381" y="49860"/>
                </a:cubicBezTo>
                <a:cubicBezTo>
                  <a:pt x="1896011" y="49860"/>
                  <a:pt x="1893064" y="50152"/>
                  <a:pt x="1887539" y="50736"/>
                </a:cubicBezTo>
                <a:cubicBezTo>
                  <a:pt x="1892896" y="39771"/>
                  <a:pt x="1898866" y="32478"/>
                  <a:pt x="1905447" y="28855"/>
                </a:cubicBezTo>
                <a:cubicBezTo>
                  <a:pt x="1917093" y="21292"/>
                  <a:pt x="1926475" y="17511"/>
                  <a:pt x="1933593" y="17511"/>
                </a:cubicBezTo>
                <a:cubicBezTo>
                  <a:pt x="1939688" y="17511"/>
                  <a:pt x="1947557" y="22168"/>
                  <a:pt x="1957201" y="31481"/>
                </a:cubicBezTo>
                <a:cubicBezTo>
                  <a:pt x="1963119" y="37909"/>
                  <a:pt x="1966078" y="43422"/>
                  <a:pt x="1966078" y="48022"/>
                </a:cubicBezTo>
                <a:cubicBezTo>
                  <a:pt x="1966078" y="53870"/>
                  <a:pt x="1964844" y="63098"/>
                  <a:pt x="1962376" y="75708"/>
                </a:cubicBezTo>
                <a:lnTo>
                  <a:pt x="1959537" y="89245"/>
                </a:lnTo>
                <a:lnTo>
                  <a:pt x="1983624" y="88174"/>
                </a:lnTo>
                <a:cubicBezTo>
                  <a:pt x="1992821" y="63650"/>
                  <a:pt x="1997419" y="47858"/>
                  <a:pt x="1997419" y="40798"/>
                </a:cubicBezTo>
                <a:cubicBezTo>
                  <a:pt x="1997419" y="38979"/>
                  <a:pt x="1997375" y="38060"/>
                  <a:pt x="1997287" y="38039"/>
                </a:cubicBezTo>
                <a:cubicBezTo>
                  <a:pt x="1996124" y="38039"/>
                  <a:pt x="1991717" y="39498"/>
                  <a:pt x="1984067" y="42416"/>
                </a:cubicBezTo>
                <a:lnTo>
                  <a:pt x="1984067" y="36968"/>
                </a:lnTo>
                <a:cubicBezTo>
                  <a:pt x="1985004" y="33219"/>
                  <a:pt x="1987762" y="28702"/>
                  <a:pt x="1992340" y="23416"/>
                </a:cubicBezTo>
                <a:cubicBezTo>
                  <a:pt x="2000928" y="14829"/>
                  <a:pt x="2006905" y="9846"/>
                  <a:pt x="2010270" y="8470"/>
                </a:cubicBezTo>
                <a:cubicBezTo>
                  <a:pt x="2011814" y="7081"/>
                  <a:pt x="2016709" y="5352"/>
                  <a:pt x="2024955" y="3283"/>
                </a:cubicBezTo>
                <a:cubicBezTo>
                  <a:pt x="2026499" y="2846"/>
                  <a:pt x="2028366" y="2627"/>
                  <a:pt x="2030557" y="2627"/>
                </a:cubicBezTo>
                <a:close/>
                <a:moveTo>
                  <a:pt x="6422706" y="2188"/>
                </a:moveTo>
                <a:lnTo>
                  <a:pt x="6423362" y="2188"/>
                </a:lnTo>
                <a:cubicBezTo>
                  <a:pt x="6432482" y="2188"/>
                  <a:pt x="6442015" y="9814"/>
                  <a:pt x="6451961" y="25066"/>
                </a:cubicBezTo>
                <a:cubicBezTo>
                  <a:pt x="6454698" y="30057"/>
                  <a:pt x="6456066" y="34273"/>
                  <a:pt x="6456066" y="37714"/>
                </a:cubicBezTo>
                <a:cubicBezTo>
                  <a:pt x="6456066" y="37714"/>
                  <a:pt x="6455994" y="37254"/>
                  <a:pt x="6455847" y="36333"/>
                </a:cubicBezTo>
                <a:cubicBezTo>
                  <a:pt x="6480452" y="35796"/>
                  <a:pt x="6534388" y="34145"/>
                  <a:pt x="6617656" y="31380"/>
                </a:cubicBezTo>
                <a:cubicBezTo>
                  <a:pt x="6622956" y="30415"/>
                  <a:pt x="6626991" y="28667"/>
                  <a:pt x="6629763" y="26137"/>
                </a:cubicBezTo>
                <a:cubicBezTo>
                  <a:pt x="6630728" y="25247"/>
                  <a:pt x="6631210" y="23830"/>
                  <a:pt x="6631210" y="21889"/>
                </a:cubicBezTo>
                <a:cubicBezTo>
                  <a:pt x="6638296" y="23161"/>
                  <a:pt x="6647405" y="28965"/>
                  <a:pt x="6658537" y="39302"/>
                </a:cubicBezTo>
                <a:cubicBezTo>
                  <a:pt x="6662878" y="44062"/>
                  <a:pt x="6666856" y="49023"/>
                  <a:pt x="6670470" y="54186"/>
                </a:cubicBezTo>
                <a:cubicBezTo>
                  <a:pt x="6675060" y="61073"/>
                  <a:pt x="6677356" y="68066"/>
                  <a:pt x="6677356" y="75163"/>
                </a:cubicBezTo>
                <a:cubicBezTo>
                  <a:pt x="6677356" y="87160"/>
                  <a:pt x="6670684" y="95871"/>
                  <a:pt x="6657340" y="101297"/>
                </a:cubicBezTo>
                <a:cubicBezTo>
                  <a:pt x="6643211" y="95753"/>
                  <a:pt x="6636098" y="92981"/>
                  <a:pt x="6636004" y="92981"/>
                </a:cubicBezTo>
                <a:cubicBezTo>
                  <a:pt x="6630746" y="91958"/>
                  <a:pt x="6626308" y="91446"/>
                  <a:pt x="6622689" y="91446"/>
                </a:cubicBezTo>
                <a:lnTo>
                  <a:pt x="6565944" y="93877"/>
                </a:lnTo>
                <a:lnTo>
                  <a:pt x="6565944" y="133297"/>
                </a:lnTo>
                <a:cubicBezTo>
                  <a:pt x="6597198" y="131997"/>
                  <a:pt x="6612824" y="131417"/>
                  <a:pt x="6612824" y="131556"/>
                </a:cubicBezTo>
                <a:cubicBezTo>
                  <a:pt x="6620515" y="129461"/>
                  <a:pt x="6626166" y="126394"/>
                  <a:pt x="6629777" y="122355"/>
                </a:cubicBezTo>
                <a:cubicBezTo>
                  <a:pt x="6635558" y="123803"/>
                  <a:pt x="6644705" y="130865"/>
                  <a:pt x="6657218" y="143538"/>
                </a:cubicBezTo>
                <a:cubicBezTo>
                  <a:pt x="6657218" y="143824"/>
                  <a:pt x="6658040" y="144965"/>
                  <a:pt x="6659684" y="146960"/>
                </a:cubicBezTo>
                <a:cubicBezTo>
                  <a:pt x="6666212" y="155199"/>
                  <a:pt x="6669476" y="163370"/>
                  <a:pt x="6669476" y="171471"/>
                </a:cubicBezTo>
                <a:cubicBezTo>
                  <a:pt x="6669476" y="182285"/>
                  <a:pt x="6663242" y="190267"/>
                  <a:pt x="6650776" y="195418"/>
                </a:cubicBezTo>
                <a:cubicBezTo>
                  <a:pt x="6637248" y="189725"/>
                  <a:pt x="6629146" y="186879"/>
                  <a:pt x="6626466" y="186879"/>
                </a:cubicBezTo>
                <a:cubicBezTo>
                  <a:pt x="6624869" y="186588"/>
                  <a:pt x="6622614" y="186443"/>
                  <a:pt x="6619700" y="186443"/>
                </a:cubicBezTo>
                <a:lnTo>
                  <a:pt x="6565944" y="189271"/>
                </a:lnTo>
                <a:lnTo>
                  <a:pt x="6565944" y="181915"/>
                </a:lnTo>
                <a:cubicBezTo>
                  <a:pt x="6565800" y="188770"/>
                  <a:pt x="6565728" y="195212"/>
                  <a:pt x="6565728" y="201239"/>
                </a:cubicBezTo>
                <a:lnTo>
                  <a:pt x="6565728" y="225887"/>
                </a:lnTo>
                <a:cubicBezTo>
                  <a:pt x="6609583" y="224775"/>
                  <a:pt x="6633418" y="223980"/>
                  <a:pt x="6637234" y="223501"/>
                </a:cubicBezTo>
                <a:cubicBezTo>
                  <a:pt x="6641616" y="222715"/>
                  <a:pt x="6645664" y="220522"/>
                  <a:pt x="6649380" y="216922"/>
                </a:cubicBezTo>
                <a:cubicBezTo>
                  <a:pt x="6650696" y="215164"/>
                  <a:pt x="6652658" y="214285"/>
                  <a:pt x="6655265" y="214285"/>
                </a:cubicBezTo>
                <a:cubicBezTo>
                  <a:pt x="6659539" y="216227"/>
                  <a:pt x="6666284" y="221482"/>
                  <a:pt x="6675500" y="230052"/>
                </a:cubicBezTo>
                <a:cubicBezTo>
                  <a:pt x="6684420" y="239411"/>
                  <a:pt x="6690146" y="246859"/>
                  <a:pt x="6692676" y="252393"/>
                </a:cubicBezTo>
                <a:cubicBezTo>
                  <a:pt x="6695156" y="257856"/>
                  <a:pt x="6696398" y="263130"/>
                  <a:pt x="6696398" y="268215"/>
                </a:cubicBezTo>
                <a:cubicBezTo>
                  <a:pt x="6696398" y="280717"/>
                  <a:pt x="6689493" y="289575"/>
                  <a:pt x="6675684" y="294788"/>
                </a:cubicBezTo>
                <a:cubicBezTo>
                  <a:pt x="6661476" y="288951"/>
                  <a:pt x="6653287" y="286033"/>
                  <a:pt x="6651118" y="286033"/>
                </a:cubicBezTo>
                <a:cubicBezTo>
                  <a:pt x="6649590" y="285421"/>
                  <a:pt x="6646033" y="284984"/>
                  <a:pt x="6640448" y="284721"/>
                </a:cubicBezTo>
                <a:lnTo>
                  <a:pt x="6566458" y="287992"/>
                </a:lnTo>
                <a:lnTo>
                  <a:pt x="6567532" y="293853"/>
                </a:lnTo>
                <a:cubicBezTo>
                  <a:pt x="6567934" y="297860"/>
                  <a:pt x="6568134" y="302594"/>
                  <a:pt x="6568134" y="308054"/>
                </a:cubicBezTo>
                <a:lnTo>
                  <a:pt x="6568134" y="309805"/>
                </a:lnTo>
                <a:cubicBezTo>
                  <a:pt x="6568134" y="331994"/>
                  <a:pt x="6562487" y="346028"/>
                  <a:pt x="6551192" y="351907"/>
                </a:cubicBezTo>
                <a:cubicBezTo>
                  <a:pt x="6544762" y="355416"/>
                  <a:pt x="6537610" y="357171"/>
                  <a:pt x="6529736" y="357171"/>
                </a:cubicBezTo>
                <a:lnTo>
                  <a:pt x="6527986" y="357171"/>
                </a:lnTo>
                <a:cubicBezTo>
                  <a:pt x="6515686" y="357171"/>
                  <a:pt x="6504198" y="353557"/>
                  <a:pt x="6493522" y="346329"/>
                </a:cubicBezTo>
                <a:cubicBezTo>
                  <a:pt x="6487512" y="340625"/>
                  <a:pt x="6483771" y="336222"/>
                  <a:pt x="6482301" y="333120"/>
                </a:cubicBezTo>
                <a:cubicBezTo>
                  <a:pt x="6479271" y="328273"/>
                  <a:pt x="6476596" y="322208"/>
                  <a:pt x="6474275" y="314922"/>
                </a:cubicBezTo>
                <a:lnTo>
                  <a:pt x="6472740" y="304684"/>
                </a:lnTo>
                <a:lnTo>
                  <a:pt x="6478806" y="304684"/>
                </a:lnTo>
                <a:cubicBezTo>
                  <a:pt x="6480704" y="305705"/>
                  <a:pt x="6482212" y="306216"/>
                  <a:pt x="6483334" y="306216"/>
                </a:cubicBezTo>
                <a:lnTo>
                  <a:pt x="6484429" y="306216"/>
                </a:lnTo>
                <a:cubicBezTo>
                  <a:pt x="6487432" y="306216"/>
                  <a:pt x="6489644" y="302829"/>
                  <a:pt x="6491064" y="296056"/>
                </a:cubicBezTo>
                <a:lnTo>
                  <a:pt x="6491732" y="291497"/>
                </a:lnTo>
                <a:lnTo>
                  <a:pt x="6355008" y="297415"/>
                </a:lnTo>
                <a:cubicBezTo>
                  <a:pt x="6350273" y="297415"/>
                  <a:pt x="6344880" y="296302"/>
                  <a:pt x="6338830" y="294077"/>
                </a:cubicBezTo>
                <a:cubicBezTo>
                  <a:pt x="6329607" y="288107"/>
                  <a:pt x="6324996" y="281019"/>
                  <a:pt x="6324996" y="272813"/>
                </a:cubicBezTo>
                <a:cubicBezTo>
                  <a:pt x="6324996" y="264274"/>
                  <a:pt x="6328504" y="252533"/>
                  <a:pt x="6335520" y="237589"/>
                </a:cubicBezTo>
                <a:cubicBezTo>
                  <a:pt x="6339724" y="229488"/>
                  <a:pt x="6346928" y="222740"/>
                  <a:pt x="6357132" y="217348"/>
                </a:cubicBezTo>
                <a:lnTo>
                  <a:pt x="6357132" y="223264"/>
                </a:lnTo>
                <a:cubicBezTo>
                  <a:pt x="6356111" y="225452"/>
                  <a:pt x="6355600" y="227376"/>
                  <a:pt x="6355600" y="229036"/>
                </a:cubicBezTo>
                <a:lnTo>
                  <a:pt x="6355600" y="229256"/>
                </a:lnTo>
                <a:cubicBezTo>
                  <a:pt x="6355600" y="230438"/>
                  <a:pt x="6356300" y="231189"/>
                  <a:pt x="6357697" y="231510"/>
                </a:cubicBezTo>
                <a:cubicBezTo>
                  <a:pt x="6358518" y="231786"/>
                  <a:pt x="6359462" y="231974"/>
                  <a:pt x="6360530" y="232071"/>
                </a:cubicBezTo>
                <a:lnTo>
                  <a:pt x="6380862" y="231448"/>
                </a:lnTo>
                <a:lnTo>
                  <a:pt x="6380986" y="220116"/>
                </a:lnTo>
                <a:cubicBezTo>
                  <a:pt x="6381015" y="216506"/>
                  <a:pt x="6381030" y="213277"/>
                  <a:pt x="6381030" y="210431"/>
                </a:cubicBezTo>
                <a:lnTo>
                  <a:pt x="6381030" y="202990"/>
                </a:lnTo>
                <a:cubicBezTo>
                  <a:pt x="6381030" y="184061"/>
                  <a:pt x="6380094" y="173608"/>
                  <a:pt x="6378225" y="171632"/>
                </a:cubicBezTo>
                <a:cubicBezTo>
                  <a:pt x="6377632" y="170706"/>
                  <a:pt x="6377210" y="170244"/>
                  <a:pt x="6376958" y="170244"/>
                </a:cubicBezTo>
                <a:cubicBezTo>
                  <a:pt x="6375714" y="170244"/>
                  <a:pt x="6370214" y="172141"/>
                  <a:pt x="6360456" y="175936"/>
                </a:cubicBezTo>
                <a:cubicBezTo>
                  <a:pt x="6362285" y="170534"/>
                  <a:pt x="6364381" y="165571"/>
                  <a:pt x="6366744" y="161049"/>
                </a:cubicBezTo>
                <a:lnTo>
                  <a:pt x="6372217" y="152552"/>
                </a:lnTo>
                <a:lnTo>
                  <a:pt x="6356602" y="155799"/>
                </a:lnTo>
                <a:cubicBezTo>
                  <a:pt x="6343394" y="155799"/>
                  <a:pt x="6335548" y="153411"/>
                  <a:pt x="6333064" y="148634"/>
                </a:cubicBezTo>
                <a:cubicBezTo>
                  <a:pt x="6329146" y="144374"/>
                  <a:pt x="6327186" y="138999"/>
                  <a:pt x="6327186" y="132509"/>
                </a:cubicBezTo>
                <a:lnTo>
                  <a:pt x="6327186" y="130541"/>
                </a:lnTo>
                <a:cubicBezTo>
                  <a:pt x="6327186" y="121540"/>
                  <a:pt x="6329012" y="110115"/>
                  <a:pt x="6332662" y="96267"/>
                </a:cubicBezTo>
                <a:cubicBezTo>
                  <a:pt x="6334976" y="89476"/>
                  <a:pt x="6339392" y="83872"/>
                  <a:pt x="6345910" y="79454"/>
                </a:cubicBezTo>
                <a:cubicBezTo>
                  <a:pt x="6347676" y="86025"/>
                  <a:pt x="6348746" y="89521"/>
                  <a:pt x="6349123" y="89939"/>
                </a:cubicBezTo>
                <a:cubicBezTo>
                  <a:pt x="6349472" y="90244"/>
                  <a:pt x="6349704" y="90396"/>
                  <a:pt x="6349818" y="90396"/>
                </a:cubicBezTo>
                <a:cubicBezTo>
                  <a:pt x="6351398" y="90396"/>
                  <a:pt x="6355576" y="87081"/>
                  <a:pt x="6362350" y="80451"/>
                </a:cubicBezTo>
                <a:cubicBezTo>
                  <a:pt x="6368522" y="74784"/>
                  <a:pt x="6372451" y="70546"/>
                  <a:pt x="6374137" y="67737"/>
                </a:cubicBezTo>
                <a:cubicBezTo>
                  <a:pt x="6377002" y="63568"/>
                  <a:pt x="6379154" y="59953"/>
                  <a:pt x="6380594" y="56892"/>
                </a:cubicBezTo>
                <a:cubicBezTo>
                  <a:pt x="6383949" y="47267"/>
                  <a:pt x="6385627" y="40298"/>
                  <a:pt x="6385627" y="35984"/>
                </a:cubicBezTo>
                <a:lnTo>
                  <a:pt x="6385627" y="34450"/>
                </a:lnTo>
                <a:lnTo>
                  <a:pt x="6384632" y="32350"/>
                </a:lnTo>
                <a:lnTo>
                  <a:pt x="6383307" y="32350"/>
                </a:lnTo>
                <a:cubicBezTo>
                  <a:pt x="6383007" y="32350"/>
                  <a:pt x="6380132" y="32641"/>
                  <a:pt x="6374681" y="33225"/>
                </a:cubicBezTo>
                <a:lnTo>
                  <a:pt x="6374681" y="27934"/>
                </a:lnTo>
                <a:cubicBezTo>
                  <a:pt x="6375472" y="25045"/>
                  <a:pt x="6378367" y="21425"/>
                  <a:pt x="6383366" y="17072"/>
                </a:cubicBezTo>
                <a:cubicBezTo>
                  <a:pt x="6388504" y="13093"/>
                  <a:pt x="6394956" y="9664"/>
                  <a:pt x="6402726" y="6785"/>
                </a:cubicBezTo>
                <a:cubicBezTo>
                  <a:pt x="6410520" y="3720"/>
                  <a:pt x="6417180" y="2188"/>
                  <a:pt x="6422706" y="2188"/>
                </a:cubicBezTo>
                <a:close/>
                <a:moveTo>
                  <a:pt x="5769800" y="1968"/>
                </a:moveTo>
                <a:cubicBezTo>
                  <a:pt x="5777116" y="1968"/>
                  <a:pt x="5786214" y="6009"/>
                  <a:pt x="5797096" y="14093"/>
                </a:cubicBezTo>
                <a:cubicBezTo>
                  <a:pt x="5803620" y="19499"/>
                  <a:pt x="5806883" y="25588"/>
                  <a:pt x="5806883" y="32360"/>
                </a:cubicBezTo>
                <a:cubicBezTo>
                  <a:pt x="5807320" y="35872"/>
                  <a:pt x="5807539" y="40217"/>
                  <a:pt x="5807539" y="45395"/>
                </a:cubicBezTo>
                <a:lnTo>
                  <a:pt x="5807539" y="51524"/>
                </a:lnTo>
                <a:cubicBezTo>
                  <a:pt x="5807539" y="60440"/>
                  <a:pt x="5806664" y="68290"/>
                  <a:pt x="5804912" y="75076"/>
                </a:cubicBezTo>
                <a:cubicBezTo>
                  <a:pt x="5810921" y="74560"/>
                  <a:pt x="5813926" y="74249"/>
                  <a:pt x="5813926" y="74145"/>
                </a:cubicBezTo>
                <a:cubicBezTo>
                  <a:pt x="5820912" y="71250"/>
                  <a:pt x="5826010" y="67553"/>
                  <a:pt x="5829221" y="63056"/>
                </a:cubicBezTo>
                <a:lnTo>
                  <a:pt x="5835134" y="62599"/>
                </a:lnTo>
                <a:cubicBezTo>
                  <a:pt x="5844938" y="62599"/>
                  <a:pt x="5857764" y="70133"/>
                  <a:pt x="5873612" y="85202"/>
                </a:cubicBezTo>
                <a:lnTo>
                  <a:pt x="5881470" y="94910"/>
                </a:lnTo>
                <a:cubicBezTo>
                  <a:pt x="5887633" y="103667"/>
                  <a:pt x="5890714" y="111020"/>
                  <a:pt x="5890714" y="116969"/>
                </a:cubicBezTo>
                <a:lnTo>
                  <a:pt x="5890714" y="117625"/>
                </a:lnTo>
                <a:cubicBezTo>
                  <a:pt x="5890714" y="119762"/>
                  <a:pt x="5888334" y="121781"/>
                  <a:pt x="5883574" y="123684"/>
                </a:cubicBezTo>
                <a:cubicBezTo>
                  <a:pt x="5878848" y="126518"/>
                  <a:pt x="5876486" y="131066"/>
                  <a:pt x="5876486" y="137326"/>
                </a:cubicBezTo>
                <a:cubicBezTo>
                  <a:pt x="5876486" y="139009"/>
                  <a:pt x="5876632" y="142987"/>
                  <a:pt x="5876926" y="149259"/>
                </a:cubicBezTo>
                <a:cubicBezTo>
                  <a:pt x="5876926" y="152873"/>
                  <a:pt x="5876829" y="156705"/>
                  <a:pt x="5876636" y="160756"/>
                </a:cubicBezTo>
                <a:cubicBezTo>
                  <a:pt x="5876973" y="186489"/>
                  <a:pt x="5877142" y="215888"/>
                  <a:pt x="5877142" y="248954"/>
                </a:cubicBezTo>
                <a:cubicBezTo>
                  <a:pt x="5877142" y="266634"/>
                  <a:pt x="5875638" y="283703"/>
                  <a:pt x="5872632" y="300160"/>
                </a:cubicBezTo>
                <a:cubicBezTo>
                  <a:pt x="5869690" y="313262"/>
                  <a:pt x="5864241" y="324181"/>
                  <a:pt x="5856286" y="332917"/>
                </a:cubicBezTo>
                <a:cubicBezTo>
                  <a:pt x="5849252" y="339952"/>
                  <a:pt x="5843118" y="344624"/>
                  <a:pt x="5837886" y="346933"/>
                </a:cubicBezTo>
                <a:cubicBezTo>
                  <a:pt x="5833530" y="349263"/>
                  <a:pt x="5828708" y="351309"/>
                  <a:pt x="5823420" y="353072"/>
                </a:cubicBezTo>
                <a:cubicBezTo>
                  <a:pt x="5813558" y="355804"/>
                  <a:pt x="5805461" y="357171"/>
                  <a:pt x="5799129" y="357171"/>
                </a:cubicBezTo>
                <a:cubicBezTo>
                  <a:pt x="5789474" y="357171"/>
                  <a:pt x="5782270" y="351060"/>
                  <a:pt x="5777516" y="338840"/>
                </a:cubicBezTo>
                <a:cubicBezTo>
                  <a:pt x="5774630" y="333822"/>
                  <a:pt x="5768210" y="327800"/>
                  <a:pt x="5758254" y="320775"/>
                </a:cubicBezTo>
                <a:cubicBezTo>
                  <a:pt x="5752667" y="316615"/>
                  <a:pt x="5747326" y="313295"/>
                  <a:pt x="5742234" y="310816"/>
                </a:cubicBezTo>
                <a:lnTo>
                  <a:pt x="5738411" y="309857"/>
                </a:lnTo>
                <a:lnTo>
                  <a:pt x="5738411" y="301618"/>
                </a:lnTo>
                <a:lnTo>
                  <a:pt x="5742823" y="301618"/>
                </a:lnTo>
                <a:cubicBezTo>
                  <a:pt x="5753634" y="302495"/>
                  <a:pt x="5761312" y="302933"/>
                  <a:pt x="5765859" y="302933"/>
                </a:cubicBezTo>
                <a:lnTo>
                  <a:pt x="5769580" y="302933"/>
                </a:lnTo>
                <a:cubicBezTo>
                  <a:pt x="5785308" y="302933"/>
                  <a:pt x="5796188" y="299605"/>
                  <a:pt x="5802223" y="292950"/>
                </a:cubicBezTo>
                <a:cubicBezTo>
                  <a:pt x="5804409" y="290894"/>
                  <a:pt x="5806048" y="287500"/>
                  <a:pt x="5807141" y="282768"/>
                </a:cubicBezTo>
                <a:cubicBezTo>
                  <a:pt x="5809330" y="268520"/>
                  <a:pt x="5810424" y="255010"/>
                  <a:pt x="5810424" y="242239"/>
                </a:cubicBezTo>
                <a:lnTo>
                  <a:pt x="5808952" y="135222"/>
                </a:lnTo>
                <a:cubicBezTo>
                  <a:pt x="5811549" y="135222"/>
                  <a:pt x="5803647" y="136083"/>
                  <a:pt x="5785246" y="137804"/>
                </a:cubicBezTo>
                <a:cubicBezTo>
                  <a:pt x="5782932" y="143006"/>
                  <a:pt x="5777560" y="151125"/>
                  <a:pt x="5769130" y="162162"/>
                </a:cubicBezTo>
                <a:cubicBezTo>
                  <a:pt x="5765868" y="165803"/>
                  <a:pt x="5762907" y="168890"/>
                  <a:pt x="5760248" y="171423"/>
                </a:cubicBezTo>
                <a:lnTo>
                  <a:pt x="5754202" y="176495"/>
                </a:lnTo>
                <a:lnTo>
                  <a:pt x="5755947" y="176852"/>
                </a:lnTo>
                <a:cubicBezTo>
                  <a:pt x="5758732" y="177859"/>
                  <a:pt x="5762090" y="179421"/>
                  <a:pt x="5766022" y="181538"/>
                </a:cubicBezTo>
                <a:cubicBezTo>
                  <a:pt x="5771022" y="184601"/>
                  <a:pt x="5776665" y="189192"/>
                  <a:pt x="5782951" y="195313"/>
                </a:cubicBezTo>
                <a:cubicBezTo>
                  <a:pt x="5790990" y="204543"/>
                  <a:pt x="5796559" y="214659"/>
                  <a:pt x="5799659" y="225663"/>
                </a:cubicBezTo>
                <a:cubicBezTo>
                  <a:pt x="5801264" y="231284"/>
                  <a:pt x="5802066" y="236276"/>
                  <a:pt x="5802066" y="240638"/>
                </a:cubicBezTo>
                <a:cubicBezTo>
                  <a:pt x="5802066" y="253602"/>
                  <a:pt x="5797016" y="263395"/>
                  <a:pt x="5786917" y="270015"/>
                </a:cubicBezTo>
                <a:cubicBezTo>
                  <a:pt x="5781766" y="272959"/>
                  <a:pt x="5776498" y="274431"/>
                  <a:pt x="5771112" y="274431"/>
                </a:cubicBezTo>
                <a:cubicBezTo>
                  <a:pt x="5764208" y="274431"/>
                  <a:pt x="5755160" y="271484"/>
                  <a:pt x="5743971" y="265589"/>
                </a:cubicBezTo>
                <a:cubicBezTo>
                  <a:pt x="5740332" y="264335"/>
                  <a:pt x="5737560" y="263709"/>
                  <a:pt x="5735655" y="263709"/>
                </a:cubicBezTo>
                <a:cubicBezTo>
                  <a:pt x="5733532" y="263709"/>
                  <a:pt x="5728250" y="264656"/>
                  <a:pt x="5719808" y="266552"/>
                </a:cubicBezTo>
                <a:cubicBezTo>
                  <a:pt x="5725720" y="256324"/>
                  <a:pt x="5730181" y="245054"/>
                  <a:pt x="5733192" y="232741"/>
                </a:cubicBezTo>
                <a:cubicBezTo>
                  <a:pt x="5733899" y="228632"/>
                  <a:pt x="5734253" y="225281"/>
                  <a:pt x="5734253" y="222688"/>
                </a:cubicBezTo>
                <a:lnTo>
                  <a:pt x="5734253" y="218750"/>
                </a:lnTo>
                <a:cubicBezTo>
                  <a:pt x="5734253" y="205869"/>
                  <a:pt x="5731022" y="195611"/>
                  <a:pt x="5724559" y="187974"/>
                </a:cubicBezTo>
                <a:cubicBezTo>
                  <a:pt x="5717502" y="187974"/>
                  <a:pt x="5711050" y="182836"/>
                  <a:pt x="5705203" y="172560"/>
                </a:cubicBezTo>
                <a:cubicBezTo>
                  <a:pt x="5701992" y="164911"/>
                  <a:pt x="5700163" y="157742"/>
                  <a:pt x="5699717" y="151052"/>
                </a:cubicBezTo>
                <a:lnTo>
                  <a:pt x="5698057" y="139496"/>
                </a:lnTo>
                <a:lnTo>
                  <a:pt x="5698248" y="146722"/>
                </a:lnTo>
                <a:cubicBezTo>
                  <a:pt x="5698295" y="148667"/>
                  <a:pt x="5698318" y="149912"/>
                  <a:pt x="5698318" y="150459"/>
                </a:cubicBezTo>
                <a:lnTo>
                  <a:pt x="5698318" y="293065"/>
                </a:lnTo>
                <a:lnTo>
                  <a:pt x="5699849" y="300725"/>
                </a:lnTo>
                <a:lnTo>
                  <a:pt x="5699849" y="301269"/>
                </a:lnTo>
                <a:cubicBezTo>
                  <a:pt x="5699849" y="310311"/>
                  <a:pt x="5694491" y="319459"/>
                  <a:pt x="5683776" y="328714"/>
                </a:cubicBezTo>
                <a:cubicBezTo>
                  <a:pt x="5673444" y="336302"/>
                  <a:pt x="5662282" y="340096"/>
                  <a:pt x="5650289" y="340096"/>
                </a:cubicBezTo>
                <a:cubicBezTo>
                  <a:pt x="5643760" y="340096"/>
                  <a:pt x="5637132" y="336651"/>
                  <a:pt x="5630407" y="329761"/>
                </a:cubicBezTo>
                <a:cubicBezTo>
                  <a:pt x="5629435" y="328884"/>
                  <a:pt x="5628899" y="328390"/>
                  <a:pt x="5628799" y="328278"/>
                </a:cubicBezTo>
                <a:cubicBezTo>
                  <a:pt x="5601735" y="331634"/>
                  <a:pt x="5586848" y="333463"/>
                  <a:pt x="5584136" y="333765"/>
                </a:cubicBezTo>
                <a:cubicBezTo>
                  <a:pt x="5581797" y="336458"/>
                  <a:pt x="5578922" y="339154"/>
                  <a:pt x="5575510" y="341854"/>
                </a:cubicBezTo>
                <a:cubicBezTo>
                  <a:pt x="5565860" y="348398"/>
                  <a:pt x="5558236" y="352263"/>
                  <a:pt x="5552638" y="353449"/>
                </a:cubicBezTo>
                <a:cubicBezTo>
                  <a:pt x="5550171" y="353449"/>
                  <a:pt x="5547677" y="352093"/>
                  <a:pt x="5545156" y="349381"/>
                </a:cubicBezTo>
                <a:cubicBezTo>
                  <a:pt x="5528143" y="336164"/>
                  <a:pt x="5518580" y="324402"/>
                  <a:pt x="5516466" y="314095"/>
                </a:cubicBezTo>
                <a:cubicBezTo>
                  <a:pt x="5522150" y="315409"/>
                  <a:pt x="5525242" y="316066"/>
                  <a:pt x="5525745" y="316066"/>
                </a:cubicBezTo>
                <a:lnTo>
                  <a:pt x="5525964" y="316066"/>
                </a:lnTo>
                <a:cubicBezTo>
                  <a:pt x="5527074" y="316066"/>
                  <a:pt x="5527628" y="310987"/>
                  <a:pt x="5527628" y="300830"/>
                </a:cubicBezTo>
                <a:cubicBezTo>
                  <a:pt x="5527628" y="301909"/>
                  <a:pt x="5527555" y="302448"/>
                  <a:pt x="5527408" y="302448"/>
                </a:cubicBezTo>
                <a:cubicBezTo>
                  <a:pt x="5527555" y="296163"/>
                  <a:pt x="5527628" y="292268"/>
                  <a:pt x="5527628" y="290763"/>
                </a:cubicBezTo>
                <a:lnTo>
                  <a:pt x="5527628" y="123098"/>
                </a:lnTo>
                <a:cubicBezTo>
                  <a:pt x="5527628" y="112796"/>
                  <a:pt x="5526855" y="107645"/>
                  <a:pt x="5525309" y="107645"/>
                </a:cubicBezTo>
                <a:lnTo>
                  <a:pt x="5524869" y="107645"/>
                </a:lnTo>
                <a:cubicBezTo>
                  <a:pt x="5523697" y="107645"/>
                  <a:pt x="5519290" y="108739"/>
                  <a:pt x="5511649" y="110927"/>
                </a:cubicBezTo>
                <a:cubicBezTo>
                  <a:pt x="5514914" y="100882"/>
                  <a:pt x="5518488" y="93395"/>
                  <a:pt x="5522372" y="88467"/>
                </a:cubicBezTo>
                <a:cubicBezTo>
                  <a:pt x="5528608" y="82068"/>
                  <a:pt x="5533610" y="78005"/>
                  <a:pt x="5537378" y="76280"/>
                </a:cubicBezTo>
                <a:cubicBezTo>
                  <a:pt x="5542833" y="72266"/>
                  <a:pt x="5548149" y="70259"/>
                  <a:pt x="5553326" y="70259"/>
                </a:cubicBezTo>
                <a:cubicBezTo>
                  <a:pt x="5558469" y="70259"/>
                  <a:pt x="5565127" y="72594"/>
                  <a:pt x="5573299" y="77263"/>
                </a:cubicBezTo>
                <a:cubicBezTo>
                  <a:pt x="5576331" y="78817"/>
                  <a:pt x="5577979" y="79984"/>
                  <a:pt x="5578241" y="80765"/>
                </a:cubicBezTo>
                <a:cubicBezTo>
                  <a:pt x="5582643" y="77665"/>
                  <a:pt x="5586461" y="71071"/>
                  <a:pt x="5589693" y="60980"/>
                </a:cubicBezTo>
                <a:cubicBezTo>
                  <a:pt x="5591219" y="55299"/>
                  <a:pt x="5591981" y="49958"/>
                  <a:pt x="5591981" y="44956"/>
                </a:cubicBezTo>
                <a:cubicBezTo>
                  <a:pt x="5591981" y="33898"/>
                  <a:pt x="5589647" y="22487"/>
                  <a:pt x="5584977" y="10723"/>
                </a:cubicBezTo>
                <a:lnTo>
                  <a:pt x="5591099" y="10723"/>
                </a:lnTo>
                <a:cubicBezTo>
                  <a:pt x="5595478" y="13788"/>
                  <a:pt x="5599083" y="15320"/>
                  <a:pt x="5601916" y="15320"/>
                </a:cubicBezTo>
                <a:lnTo>
                  <a:pt x="5603231" y="15320"/>
                </a:lnTo>
                <a:cubicBezTo>
                  <a:pt x="5605110" y="15320"/>
                  <a:pt x="5610731" y="14200"/>
                  <a:pt x="5620096" y="11958"/>
                </a:cubicBezTo>
                <a:cubicBezTo>
                  <a:pt x="5622196" y="11428"/>
                  <a:pt x="5624819" y="11163"/>
                  <a:pt x="5627965" y="11163"/>
                </a:cubicBezTo>
                <a:cubicBezTo>
                  <a:pt x="5640862" y="11163"/>
                  <a:pt x="5649811" y="17115"/>
                  <a:pt x="5654814" y="29018"/>
                </a:cubicBezTo>
                <a:cubicBezTo>
                  <a:pt x="5656237" y="32928"/>
                  <a:pt x="5656948" y="36489"/>
                  <a:pt x="5656948" y="39703"/>
                </a:cubicBezTo>
                <a:lnTo>
                  <a:pt x="5656948" y="41454"/>
                </a:lnTo>
                <a:cubicBezTo>
                  <a:pt x="5656948" y="46857"/>
                  <a:pt x="5655548" y="52570"/>
                  <a:pt x="5652747" y="58592"/>
                </a:cubicBezTo>
                <a:lnTo>
                  <a:pt x="5643011" y="73265"/>
                </a:lnTo>
                <a:lnTo>
                  <a:pt x="5652630" y="67196"/>
                </a:lnTo>
                <a:cubicBezTo>
                  <a:pt x="5654718" y="67196"/>
                  <a:pt x="5656127" y="67196"/>
                  <a:pt x="5656858" y="67196"/>
                </a:cubicBezTo>
                <a:lnTo>
                  <a:pt x="5658389" y="67196"/>
                </a:lnTo>
                <a:cubicBezTo>
                  <a:pt x="5670011" y="67196"/>
                  <a:pt x="5682827" y="73033"/>
                  <a:pt x="5696835" y="84707"/>
                </a:cubicBezTo>
                <a:cubicBezTo>
                  <a:pt x="5706432" y="94139"/>
                  <a:pt x="5711231" y="102810"/>
                  <a:pt x="5711231" y="110722"/>
                </a:cubicBezTo>
                <a:lnTo>
                  <a:pt x="5706064" y="116302"/>
                </a:lnTo>
                <a:lnTo>
                  <a:pt x="5707930" y="120659"/>
                </a:lnTo>
                <a:cubicBezTo>
                  <a:pt x="5708477" y="121936"/>
                  <a:pt x="5708751" y="122574"/>
                  <a:pt x="5708751" y="122574"/>
                </a:cubicBezTo>
                <a:cubicBezTo>
                  <a:pt x="5710641" y="122346"/>
                  <a:pt x="5715337" y="116676"/>
                  <a:pt x="5722836" y="105563"/>
                </a:cubicBezTo>
                <a:cubicBezTo>
                  <a:pt x="5732928" y="88006"/>
                  <a:pt x="5737975" y="71452"/>
                  <a:pt x="5737975" y="55902"/>
                </a:cubicBezTo>
                <a:lnTo>
                  <a:pt x="5737975" y="53055"/>
                </a:lnTo>
                <a:cubicBezTo>
                  <a:pt x="5737975" y="45963"/>
                  <a:pt x="5737128" y="42416"/>
                  <a:pt x="5735435" y="42416"/>
                </a:cubicBezTo>
                <a:cubicBezTo>
                  <a:pt x="5735289" y="42416"/>
                  <a:pt x="5731976" y="43073"/>
                  <a:pt x="5725498" y="44387"/>
                </a:cubicBezTo>
                <a:cubicBezTo>
                  <a:pt x="5726988" y="36725"/>
                  <a:pt x="5730948" y="29266"/>
                  <a:pt x="5737378" y="22011"/>
                </a:cubicBezTo>
                <a:cubicBezTo>
                  <a:pt x="5751198" y="8649"/>
                  <a:pt x="5762006" y="1968"/>
                  <a:pt x="5769800" y="1968"/>
                </a:cubicBezTo>
                <a:close/>
                <a:moveTo>
                  <a:pt x="2566497" y="1968"/>
                </a:moveTo>
                <a:lnTo>
                  <a:pt x="2569271" y="1968"/>
                </a:lnTo>
                <a:cubicBezTo>
                  <a:pt x="2579844" y="1968"/>
                  <a:pt x="2591510" y="6329"/>
                  <a:pt x="2604267" y="15052"/>
                </a:cubicBezTo>
                <a:cubicBezTo>
                  <a:pt x="2612657" y="21342"/>
                  <a:pt x="2618335" y="26977"/>
                  <a:pt x="2621300" y="31955"/>
                </a:cubicBezTo>
                <a:cubicBezTo>
                  <a:pt x="2625927" y="39153"/>
                  <a:pt x="2628241" y="44727"/>
                  <a:pt x="2628241" y="48678"/>
                </a:cubicBezTo>
                <a:lnTo>
                  <a:pt x="2628241" y="50429"/>
                </a:lnTo>
                <a:cubicBezTo>
                  <a:pt x="2628241" y="54866"/>
                  <a:pt x="2626534" y="57084"/>
                  <a:pt x="2623121" y="57084"/>
                </a:cubicBezTo>
                <a:cubicBezTo>
                  <a:pt x="2621116" y="57384"/>
                  <a:pt x="2619027" y="58471"/>
                  <a:pt x="2616852" y="60346"/>
                </a:cubicBezTo>
                <a:cubicBezTo>
                  <a:pt x="2613939" y="63378"/>
                  <a:pt x="2612482" y="67223"/>
                  <a:pt x="2612482" y="71881"/>
                </a:cubicBezTo>
                <a:lnTo>
                  <a:pt x="2612482" y="93110"/>
                </a:lnTo>
                <a:cubicBezTo>
                  <a:pt x="2612482" y="95307"/>
                  <a:pt x="2612701" y="99255"/>
                  <a:pt x="2613141" y="104952"/>
                </a:cubicBezTo>
                <a:cubicBezTo>
                  <a:pt x="2613141" y="114852"/>
                  <a:pt x="2606592" y="122823"/>
                  <a:pt x="2593496" y="128867"/>
                </a:cubicBezTo>
                <a:cubicBezTo>
                  <a:pt x="2584852" y="132230"/>
                  <a:pt x="2576193" y="133911"/>
                  <a:pt x="2567519" y="133911"/>
                </a:cubicBezTo>
                <a:cubicBezTo>
                  <a:pt x="2562439" y="133911"/>
                  <a:pt x="2558027" y="132871"/>
                  <a:pt x="2554283" y="130792"/>
                </a:cubicBezTo>
                <a:lnTo>
                  <a:pt x="2545273" y="121657"/>
                </a:lnTo>
                <a:lnTo>
                  <a:pt x="2539818" y="121805"/>
                </a:lnTo>
                <a:lnTo>
                  <a:pt x="2546503" y="125204"/>
                </a:lnTo>
                <a:cubicBezTo>
                  <a:pt x="2550913" y="128115"/>
                  <a:pt x="2554221" y="131394"/>
                  <a:pt x="2556426" y="135041"/>
                </a:cubicBezTo>
                <a:lnTo>
                  <a:pt x="2559714" y="147017"/>
                </a:lnTo>
                <a:lnTo>
                  <a:pt x="2582536" y="146221"/>
                </a:lnTo>
                <a:cubicBezTo>
                  <a:pt x="2585601" y="145386"/>
                  <a:pt x="2588951" y="143559"/>
                  <a:pt x="2592585" y="140741"/>
                </a:cubicBezTo>
                <a:cubicBezTo>
                  <a:pt x="2597376" y="142524"/>
                  <a:pt x="2602421" y="146201"/>
                  <a:pt x="2607720" y="151770"/>
                </a:cubicBezTo>
                <a:cubicBezTo>
                  <a:pt x="2614690" y="159493"/>
                  <a:pt x="2618174" y="166352"/>
                  <a:pt x="2618174" y="172347"/>
                </a:cubicBezTo>
                <a:cubicBezTo>
                  <a:pt x="2618174" y="179826"/>
                  <a:pt x="2613670" y="185326"/>
                  <a:pt x="2604661" y="188849"/>
                </a:cubicBezTo>
                <a:cubicBezTo>
                  <a:pt x="2595801" y="185201"/>
                  <a:pt x="2590353" y="183376"/>
                  <a:pt x="2588316" y="183376"/>
                </a:cubicBezTo>
                <a:lnTo>
                  <a:pt x="2585250" y="183376"/>
                </a:lnTo>
                <a:cubicBezTo>
                  <a:pt x="2581068" y="183376"/>
                  <a:pt x="2572708" y="183792"/>
                  <a:pt x="2560170" y="184622"/>
                </a:cubicBezTo>
                <a:lnTo>
                  <a:pt x="2560170" y="196994"/>
                </a:lnTo>
                <a:cubicBezTo>
                  <a:pt x="2586466" y="195880"/>
                  <a:pt x="2600088" y="195237"/>
                  <a:pt x="2601037" y="195065"/>
                </a:cubicBezTo>
                <a:cubicBezTo>
                  <a:pt x="2603344" y="194375"/>
                  <a:pt x="2606295" y="192683"/>
                  <a:pt x="2609890" y="189990"/>
                </a:cubicBezTo>
                <a:cubicBezTo>
                  <a:pt x="2622738" y="197969"/>
                  <a:pt x="2630964" y="206545"/>
                  <a:pt x="2634569" y="215719"/>
                </a:cubicBezTo>
                <a:cubicBezTo>
                  <a:pt x="2635020" y="218202"/>
                  <a:pt x="2635245" y="220307"/>
                  <a:pt x="2635245" y="222032"/>
                </a:cubicBezTo>
                <a:cubicBezTo>
                  <a:pt x="2635245" y="229423"/>
                  <a:pt x="2630717" y="234778"/>
                  <a:pt x="2621659" y="238099"/>
                </a:cubicBezTo>
                <a:lnTo>
                  <a:pt x="2611921" y="234272"/>
                </a:lnTo>
                <a:lnTo>
                  <a:pt x="2623741" y="242285"/>
                </a:lnTo>
                <a:cubicBezTo>
                  <a:pt x="2627034" y="247221"/>
                  <a:pt x="2628681" y="253166"/>
                  <a:pt x="2628681" y="260119"/>
                </a:cubicBezTo>
                <a:lnTo>
                  <a:pt x="2628681" y="261651"/>
                </a:lnTo>
                <a:cubicBezTo>
                  <a:pt x="2628681" y="272180"/>
                  <a:pt x="2624536" y="278658"/>
                  <a:pt x="2616245" y="281083"/>
                </a:cubicBezTo>
                <a:cubicBezTo>
                  <a:pt x="2614904" y="281586"/>
                  <a:pt x="2611822" y="282422"/>
                  <a:pt x="2607002" y="283591"/>
                </a:cubicBezTo>
                <a:cubicBezTo>
                  <a:pt x="2596761" y="287135"/>
                  <a:pt x="2591583" y="288011"/>
                  <a:pt x="2591469" y="286218"/>
                </a:cubicBezTo>
                <a:cubicBezTo>
                  <a:pt x="2599475" y="289480"/>
                  <a:pt x="2606888" y="291112"/>
                  <a:pt x="2613706" y="291112"/>
                </a:cubicBezTo>
                <a:lnTo>
                  <a:pt x="2614798" y="291112"/>
                </a:lnTo>
                <a:cubicBezTo>
                  <a:pt x="2619451" y="291112"/>
                  <a:pt x="2623532" y="289507"/>
                  <a:pt x="2627041" y="286298"/>
                </a:cubicBezTo>
                <a:lnTo>
                  <a:pt x="2633714" y="286298"/>
                </a:lnTo>
                <a:cubicBezTo>
                  <a:pt x="2632110" y="292984"/>
                  <a:pt x="2631307" y="297536"/>
                  <a:pt x="2631307" y="299954"/>
                </a:cubicBezTo>
                <a:cubicBezTo>
                  <a:pt x="2631307" y="304787"/>
                  <a:pt x="2633425" y="311847"/>
                  <a:pt x="2637659" y="321134"/>
                </a:cubicBezTo>
                <a:cubicBezTo>
                  <a:pt x="2639408" y="326204"/>
                  <a:pt x="2640282" y="330380"/>
                  <a:pt x="2640282" y="333664"/>
                </a:cubicBezTo>
                <a:cubicBezTo>
                  <a:pt x="2640282" y="343670"/>
                  <a:pt x="2634555" y="350521"/>
                  <a:pt x="2623100" y="354216"/>
                </a:cubicBezTo>
                <a:cubicBezTo>
                  <a:pt x="2618353" y="355165"/>
                  <a:pt x="2614055" y="355639"/>
                  <a:pt x="2610204" y="355639"/>
                </a:cubicBezTo>
                <a:cubicBezTo>
                  <a:pt x="2593605" y="355639"/>
                  <a:pt x="2576906" y="349817"/>
                  <a:pt x="2560107" y="338174"/>
                </a:cubicBezTo>
                <a:cubicBezTo>
                  <a:pt x="2552128" y="332853"/>
                  <a:pt x="2544979" y="327536"/>
                  <a:pt x="2538658" y="322223"/>
                </a:cubicBezTo>
                <a:cubicBezTo>
                  <a:pt x="2532082" y="317025"/>
                  <a:pt x="2520837" y="306321"/>
                  <a:pt x="2504924" y="290111"/>
                </a:cubicBezTo>
                <a:lnTo>
                  <a:pt x="2497662" y="281907"/>
                </a:lnTo>
                <a:lnTo>
                  <a:pt x="2494509" y="294016"/>
                </a:lnTo>
                <a:cubicBezTo>
                  <a:pt x="2492146" y="299954"/>
                  <a:pt x="2489096" y="305390"/>
                  <a:pt x="2485359" y="310325"/>
                </a:cubicBezTo>
                <a:cubicBezTo>
                  <a:pt x="2477241" y="319850"/>
                  <a:pt x="2469988" y="326965"/>
                  <a:pt x="2463600" y="331672"/>
                </a:cubicBezTo>
                <a:cubicBezTo>
                  <a:pt x="2448394" y="343225"/>
                  <a:pt x="2432083" y="351033"/>
                  <a:pt x="2414668" y="355095"/>
                </a:cubicBezTo>
                <a:cubicBezTo>
                  <a:pt x="2407929" y="356479"/>
                  <a:pt x="2402117" y="357171"/>
                  <a:pt x="2397231" y="357171"/>
                </a:cubicBezTo>
                <a:cubicBezTo>
                  <a:pt x="2385046" y="357171"/>
                  <a:pt x="2377008" y="353558"/>
                  <a:pt x="2373117" y="346333"/>
                </a:cubicBezTo>
                <a:cubicBezTo>
                  <a:pt x="2370894" y="342231"/>
                  <a:pt x="2369782" y="337132"/>
                  <a:pt x="2369782" y="331037"/>
                </a:cubicBezTo>
                <a:cubicBezTo>
                  <a:pt x="2369782" y="330268"/>
                  <a:pt x="2370293" y="323173"/>
                  <a:pt x="2371314" y="309752"/>
                </a:cubicBezTo>
                <a:lnTo>
                  <a:pt x="2371314" y="308710"/>
                </a:lnTo>
                <a:cubicBezTo>
                  <a:pt x="2371314" y="303510"/>
                  <a:pt x="2369928" y="295528"/>
                  <a:pt x="2367156" y="284763"/>
                </a:cubicBezTo>
                <a:cubicBezTo>
                  <a:pt x="2378685" y="290942"/>
                  <a:pt x="2384961" y="294372"/>
                  <a:pt x="2385982" y="295053"/>
                </a:cubicBezTo>
                <a:lnTo>
                  <a:pt x="2385982" y="242696"/>
                </a:lnTo>
                <a:cubicBezTo>
                  <a:pt x="2386458" y="242840"/>
                  <a:pt x="2386122" y="242912"/>
                  <a:pt x="2384973" y="242912"/>
                </a:cubicBezTo>
                <a:cubicBezTo>
                  <a:pt x="2379104" y="242912"/>
                  <a:pt x="2374509" y="241165"/>
                  <a:pt x="2371188" y="237670"/>
                </a:cubicBezTo>
                <a:lnTo>
                  <a:pt x="2370725" y="236563"/>
                </a:lnTo>
                <a:lnTo>
                  <a:pt x="2367329" y="260446"/>
                </a:lnTo>
                <a:cubicBezTo>
                  <a:pt x="2361634" y="293131"/>
                  <a:pt x="2353090" y="316367"/>
                  <a:pt x="2341699" y="330155"/>
                </a:cubicBezTo>
                <a:cubicBezTo>
                  <a:pt x="2335535" y="336803"/>
                  <a:pt x="2330092" y="341268"/>
                  <a:pt x="2325371" y="343549"/>
                </a:cubicBezTo>
                <a:cubicBezTo>
                  <a:pt x="2317451" y="347668"/>
                  <a:pt x="2310104" y="349727"/>
                  <a:pt x="2303330" y="349727"/>
                </a:cubicBezTo>
                <a:lnTo>
                  <a:pt x="2302234" y="349727"/>
                </a:lnTo>
                <a:cubicBezTo>
                  <a:pt x="2294951" y="349727"/>
                  <a:pt x="2289192" y="347149"/>
                  <a:pt x="2284957" y="341994"/>
                </a:cubicBezTo>
                <a:cubicBezTo>
                  <a:pt x="2281097" y="337254"/>
                  <a:pt x="2279167" y="330481"/>
                  <a:pt x="2279167" y="321675"/>
                </a:cubicBezTo>
                <a:cubicBezTo>
                  <a:pt x="2278639" y="316645"/>
                  <a:pt x="2277617" y="311779"/>
                  <a:pt x="2276101" y="307077"/>
                </a:cubicBezTo>
                <a:cubicBezTo>
                  <a:pt x="2274610" y="303921"/>
                  <a:pt x="2271255" y="298381"/>
                  <a:pt x="2266034" y="290456"/>
                </a:cubicBezTo>
                <a:cubicBezTo>
                  <a:pt x="2271552" y="290747"/>
                  <a:pt x="2274572" y="290892"/>
                  <a:pt x="2275093" y="290892"/>
                </a:cubicBezTo>
                <a:cubicBezTo>
                  <a:pt x="2284671" y="290892"/>
                  <a:pt x="2291288" y="284802"/>
                  <a:pt x="2294944" y="272621"/>
                </a:cubicBezTo>
                <a:cubicBezTo>
                  <a:pt x="2305000" y="246239"/>
                  <a:pt x="2310027" y="204204"/>
                  <a:pt x="2310027" y="146517"/>
                </a:cubicBezTo>
                <a:cubicBezTo>
                  <a:pt x="2310027" y="116738"/>
                  <a:pt x="2308796" y="86342"/>
                  <a:pt x="2306333" y="55330"/>
                </a:cubicBezTo>
                <a:cubicBezTo>
                  <a:pt x="2305619" y="52588"/>
                  <a:pt x="2304755" y="50811"/>
                  <a:pt x="2303741" y="50000"/>
                </a:cubicBezTo>
                <a:cubicBezTo>
                  <a:pt x="2302197" y="49177"/>
                  <a:pt x="2300819" y="48765"/>
                  <a:pt x="2299608" y="48765"/>
                </a:cubicBezTo>
                <a:cubicBezTo>
                  <a:pt x="2297864" y="48765"/>
                  <a:pt x="2293457" y="49567"/>
                  <a:pt x="2286388" y="51172"/>
                </a:cubicBezTo>
                <a:lnTo>
                  <a:pt x="2286388" y="44970"/>
                </a:lnTo>
                <a:cubicBezTo>
                  <a:pt x="2289950" y="40158"/>
                  <a:pt x="2295141" y="34661"/>
                  <a:pt x="2301959" y="28478"/>
                </a:cubicBezTo>
                <a:cubicBezTo>
                  <a:pt x="2309619" y="22146"/>
                  <a:pt x="2316451" y="17403"/>
                  <a:pt x="2322455" y="14250"/>
                </a:cubicBezTo>
                <a:cubicBezTo>
                  <a:pt x="2327932" y="11171"/>
                  <a:pt x="2333377" y="9631"/>
                  <a:pt x="2338790" y="9631"/>
                </a:cubicBezTo>
                <a:cubicBezTo>
                  <a:pt x="2348094" y="9631"/>
                  <a:pt x="2356764" y="13065"/>
                  <a:pt x="2364798" y="19932"/>
                </a:cubicBezTo>
                <a:cubicBezTo>
                  <a:pt x="2477710" y="16476"/>
                  <a:pt x="2539271" y="14536"/>
                  <a:pt x="2549482" y="14110"/>
                </a:cubicBezTo>
                <a:cubicBezTo>
                  <a:pt x="2554858" y="12766"/>
                  <a:pt x="2558733" y="10624"/>
                  <a:pt x="2561105" y="7685"/>
                </a:cubicBezTo>
                <a:close/>
                <a:moveTo>
                  <a:pt x="3661303" y="436"/>
                </a:moveTo>
                <a:lnTo>
                  <a:pt x="3665461" y="436"/>
                </a:lnTo>
                <a:cubicBezTo>
                  <a:pt x="3675516" y="436"/>
                  <a:pt x="3689087" y="4098"/>
                  <a:pt x="3706174" y="11421"/>
                </a:cubicBezTo>
                <a:cubicBezTo>
                  <a:pt x="3719804" y="18490"/>
                  <a:pt x="3726618" y="26313"/>
                  <a:pt x="3726618" y="34889"/>
                </a:cubicBezTo>
                <a:cubicBezTo>
                  <a:pt x="3726618" y="40054"/>
                  <a:pt x="3725051" y="42636"/>
                  <a:pt x="3721916" y="42636"/>
                </a:cubicBezTo>
                <a:cubicBezTo>
                  <a:pt x="3716589" y="46190"/>
                  <a:pt x="3713925" y="53603"/>
                  <a:pt x="3713925" y="64877"/>
                </a:cubicBezTo>
                <a:lnTo>
                  <a:pt x="3713925" y="75205"/>
                </a:lnTo>
                <a:lnTo>
                  <a:pt x="3760586" y="73904"/>
                </a:lnTo>
                <a:cubicBezTo>
                  <a:pt x="3771392" y="69514"/>
                  <a:pt x="3779451" y="65308"/>
                  <a:pt x="3784763" y="61287"/>
                </a:cubicBezTo>
                <a:lnTo>
                  <a:pt x="3786719" y="61287"/>
                </a:lnTo>
                <a:cubicBezTo>
                  <a:pt x="3803667" y="61287"/>
                  <a:pt x="3820406" y="70126"/>
                  <a:pt x="3836935" y="87804"/>
                </a:cubicBezTo>
                <a:cubicBezTo>
                  <a:pt x="3836935" y="88090"/>
                  <a:pt x="3837785" y="89138"/>
                  <a:pt x="3839485" y="90947"/>
                </a:cubicBezTo>
                <a:cubicBezTo>
                  <a:pt x="3846833" y="101270"/>
                  <a:pt x="3850507" y="110802"/>
                  <a:pt x="3850507" y="119543"/>
                </a:cubicBezTo>
                <a:cubicBezTo>
                  <a:pt x="3838687" y="124066"/>
                  <a:pt x="3832777" y="132037"/>
                  <a:pt x="3832777" y="143455"/>
                </a:cubicBezTo>
                <a:lnTo>
                  <a:pt x="3832777" y="212401"/>
                </a:lnTo>
                <a:cubicBezTo>
                  <a:pt x="3832777" y="223136"/>
                  <a:pt x="3826768" y="234271"/>
                  <a:pt x="3814750" y="245808"/>
                </a:cubicBezTo>
                <a:cubicBezTo>
                  <a:pt x="3808679" y="251119"/>
                  <a:pt x="3803185" y="254850"/>
                  <a:pt x="3798269" y="257001"/>
                </a:cubicBezTo>
                <a:cubicBezTo>
                  <a:pt x="3793364" y="260596"/>
                  <a:pt x="3786232" y="262394"/>
                  <a:pt x="3776872" y="262394"/>
                </a:cubicBezTo>
                <a:cubicBezTo>
                  <a:pt x="3763348" y="262394"/>
                  <a:pt x="3752938" y="258089"/>
                  <a:pt x="3745643" y="249481"/>
                </a:cubicBezTo>
                <a:cubicBezTo>
                  <a:pt x="3745692" y="249481"/>
                  <a:pt x="3735046" y="249927"/>
                  <a:pt x="3713705" y="250820"/>
                </a:cubicBezTo>
                <a:lnTo>
                  <a:pt x="3713705" y="280176"/>
                </a:lnTo>
                <a:cubicBezTo>
                  <a:pt x="3715310" y="285576"/>
                  <a:pt x="3716112" y="292534"/>
                  <a:pt x="3716112" y="301050"/>
                </a:cubicBezTo>
                <a:lnTo>
                  <a:pt x="3716112" y="307544"/>
                </a:lnTo>
                <a:cubicBezTo>
                  <a:pt x="3715587" y="332673"/>
                  <a:pt x="3708158" y="348102"/>
                  <a:pt x="3693826" y="353832"/>
                </a:cubicBezTo>
                <a:cubicBezTo>
                  <a:pt x="3689061" y="356058"/>
                  <a:pt x="3683108" y="357171"/>
                  <a:pt x="3675967" y="357171"/>
                </a:cubicBezTo>
                <a:lnTo>
                  <a:pt x="3674652" y="357171"/>
                </a:lnTo>
                <a:cubicBezTo>
                  <a:pt x="3663929" y="357171"/>
                  <a:pt x="3653651" y="354673"/>
                  <a:pt x="3643816" y="349678"/>
                </a:cubicBezTo>
                <a:cubicBezTo>
                  <a:pt x="3632736" y="343576"/>
                  <a:pt x="3624272" y="332355"/>
                  <a:pt x="3618426" y="316014"/>
                </a:cubicBezTo>
                <a:cubicBezTo>
                  <a:pt x="3617629" y="313626"/>
                  <a:pt x="3616788" y="309046"/>
                  <a:pt x="3615904" y="302274"/>
                </a:cubicBezTo>
                <a:cubicBezTo>
                  <a:pt x="3622362" y="303297"/>
                  <a:pt x="3626113" y="303809"/>
                  <a:pt x="3627157" y="303809"/>
                </a:cubicBezTo>
                <a:cubicBezTo>
                  <a:pt x="3631178" y="303809"/>
                  <a:pt x="3633994" y="299938"/>
                  <a:pt x="3635605" y="292197"/>
                </a:cubicBezTo>
                <a:cubicBezTo>
                  <a:pt x="3636626" y="285806"/>
                  <a:pt x="3637137" y="273100"/>
                  <a:pt x="3637137" y="254078"/>
                </a:cubicBezTo>
                <a:cubicBezTo>
                  <a:pt x="3638169" y="254078"/>
                  <a:pt x="3621521" y="254815"/>
                  <a:pt x="3587193" y="256289"/>
                </a:cubicBezTo>
                <a:lnTo>
                  <a:pt x="3587193" y="259024"/>
                </a:lnTo>
                <a:cubicBezTo>
                  <a:pt x="3587193" y="277332"/>
                  <a:pt x="3582647" y="289720"/>
                  <a:pt x="3573554" y="296187"/>
                </a:cubicBezTo>
                <a:cubicBezTo>
                  <a:pt x="3564597" y="303505"/>
                  <a:pt x="3556460" y="308058"/>
                  <a:pt x="3549144" y="309847"/>
                </a:cubicBezTo>
                <a:cubicBezTo>
                  <a:pt x="3547726" y="310272"/>
                  <a:pt x="3545985" y="310579"/>
                  <a:pt x="3543923" y="310768"/>
                </a:cubicBezTo>
                <a:cubicBezTo>
                  <a:pt x="3540562" y="310768"/>
                  <a:pt x="3537271" y="309246"/>
                  <a:pt x="3534048" y="306202"/>
                </a:cubicBezTo>
                <a:cubicBezTo>
                  <a:pt x="3519483" y="294977"/>
                  <a:pt x="3510189" y="285577"/>
                  <a:pt x="3506163" y="278003"/>
                </a:cubicBezTo>
                <a:cubicBezTo>
                  <a:pt x="3503301" y="273548"/>
                  <a:pt x="3501869" y="268943"/>
                  <a:pt x="3501869" y="264190"/>
                </a:cubicBezTo>
                <a:cubicBezTo>
                  <a:pt x="3508018" y="265795"/>
                  <a:pt x="3511184" y="266597"/>
                  <a:pt x="3511368" y="266597"/>
                </a:cubicBezTo>
                <a:lnTo>
                  <a:pt x="3512463" y="266597"/>
                </a:lnTo>
                <a:cubicBezTo>
                  <a:pt x="3513133" y="266597"/>
                  <a:pt x="3513467" y="259228"/>
                  <a:pt x="3513467" y="244489"/>
                </a:cubicBezTo>
                <a:cubicBezTo>
                  <a:pt x="3513760" y="244489"/>
                  <a:pt x="3513907" y="243497"/>
                  <a:pt x="3513907" y="241514"/>
                </a:cubicBezTo>
                <a:lnTo>
                  <a:pt x="3513907" y="143455"/>
                </a:lnTo>
                <a:cubicBezTo>
                  <a:pt x="3513907" y="118493"/>
                  <a:pt x="3512721" y="105043"/>
                  <a:pt x="3510349" y="103103"/>
                </a:cubicBezTo>
                <a:cubicBezTo>
                  <a:pt x="3509721" y="102336"/>
                  <a:pt x="3509112" y="101952"/>
                  <a:pt x="3508521" y="101952"/>
                </a:cubicBezTo>
                <a:lnTo>
                  <a:pt x="3507646" y="101952"/>
                </a:lnTo>
                <a:cubicBezTo>
                  <a:pt x="3506478" y="101952"/>
                  <a:pt x="3501998" y="102756"/>
                  <a:pt x="3494206" y="104363"/>
                </a:cubicBezTo>
                <a:cubicBezTo>
                  <a:pt x="3496771" y="95724"/>
                  <a:pt x="3501483" y="87892"/>
                  <a:pt x="3508343" y="80866"/>
                </a:cubicBezTo>
                <a:cubicBezTo>
                  <a:pt x="3520622" y="70586"/>
                  <a:pt x="3530530" y="65445"/>
                  <a:pt x="3538069" y="65445"/>
                </a:cubicBezTo>
                <a:cubicBezTo>
                  <a:pt x="3542195" y="65445"/>
                  <a:pt x="3549226" y="67773"/>
                  <a:pt x="3559162" y="72429"/>
                </a:cubicBezTo>
                <a:cubicBezTo>
                  <a:pt x="3565662" y="75284"/>
                  <a:pt x="3570967" y="78575"/>
                  <a:pt x="3575079" y="82300"/>
                </a:cubicBezTo>
                <a:cubicBezTo>
                  <a:pt x="3575909" y="82300"/>
                  <a:pt x="3596595" y="81229"/>
                  <a:pt x="3637137" y="79087"/>
                </a:cubicBezTo>
                <a:lnTo>
                  <a:pt x="3637137" y="56997"/>
                </a:lnTo>
                <a:cubicBezTo>
                  <a:pt x="3637137" y="45156"/>
                  <a:pt x="3635723" y="38067"/>
                  <a:pt x="3632895" y="35730"/>
                </a:cubicBezTo>
                <a:cubicBezTo>
                  <a:pt x="3632425" y="35518"/>
                  <a:pt x="3632190" y="35412"/>
                  <a:pt x="3632190" y="35412"/>
                </a:cubicBezTo>
                <a:cubicBezTo>
                  <a:pt x="3630753" y="35412"/>
                  <a:pt x="3628138" y="36799"/>
                  <a:pt x="3624346" y="39574"/>
                </a:cubicBezTo>
                <a:lnTo>
                  <a:pt x="3618095" y="39574"/>
                </a:lnTo>
                <a:cubicBezTo>
                  <a:pt x="3618632" y="31114"/>
                  <a:pt x="3621919" y="23291"/>
                  <a:pt x="3627956" y="16105"/>
                </a:cubicBezTo>
                <a:cubicBezTo>
                  <a:pt x="3633409" y="10085"/>
                  <a:pt x="3637677" y="6498"/>
                  <a:pt x="3640761" y="5344"/>
                </a:cubicBezTo>
                <a:cubicBezTo>
                  <a:pt x="3648749" y="2072"/>
                  <a:pt x="3655596" y="436"/>
                  <a:pt x="3661303" y="436"/>
                </a:cubicBezTo>
                <a:close/>
                <a:moveTo>
                  <a:pt x="1616604" y="0"/>
                </a:moveTo>
                <a:lnTo>
                  <a:pt x="1620982" y="0"/>
                </a:lnTo>
                <a:cubicBezTo>
                  <a:pt x="1634325" y="0"/>
                  <a:pt x="1647896" y="4705"/>
                  <a:pt x="1661695" y="14114"/>
                </a:cubicBezTo>
                <a:cubicBezTo>
                  <a:pt x="1671239" y="22318"/>
                  <a:pt x="1676011" y="31067"/>
                  <a:pt x="1676011" y="40362"/>
                </a:cubicBezTo>
                <a:lnTo>
                  <a:pt x="1676011" y="41893"/>
                </a:lnTo>
                <a:cubicBezTo>
                  <a:pt x="1676011" y="43366"/>
                  <a:pt x="1675902" y="44388"/>
                  <a:pt x="1675683" y="44957"/>
                </a:cubicBezTo>
                <a:lnTo>
                  <a:pt x="1675044" y="45185"/>
                </a:lnTo>
                <a:lnTo>
                  <a:pt x="1739269" y="42566"/>
                </a:lnTo>
                <a:cubicBezTo>
                  <a:pt x="1742629" y="41694"/>
                  <a:pt x="1745676" y="40546"/>
                  <a:pt x="1748411" y="39120"/>
                </a:cubicBezTo>
                <a:cubicBezTo>
                  <a:pt x="1750830" y="37509"/>
                  <a:pt x="1754028" y="34829"/>
                  <a:pt x="1758007" y="31080"/>
                </a:cubicBezTo>
                <a:cubicBezTo>
                  <a:pt x="1765988" y="31610"/>
                  <a:pt x="1774063" y="33839"/>
                  <a:pt x="1782232" y="37767"/>
                </a:cubicBezTo>
                <a:cubicBezTo>
                  <a:pt x="1787292" y="40378"/>
                  <a:pt x="1793185" y="44897"/>
                  <a:pt x="1799910" y="51322"/>
                </a:cubicBezTo>
                <a:cubicBezTo>
                  <a:pt x="1813182" y="66649"/>
                  <a:pt x="1819817" y="81668"/>
                  <a:pt x="1819817" y="96378"/>
                </a:cubicBezTo>
                <a:cubicBezTo>
                  <a:pt x="1819645" y="98985"/>
                  <a:pt x="1819572" y="101792"/>
                  <a:pt x="1819597" y="104799"/>
                </a:cubicBezTo>
                <a:lnTo>
                  <a:pt x="1812722" y="104799"/>
                </a:lnTo>
                <a:cubicBezTo>
                  <a:pt x="1807304" y="104799"/>
                  <a:pt x="1798577" y="108197"/>
                  <a:pt x="1786540" y="114995"/>
                </a:cubicBezTo>
                <a:cubicBezTo>
                  <a:pt x="1779129" y="118701"/>
                  <a:pt x="1771252" y="121870"/>
                  <a:pt x="1762908" y="124500"/>
                </a:cubicBezTo>
                <a:cubicBezTo>
                  <a:pt x="1767287" y="128353"/>
                  <a:pt x="1769476" y="133431"/>
                  <a:pt x="1769476" y="139733"/>
                </a:cubicBezTo>
                <a:lnTo>
                  <a:pt x="1769476" y="140388"/>
                </a:lnTo>
                <a:cubicBezTo>
                  <a:pt x="1769476" y="145173"/>
                  <a:pt x="1768134" y="149269"/>
                  <a:pt x="1765449" y="152676"/>
                </a:cubicBezTo>
                <a:lnTo>
                  <a:pt x="1756277" y="158869"/>
                </a:lnTo>
                <a:lnTo>
                  <a:pt x="1763483" y="160008"/>
                </a:lnTo>
                <a:cubicBezTo>
                  <a:pt x="1769834" y="161764"/>
                  <a:pt x="1776988" y="164396"/>
                  <a:pt x="1784946" y="167907"/>
                </a:cubicBezTo>
                <a:cubicBezTo>
                  <a:pt x="1792746" y="172055"/>
                  <a:pt x="1797691" y="177091"/>
                  <a:pt x="1799781" y="183014"/>
                </a:cubicBezTo>
                <a:cubicBezTo>
                  <a:pt x="1801758" y="189764"/>
                  <a:pt x="1802746" y="196058"/>
                  <a:pt x="1802746" y="201895"/>
                </a:cubicBezTo>
                <a:cubicBezTo>
                  <a:pt x="1802746" y="216138"/>
                  <a:pt x="1799144" y="224970"/>
                  <a:pt x="1791940" y="228391"/>
                </a:cubicBezTo>
                <a:cubicBezTo>
                  <a:pt x="1789468" y="230510"/>
                  <a:pt x="1783343" y="232200"/>
                  <a:pt x="1773564" y="233463"/>
                </a:cubicBezTo>
                <a:lnTo>
                  <a:pt x="1755214" y="238441"/>
                </a:lnTo>
                <a:lnTo>
                  <a:pt x="1761620" y="242836"/>
                </a:lnTo>
                <a:cubicBezTo>
                  <a:pt x="1766069" y="246124"/>
                  <a:pt x="1770946" y="249941"/>
                  <a:pt x="1776250" y="254287"/>
                </a:cubicBezTo>
                <a:cubicBezTo>
                  <a:pt x="1784415" y="261994"/>
                  <a:pt x="1789716" y="267541"/>
                  <a:pt x="1792153" y="270929"/>
                </a:cubicBezTo>
                <a:cubicBezTo>
                  <a:pt x="1801257" y="282633"/>
                  <a:pt x="1805809" y="292527"/>
                  <a:pt x="1805809" y="300610"/>
                </a:cubicBezTo>
                <a:cubicBezTo>
                  <a:pt x="1805809" y="314481"/>
                  <a:pt x="1794779" y="324069"/>
                  <a:pt x="1772720" y="329373"/>
                </a:cubicBezTo>
                <a:cubicBezTo>
                  <a:pt x="1765202" y="331764"/>
                  <a:pt x="1759909" y="335709"/>
                  <a:pt x="1756842" y="341209"/>
                </a:cubicBezTo>
                <a:cubicBezTo>
                  <a:pt x="1755675" y="342632"/>
                  <a:pt x="1754357" y="345179"/>
                  <a:pt x="1752890" y="348851"/>
                </a:cubicBezTo>
                <a:lnTo>
                  <a:pt x="1745000" y="348851"/>
                </a:lnTo>
                <a:lnTo>
                  <a:pt x="1745000" y="343577"/>
                </a:lnTo>
                <a:cubicBezTo>
                  <a:pt x="1745604" y="341305"/>
                  <a:pt x="1746043" y="338344"/>
                  <a:pt x="1746315" y="334693"/>
                </a:cubicBezTo>
                <a:cubicBezTo>
                  <a:pt x="1746315" y="325182"/>
                  <a:pt x="1740034" y="312628"/>
                  <a:pt x="1727472" y="297031"/>
                </a:cubicBezTo>
                <a:cubicBezTo>
                  <a:pt x="1724667" y="293147"/>
                  <a:pt x="1720990" y="288591"/>
                  <a:pt x="1716441" y="283365"/>
                </a:cubicBezTo>
                <a:lnTo>
                  <a:pt x="1704676" y="270570"/>
                </a:lnTo>
                <a:lnTo>
                  <a:pt x="1703574" y="285324"/>
                </a:lnTo>
                <a:cubicBezTo>
                  <a:pt x="1700036" y="307420"/>
                  <a:pt x="1691191" y="324783"/>
                  <a:pt x="1677040" y="337414"/>
                </a:cubicBezTo>
                <a:cubicBezTo>
                  <a:pt x="1666887" y="346204"/>
                  <a:pt x="1655499" y="352413"/>
                  <a:pt x="1642877" y="356040"/>
                </a:cubicBezTo>
                <a:cubicBezTo>
                  <a:pt x="1639712" y="356794"/>
                  <a:pt x="1636718" y="357171"/>
                  <a:pt x="1633895" y="357171"/>
                </a:cubicBezTo>
                <a:lnTo>
                  <a:pt x="1633239" y="357171"/>
                </a:lnTo>
                <a:cubicBezTo>
                  <a:pt x="1620303" y="357171"/>
                  <a:pt x="1611512" y="348878"/>
                  <a:pt x="1606869" y="332293"/>
                </a:cubicBezTo>
                <a:cubicBezTo>
                  <a:pt x="1604343" y="326484"/>
                  <a:pt x="1598425" y="319746"/>
                  <a:pt x="1589114" y="312079"/>
                </a:cubicBezTo>
                <a:cubicBezTo>
                  <a:pt x="1551542" y="333092"/>
                  <a:pt x="1519263" y="343598"/>
                  <a:pt x="1492279" y="343598"/>
                </a:cubicBezTo>
                <a:lnTo>
                  <a:pt x="1491840" y="343598"/>
                </a:lnTo>
                <a:cubicBezTo>
                  <a:pt x="1479582" y="343598"/>
                  <a:pt x="1472431" y="341118"/>
                  <a:pt x="1470387" y="336158"/>
                </a:cubicBezTo>
                <a:cubicBezTo>
                  <a:pt x="1469213" y="336158"/>
                  <a:pt x="1468163" y="332689"/>
                  <a:pt x="1467238" y="325753"/>
                </a:cubicBezTo>
                <a:cubicBezTo>
                  <a:pt x="1467238" y="319493"/>
                  <a:pt x="1469630" y="313253"/>
                  <a:pt x="1474413" y="307035"/>
                </a:cubicBezTo>
                <a:cubicBezTo>
                  <a:pt x="1475176" y="305510"/>
                  <a:pt x="1475557" y="304098"/>
                  <a:pt x="1475557" y="302801"/>
                </a:cubicBezTo>
                <a:lnTo>
                  <a:pt x="1475557" y="300174"/>
                </a:lnTo>
                <a:cubicBezTo>
                  <a:pt x="1475557" y="298779"/>
                  <a:pt x="1475204" y="296472"/>
                  <a:pt x="1474496" y="293254"/>
                </a:cubicBezTo>
                <a:lnTo>
                  <a:pt x="1474462" y="288049"/>
                </a:lnTo>
                <a:lnTo>
                  <a:pt x="1482195" y="288049"/>
                </a:lnTo>
                <a:cubicBezTo>
                  <a:pt x="1484383" y="293009"/>
                  <a:pt x="1488255" y="295489"/>
                  <a:pt x="1493811" y="295489"/>
                </a:cubicBezTo>
                <a:cubicBezTo>
                  <a:pt x="1526506" y="295489"/>
                  <a:pt x="1566530" y="277624"/>
                  <a:pt x="1613883" y="241894"/>
                </a:cubicBezTo>
                <a:cubicBezTo>
                  <a:pt x="1619883" y="237394"/>
                  <a:pt x="1624920" y="233494"/>
                  <a:pt x="1628994" y="230195"/>
                </a:cubicBezTo>
                <a:lnTo>
                  <a:pt x="1628778" y="229423"/>
                </a:lnTo>
                <a:lnTo>
                  <a:pt x="1600125" y="247581"/>
                </a:lnTo>
                <a:cubicBezTo>
                  <a:pt x="1588615" y="253893"/>
                  <a:pt x="1576568" y="259560"/>
                  <a:pt x="1563985" y="264584"/>
                </a:cubicBezTo>
                <a:cubicBezTo>
                  <a:pt x="1537815" y="278446"/>
                  <a:pt x="1514131" y="285377"/>
                  <a:pt x="1492935" y="285377"/>
                </a:cubicBezTo>
                <a:lnTo>
                  <a:pt x="1490748" y="285377"/>
                </a:lnTo>
                <a:cubicBezTo>
                  <a:pt x="1477953" y="285377"/>
                  <a:pt x="1470336" y="280858"/>
                  <a:pt x="1467897" y="271819"/>
                </a:cubicBezTo>
                <a:cubicBezTo>
                  <a:pt x="1467458" y="269344"/>
                  <a:pt x="1467238" y="267706"/>
                  <a:pt x="1467238" y="266904"/>
                </a:cubicBezTo>
                <a:cubicBezTo>
                  <a:pt x="1467238" y="261060"/>
                  <a:pt x="1469630" y="255031"/>
                  <a:pt x="1474413" y="248818"/>
                </a:cubicBezTo>
                <a:cubicBezTo>
                  <a:pt x="1475176" y="247290"/>
                  <a:pt x="1475557" y="245949"/>
                  <a:pt x="1475557" y="244796"/>
                </a:cubicBezTo>
                <a:lnTo>
                  <a:pt x="1475557" y="241950"/>
                </a:lnTo>
                <a:cubicBezTo>
                  <a:pt x="1475557" y="240557"/>
                  <a:pt x="1475192" y="236588"/>
                  <a:pt x="1474462" y="230045"/>
                </a:cubicBezTo>
                <a:lnTo>
                  <a:pt x="1482213" y="230045"/>
                </a:lnTo>
                <a:cubicBezTo>
                  <a:pt x="1484254" y="234861"/>
                  <a:pt x="1488120" y="237269"/>
                  <a:pt x="1493811" y="237269"/>
                </a:cubicBezTo>
                <a:cubicBezTo>
                  <a:pt x="1524339" y="237269"/>
                  <a:pt x="1562325" y="221144"/>
                  <a:pt x="1607769" y="188895"/>
                </a:cubicBezTo>
                <a:cubicBezTo>
                  <a:pt x="1612559" y="184881"/>
                  <a:pt x="1614381" y="183018"/>
                  <a:pt x="1613234" y="183307"/>
                </a:cubicBezTo>
                <a:cubicBezTo>
                  <a:pt x="1613234" y="184597"/>
                  <a:pt x="1612824" y="184975"/>
                  <a:pt x="1612003" y="184440"/>
                </a:cubicBezTo>
                <a:lnTo>
                  <a:pt x="1609750" y="181789"/>
                </a:lnTo>
                <a:lnTo>
                  <a:pt x="1584255" y="199481"/>
                </a:lnTo>
                <a:cubicBezTo>
                  <a:pt x="1551662" y="217929"/>
                  <a:pt x="1524359" y="227153"/>
                  <a:pt x="1502346" y="227153"/>
                </a:cubicBezTo>
                <a:cubicBezTo>
                  <a:pt x="1489666" y="227153"/>
                  <a:pt x="1481604" y="223712"/>
                  <a:pt x="1478162" y="216831"/>
                </a:cubicBezTo>
                <a:cubicBezTo>
                  <a:pt x="1477447" y="215399"/>
                  <a:pt x="1477088" y="213485"/>
                  <a:pt x="1477088" y="211090"/>
                </a:cubicBezTo>
                <a:lnTo>
                  <a:pt x="1477088" y="209775"/>
                </a:lnTo>
                <a:cubicBezTo>
                  <a:pt x="1477088" y="206054"/>
                  <a:pt x="1479042" y="200364"/>
                  <a:pt x="1482949" y="192704"/>
                </a:cubicBezTo>
                <a:cubicBezTo>
                  <a:pt x="1484148" y="189344"/>
                  <a:pt x="1484748" y="186570"/>
                  <a:pt x="1484748" y="184385"/>
                </a:cubicBezTo>
                <a:cubicBezTo>
                  <a:pt x="1484748" y="182687"/>
                  <a:pt x="1484238" y="178499"/>
                  <a:pt x="1483217" y="171820"/>
                </a:cubicBezTo>
                <a:cubicBezTo>
                  <a:pt x="1492086" y="175615"/>
                  <a:pt x="1500456" y="177513"/>
                  <a:pt x="1508325" y="177513"/>
                </a:cubicBezTo>
                <a:cubicBezTo>
                  <a:pt x="1515690" y="177035"/>
                  <a:pt x="1526285" y="173443"/>
                  <a:pt x="1540111" y="166736"/>
                </a:cubicBezTo>
                <a:lnTo>
                  <a:pt x="1542016" y="165746"/>
                </a:lnTo>
                <a:lnTo>
                  <a:pt x="1531177" y="163390"/>
                </a:lnTo>
                <a:cubicBezTo>
                  <a:pt x="1527564" y="161447"/>
                  <a:pt x="1524807" y="158531"/>
                  <a:pt x="1522909" y="154645"/>
                </a:cubicBezTo>
                <a:lnTo>
                  <a:pt x="1520890" y="147917"/>
                </a:lnTo>
                <a:lnTo>
                  <a:pt x="1520387" y="148383"/>
                </a:lnTo>
                <a:cubicBezTo>
                  <a:pt x="1514759" y="154248"/>
                  <a:pt x="1506894" y="158241"/>
                  <a:pt x="1496790" y="160362"/>
                </a:cubicBezTo>
                <a:cubicBezTo>
                  <a:pt x="1493650" y="160676"/>
                  <a:pt x="1491345" y="160833"/>
                  <a:pt x="1489872" y="160833"/>
                </a:cubicBezTo>
                <a:cubicBezTo>
                  <a:pt x="1478294" y="160833"/>
                  <a:pt x="1471012" y="155983"/>
                  <a:pt x="1468026" y="146283"/>
                </a:cubicBezTo>
                <a:cubicBezTo>
                  <a:pt x="1466528" y="139998"/>
                  <a:pt x="1465095" y="135050"/>
                  <a:pt x="1463725" y="131441"/>
                </a:cubicBezTo>
                <a:cubicBezTo>
                  <a:pt x="1461407" y="127269"/>
                  <a:pt x="1458217" y="124436"/>
                  <a:pt x="1454157" y="122941"/>
                </a:cubicBezTo>
                <a:cubicBezTo>
                  <a:pt x="1450183" y="121536"/>
                  <a:pt x="1448196" y="118413"/>
                  <a:pt x="1448196" y="113571"/>
                </a:cubicBezTo>
                <a:cubicBezTo>
                  <a:pt x="1453823" y="112739"/>
                  <a:pt x="1459945" y="109459"/>
                  <a:pt x="1466561" y="103731"/>
                </a:cubicBezTo>
                <a:cubicBezTo>
                  <a:pt x="1469203" y="99941"/>
                  <a:pt x="1470524" y="97564"/>
                  <a:pt x="1470524" y="96602"/>
                </a:cubicBezTo>
                <a:cubicBezTo>
                  <a:pt x="1472712" y="89744"/>
                  <a:pt x="1473806" y="82306"/>
                  <a:pt x="1473806" y="74288"/>
                </a:cubicBezTo>
                <a:cubicBezTo>
                  <a:pt x="1473806" y="70879"/>
                  <a:pt x="1473609" y="68145"/>
                  <a:pt x="1473216" y="66085"/>
                </a:cubicBezTo>
                <a:lnTo>
                  <a:pt x="1471447" y="61939"/>
                </a:lnTo>
                <a:lnTo>
                  <a:pt x="1463955" y="62337"/>
                </a:lnTo>
                <a:cubicBezTo>
                  <a:pt x="1466660" y="52375"/>
                  <a:pt x="1472131" y="45533"/>
                  <a:pt x="1480371" y="41810"/>
                </a:cubicBezTo>
                <a:cubicBezTo>
                  <a:pt x="1488361" y="37721"/>
                  <a:pt x="1495175" y="35677"/>
                  <a:pt x="1500815" y="35677"/>
                </a:cubicBezTo>
                <a:lnTo>
                  <a:pt x="1504317" y="35677"/>
                </a:lnTo>
                <a:cubicBezTo>
                  <a:pt x="1514932" y="35677"/>
                  <a:pt x="1524262" y="41154"/>
                  <a:pt x="1532306" y="52107"/>
                </a:cubicBezTo>
                <a:lnTo>
                  <a:pt x="1531162" y="50122"/>
                </a:lnTo>
                <a:cubicBezTo>
                  <a:pt x="1530213" y="50033"/>
                  <a:pt x="1556038" y="49130"/>
                  <a:pt x="1608637" y="47412"/>
                </a:cubicBezTo>
                <a:cubicBezTo>
                  <a:pt x="1606444" y="48135"/>
                  <a:pt x="1604456" y="47200"/>
                  <a:pt x="1602672" y="44607"/>
                </a:cubicBezTo>
                <a:cubicBezTo>
                  <a:pt x="1592819" y="38917"/>
                  <a:pt x="1585059" y="36072"/>
                  <a:pt x="1579392" y="36072"/>
                </a:cubicBezTo>
                <a:lnTo>
                  <a:pt x="1578301" y="36072"/>
                </a:lnTo>
                <a:cubicBezTo>
                  <a:pt x="1577212" y="36072"/>
                  <a:pt x="1577241" y="35998"/>
                  <a:pt x="1578388" y="35852"/>
                </a:cubicBezTo>
                <a:cubicBezTo>
                  <a:pt x="1578960" y="35998"/>
                  <a:pt x="1578347" y="36072"/>
                  <a:pt x="1576550" y="36072"/>
                </a:cubicBezTo>
                <a:lnTo>
                  <a:pt x="1575890" y="36072"/>
                </a:lnTo>
                <a:cubicBezTo>
                  <a:pt x="1575162" y="36072"/>
                  <a:pt x="1571704" y="36290"/>
                  <a:pt x="1565516" y="36727"/>
                </a:cubicBezTo>
                <a:lnTo>
                  <a:pt x="1565516" y="30853"/>
                </a:lnTo>
                <a:cubicBezTo>
                  <a:pt x="1572332" y="18224"/>
                  <a:pt x="1582778" y="9221"/>
                  <a:pt x="1596854" y="3844"/>
                </a:cubicBezTo>
                <a:cubicBezTo>
                  <a:pt x="1604695" y="1282"/>
                  <a:pt x="1611279" y="0"/>
                  <a:pt x="1616604" y="0"/>
                </a:cubicBezTo>
                <a:close/>
              </a:path>
            </a:pathLst>
          </a:custGeom>
          <a:solidFill>
            <a:schemeClr val="accent1">
              <a:lumMod val="75000"/>
            </a:schemeClr>
          </a:solidFill>
          <a:ln>
            <a:solidFill>
              <a:prstClr val="white"/>
            </a:solidFill>
          </a:ln>
          <a:effectLst>
            <a:glow>
              <a:srgbClr val="000000"/>
            </a:glow>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3600" b="1" dirty="0">
              <a:ln>
                <a:solidFill>
                  <a:prstClr val="white"/>
                </a:solidFill>
              </a:ln>
              <a:solidFill>
                <a:schemeClr val="accent1">
                  <a:lumMod val="75000"/>
                </a:schemeClr>
              </a:solidFill>
              <a:effectLst>
                <a:outerShdw blurRad="38100" dist="38100" dir="2700000" algn="tl">
                  <a:srgbClr val="000000">
                    <a:alpha val="43137"/>
                  </a:srgbClr>
                </a:outerShdw>
              </a:effectLst>
              <a:latin typeface="050-上首国潮体" panose="02010609000101010101" pitchFamily="49" charset="-122"/>
              <a:ea typeface="050-上首国潮体" panose="02010609000101010101" pitchFamily="49" charset="-122"/>
            </a:endParaRPr>
          </a:p>
        </p:txBody>
      </p:sp>
      <p:grpSp>
        <p:nvGrpSpPr>
          <p:cNvPr id="53" name="组合 52"/>
          <p:cNvGrpSpPr/>
          <p:nvPr/>
        </p:nvGrpSpPr>
        <p:grpSpPr>
          <a:xfrm>
            <a:off x="1057450" y="2564140"/>
            <a:ext cx="10041607" cy="227315"/>
            <a:chOff x="1057450" y="2615202"/>
            <a:chExt cx="10041607" cy="227315"/>
          </a:xfrm>
        </p:grpSpPr>
        <p:sp>
          <p:nvSpPr>
            <p:cNvPr id="40" name="平行四边形 39"/>
            <p:cNvSpPr/>
            <p:nvPr/>
          </p:nvSpPr>
          <p:spPr>
            <a:xfrm flipV="1">
              <a:off x="1057450" y="2615202"/>
              <a:ext cx="811360" cy="60960"/>
            </a:xfrm>
            <a:prstGeom prst="parallelogram">
              <a:avLst>
                <a:gd name="adj" fmla="val 71875"/>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1" name="平行四边形 40"/>
            <p:cNvSpPr/>
            <p:nvPr/>
          </p:nvSpPr>
          <p:spPr>
            <a:xfrm flipV="1">
              <a:off x="1112573" y="2698380"/>
              <a:ext cx="811360" cy="60960"/>
            </a:xfrm>
            <a:prstGeom prst="parallelogram">
              <a:avLst>
                <a:gd name="adj" fmla="val 71875"/>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2" name="平行四边形 41"/>
            <p:cNvSpPr/>
            <p:nvPr/>
          </p:nvSpPr>
          <p:spPr>
            <a:xfrm flipV="1">
              <a:off x="1167696" y="2781557"/>
              <a:ext cx="811360" cy="60960"/>
            </a:xfrm>
            <a:prstGeom prst="parallelogram">
              <a:avLst>
                <a:gd name="adj" fmla="val 71875"/>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4" name="平行四边形 43"/>
            <p:cNvSpPr/>
            <p:nvPr/>
          </p:nvSpPr>
          <p:spPr>
            <a:xfrm flipH="1" flipV="1">
              <a:off x="10287697" y="2615202"/>
              <a:ext cx="811360" cy="60960"/>
            </a:xfrm>
            <a:prstGeom prst="parallelogram">
              <a:avLst>
                <a:gd name="adj" fmla="val 71875"/>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5" name="平行四边形 44"/>
            <p:cNvSpPr/>
            <p:nvPr/>
          </p:nvSpPr>
          <p:spPr>
            <a:xfrm flipH="1" flipV="1">
              <a:off x="10232574" y="2698380"/>
              <a:ext cx="811360" cy="60960"/>
            </a:xfrm>
            <a:prstGeom prst="parallelogram">
              <a:avLst>
                <a:gd name="adj" fmla="val 71875"/>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46" name="平行四边形 45"/>
            <p:cNvSpPr/>
            <p:nvPr/>
          </p:nvSpPr>
          <p:spPr>
            <a:xfrm flipH="1" flipV="1">
              <a:off x="10177451" y="2781557"/>
              <a:ext cx="811360" cy="60960"/>
            </a:xfrm>
            <a:prstGeom prst="parallelogram">
              <a:avLst>
                <a:gd name="adj" fmla="val 71875"/>
              </a:avLst>
            </a:prstGeom>
            <a:gradFill>
              <a:gsLst>
                <a:gs pos="0">
                  <a:schemeClr val="accent1">
                    <a:alpha val="0"/>
                  </a:schemeClr>
                </a:gs>
                <a:gs pos="100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55" name="组合 54"/>
          <p:cNvGrpSpPr/>
          <p:nvPr/>
        </p:nvGrpSpPr>
        <p:grpSpPr>
          <a:xfrm>
            <a:off x="1465126" y="3452888"/>
            <a:ext cx="9261749" cy="2129049"/>
            <a:chOff x="1075782" y="3207229"/>
            <a:chExt cx="9261749" cy="2129049"/>
          </a:xfrm>
        </p:grpSpPr>
        <p:grpSp>
          <p:nvGrpSpPr>
            <p:cNvPr id="54" name="组合 53"/>
            <p:cNvGrpSpPr/>
            <p:nvPr/>
          </p:nvGrpSpPr>
          <p:grpSpPr>
            <a:xfrm>
              <a:off x="1075782" y="3207229"/>
              <a:ext cx="9261749" cy="2129049"/>
              <a:chOff x="1075782" y="3207229"/>
              <a:chExt cx="9261749" cy="2129049"/>
            </a:xfrm>
          </p:grpSpPr>
          <p:grpSp>
            <p:nvGrpSpPr>
              <p:cNvPr id="22" name="组合 21"/>
              <p:cNvGrpSpPr/>
              <p:nvPr/>
            </p:nvGrpSpPr>
            <p:grpSpPr>
              <a:xfrm>
                <a:off x="1075782" y="3207229"/>
                <a:ext cx="3059490" cy="2129049"/>
                <a:chOff x="824788" y="3762304"/>
                <a:chExt cx="1762413" cy="523228"/>
              </a:xfrm>
            </p:grpSpPr>
            <p:sp>
              <p:nvSpPr>
                <p:cNvPr id="36" name="平行四边形 35"/>
                <p:cNvSpPr/>
                <p:nvPr/>
              </p:nvSpPr>
              <p:spPr>
                <a:xfrm>
                  <a:off x="900999" y="3818157"/>
                  <a:ext cx="1686202" cy="467375"/>
                </a:xfrm>
                <a:prstGeom prst="parallelogram">
                  <a:avLst/>
                </a:prstGeom>
                <a:solidFill>
                  <a:srgbClr val="115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7" name="平行四边形 36"/>
                <p:cNvSpPr/>
                <p:nvPr/>
              </p:nvSpPr>
              <p:spPr>
                <a:xfrm>
                  <a:off x="824788" y="3762304"/>
                  <a:ext cx="1739900" cy="50194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23" name="组合 22"/>
              <p:cNvGrpSpPr/>
              <p:nvPr/>
            </p:nvGrpSpPr>
            <p:grpSpPr>
              <a:xfrm>
                <a:off x="4166033" y="3207229"/>
                <a:ext cx="3059490" cy="2129049"/>
                <a:chOff x="824788" y="3762304"/>
                <a:chExt cx="1762413" cy="523228"/>
              </a:xfrm>
            </p:grpSpPr>
            <p:sp>
              <p:nvSpPr>
                <p:cNvPr id="34" name="平行四边形 33"/>
                <p:cNvSpPr/>
                <p:nvPr/>
              </p:nvSpPr>
              <p:spPr>
                <a:xfrm>
                  <a:off x="900999" y="3818157"/>
                  <a:ext cx="1686202" cy="467375"/>
                </a:xfrm>
                <a:prstGeom prst="parallelogram">
                  <a:avLst/>
                </a:prstGeom>
                <a:solidFill>
                  <a:srgbClr val="115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5" name="平行四边形 34"/>
                <p:cNvSpPr/>
                <p:nvPr/>
              </p:nvSpPr>
              <p:spPr>
                <a:xfrm>
                  <a:off x="824788" y="3762304"/>
                  <a:ext cx="1739900" cy="50194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nvGrpSpPr>
              <p:cNvPr id="24" name="组合 23"/>
              <p:cNvGrpSpPr/>
              <p:nvPr/>
            </p:nvGrpSpPr>
            <p:grpSpPr>
              <a:xfrm>
                <a:off x="7278041" y="3207229"/>
                <a:ext cx="3059490" cy="2129049"/>
                <a:chOff x="824788" y="3762304"/>
                <a:chExt cx="1762413" cy="523228"/>
              </a:xfrm>
            </p:grpSpPr>
            <p:sp>
              <p:nvSpPr>
                <p:cNvPr id="32" name="平行四边形 31"/>
                <p:cNvSpPr/>
                <p:nvPr/>
              </p:nvSpPr>
              <p:spPr>
                <a:xfrm>
                  <a:off x="900999" y="3818157"/>
                  <a:ext cx="1686202" cy="467375"/>
                </a:xfrm>
                <a:prstGeom prst="parallelogram">
                  <a:avLst/>
                </a:prstGeom>
                <a:solidFill>
                  <a:srgbClr val="115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33" name="平行四边形 32"/>
                <p:cNvSpPr/>
                <p:nvPr/>
              </p:nvSpPr>
              <p:spPr>
                <a:xfrm>
                  <a:off x="824788" y="3762304"/>
                  <a:ext cx="1739900" cy="50194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grpSp>
        <p:sp>
          <p:nvSpPr>
            <p:cNvPr id="47" name="矩形 46"/>
            <p:cNvSpPr/>
            <p:nvPr/>
          </p:nvSpPr>
          <p:spPr>
            <a:xfrm>
              <a:off x="1585190" y="3371160"/>
              <a:ext cx="2279539" cy="1667764"/>
            </a:xfrm>
            <a:prstGeom prst="rect">
              <a:avLst/>
            </a:prstGeom>
          </p:spPr>
          <p:txBody>
            <a:bodyPr wrap="square">
              <a:spAutoFit/>
            </a:bodyPr>
            <a:lstStyle/>
            <a:p>
              <a:pPr lvl="0">
                <a:lnSpc>
                  <a:spcPct val="150000"/>
                </a:lnSpc>
                <a:defRPr/>
              </a:pPr>
              <a:r>
                <a:rPr lang="zh-CN" altLang="en-US" sz="2400" kern="100" dirty="0">
                  <a:solidFill>
                    <a:prstClr val="black"/>
                  </a:solidFill>
                  <a:latin typeface="+mn-ea"/>
                </a:rPr>
                <a:t>解决了许多长期想解决而没有解决的难题</a:t>
              </a:r>
              <a:endParaRPr lang="en-US" altLang="zh-CN" sz="2400" kern="100" dirty="0">
                <a:solidFill>
                  <a:prstClr val="black"/>
                </a:solidFill>
                <a:latin typeface="+mn-ea"/>
              </a:endParaRPr>
            </a:p>
          </p:txBody>
        </p:sp>
        <p:sp>
          <p:nvSpPr>
            <p:cNvPr id="51" name="矩形 50"/>
            <p:cNvSpPr/>
            <p:nvPr/>
          </p:nvSpPr>
          <p:spPr>
            <a:xfrm>
              <a:off x="4628641" y="3371160"/>
              <a:ext cx="2279539" cy="1667764"/>
            </a:xfrm>
            <a:prstGeom prst="rect">
              <a:avLst/>
            </a:prstGeom>
          </p:spPr>
          <p:txBody>
            <a:bodyPr wrap="square">
              <a:spAutoFit/>
            </a:bodyPr>
            <a:lstStyle/>
            <a:p>
              <a:pPr lvl="0">
                <a:lnSpc>
                  <a:spcPct val="150000"/>
                </a:lnSpc>
                <a:defRPr/>
              </a:pPr>
              <a:r>
                <a:rPr lang="zh-CN" altLang="en-US" sz="2400" kern="100" dirty="0">
                  <a:solidFill>
                    <a:prstClr val="black"/>
                  </a:solidFill>
                  <a:latin typeface="+mn-ea"/>
                </a:rPr>
                <a:t>办成了许多过去想办而没有办成的大事</a:t>
              </a:r>
              <a:endParaRPr lang="zh-CN" altLang="en-US" sz="2400" kern="100" dirty="0">
                <a:solidFill>
                  <a:prstClr val="black"/>
                </a:solidFill>
                <a:latin typeface="+mn-ea"/>
              </a:endParaRPr>
            </a:p>
          </p:txBody>
        </p:sp>
        <p:sp>
          <p:nvSpPr>
            <p:cNvPr id="52" name="矩形 51"/>
            <p:cNvSpPr/>
            <p:nvPr/>
          </p:nvSpPr>
          <p:spPr>
            <a:xfrm>
              <a:off x="7972419" y="3371160"/>
              <a:ext cx="1990448" cy="1667764"/>
            </a:xfrm>
            <a:prstGeom prst="rect">
              <a:avLst/>
            </a:prstGeom>
          </p:spPr>
          <p:txBody>
            <a:bodyPr wrap="square">
              <a:spAutoFit/>
            </a:bodyPr>
            <a:lstStyle/>
            <a:p>
              <a:pPr lvl="0">
                <a:lnSpc>
                  <a:spcPct val="150000"/>
                </a:lnSpc>
                <a:defRPr/>
              </a:pPr>
              <a:r>
                <a:rPr lang="zh-CN" altLang="en-US" sz="2400" b="1" kern="100" dirty="0">
                  <a:solidFill>
                    <a:prstClr val="black"/>
                  </a:solidFill>
                  <a:latin typeface="+mn-ea"/>
                </a:rPr>
                <a:t>党和国家事业全面开创新局面</a:t>
              </a:r>
              <a:endParaRPr lang="zh-CN" altLang="en-US" sz="2400" b="1" kern="100" dirty="0">
                <a:solidFill>
                  <a:prstClr val="black"/>
                </a:solidFill>
                <a:latin typeface="+mn-ea"/>
              </a:endParaRPr>
            </a:p>
          </p:txBody>
        </p:sp>
      </p:grpSp>
    </p:spTree>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a:srcRect t="24642" b="15189"/>
          <a:stretch>
            <a:fillRect/>
          </a:stretch>
        </p:blipFill>
        <p:spPr>
          <a:xfrm>
            <a:off x="0" y="2136405"/>
            <a:ext cx="12192000" cy="4721595"/>
          </a:xfrm>
          <a:custGeom>
            <a:avLst/>
            <a:gdLst>
              <a:gd name="connsiteX0" fmla="*/ 0 w 12192000"/>
              <a:gd name="connsiteY0" fmla="*/ 0 h 4721595"/>
              <a:gd name="connsiteX1" fmla="*/ 12192000 w 12192000"/>
              <a:gd name="connsiteY1" fmla="*/ 0 h 4721595"/>
              <a:gd name="connsiteX2" fmla="*/ 12192000 w 12192000"/>
              <a:gd name="connsiteY2" fmla="*/ 4721595 h 4721595"/>
              <a:gd name="connsiteX3" fmla="*/ 0 w 12192000"/>
              <a:gd name="connsiteY3" fmla="*/ 4721595 h 4721595"/>
            </a:gdLst>
            <a:ahLst/>
            <a:cxnLst>
              <a:cxn ang="0">
                <a:pos x="connsiteX0" y="connsiteY0"/>
              </a:cxn>
              <a:cxn ang="0">
                <a:pos x="connsiteX1" y="connsiteY1"/>
              </a:cxn>
              <a:cxn ang="0">
                <a:pos x="connsiteX2" y="connsiteY2"/>
              </a:cxn>
              <a:cxn ang="0">
                <a:pos x="connsiteX3" y="connsiteY3"/>
              </a:cxn>
            </a:cxnLst>
            <a:rect l="l" t="t" r="r" b="b"/>
            <a:pathLst>
              <a:path w="12192000" h="4721595">
                <a:moveTo>
                  <a:pt x="0" y="0"/>
                </a:moveTo>
                <a:lnTo>
                  <a:pt x="12192000" y="0"/>
                </a:lnTo>
                <a:lnTo>
                  <a:pt x="12192000" y="4721595"/>
                </a:lnTo>
                <a:lnTo>
                  <a:pt x="0" y="4721595"/>
                </a:lnTo>
                <a:close/>
              </a:path>
            </a:pathLst>
          </a:custGeom>
        </p:spPr>
      </p:pic>
      <p:sp>
        <p:nvSpPr>
          <p:cNvPr id="26" name="矩形 25"/>
          <p:cNvSpPr/>
          <p:nvPr/>
        </p:nvSpPr>
        <p:spPr>
          <a:xfrm>
            <a:off x="0" y="2836505"/>
            <a:ext cx="12192000" cy="4021495"/>
          </a:xfrm>
          <a:prstGeom prst="rect">
            <a:avLst/>
          </a:prstGeom>
          <a:gradFill flip="none" rotWithShape="1">
            <a:gsLst>
              <a:gs pos="0">
                <a:schemeClr val="bg1">
                  <a:alpha val="0"/>
                </a:schemeClr>
              </a:gs>
              <a:gs pos="23000">
                <a:schemeClr val="accent1">
                  <a:lumMod val="20000"/>
                  <a:lumOff val="80000"/>
                  <a:alpha val="80000"/>
                </a:schemeClr>
              </a:gs>
              <a:gs pos="83000">
                <a:schemeClr val="bg1">
                  <a:alpha val="95000"/>
                </a:schemeClr>
              </a:gs>
            </a:gsLst>
            <a:lin ang="54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flipV="1">
            <a:off x="0" y="2136405"/>
            <a:ext cx="12192000" cy="2694902"/>
          </a:xfrm>
          <a:prstGeom prst="rect">
            <a:avLst/>
          </a:prstGeom>
          <a:gradFill flip="none" rotWithShape="1">
            <a:gsLst>
              <a:gs pos="20000">
                <a:schemeClr val="bg1">
                  <a:alpha val="0"/>
                </a:schemeClr>
              </a:gs>
              <a:gs pos="49000">
                <a:schemeClr val="accent1">
                  <a:lumMod val="20000"/>
                  <a:lumOff val="80000"/>
                  <a:alpha val="90000"/>
                </a:schemeClr>
              </a:gs>
              <a:gs pos="100000">
                <a:schemeClr val="bg1"/>
              </a:gs>
            </a:gsLst>
            <a:lin ang="54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889927" y="1234533"/>
            <a:ext cx="8412146" cy="648997"/>
            <a:chOff x="1332197" y="985151"/>
            <a:chExt cx="8412146" cy="648997"/>
          </a:xfrm>
        </p:grpSpPr>
        <p:grpSp>
          <p:nvGrpSpPr>
            <p:cNvPr id="6" name="组合 5"/>
            <p:cNvGrpSpPr/>
            <p:nvPr/>
          </p:nvGrpSpPr>
          <p:grpSpPr>
            <a:xfrm>
              <a:off x="1332197" y="985151"/>
              <a:ext cx="8412146" cy="648997"/>
              <a:chOff x="1779015" y="-1174188"/>
              <a:chExt cx="8412146" cy="648997"/>
            </a:xfrm>
          </p:grpSpPr>
          <p:sp>
            <p:nvSpPr>
              <p:cNvPr id="8" name="任意多边形: 形状 7"/>
              <p:cNvSpPr/>
              <p:nvPr/>
            </p:nvSpPr>
            <p:spPr>
              <a:xfrm>
                <a:off x="1779015"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4995706"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612429" y="1078817"/>
              <a:ext cx="7609776"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（三）指导地位确立</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实现党的指导思想的与时俱进</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1" name="组合 10"/>
          <p:cNvGrpSpPr/>
          <p:nvPr/>
        </p:nvGrpSpPr>
        <p:grpSpPr>
          <a:xfrm>
            <a:off x="-278604" y="-259888"/>
            <a:ext cx="12788415" cy="1349652"/>
            <a:chOff x="-278604" y="-259888"/>
            <a:chExt cx="12788415" cy="1349652"/>
          </a:xfrm>
        </p:grpSpPr>
        <p:grpSp>
          <p:nvGrpSpPr>
            <p:cNvPr id="12" name="组合 11"/>
            <p:cNvGrpSpPr/>
            <p:nvPr/>
          </p:nvGrpSpPr>
          <p:grpSpPr>
            <a:xfrm>
              <a:off x="-278604" y="-259888"/>
              <a:ext cx="12788415" cy="1349652"/>
              <a:chOff x="-278604" y="-259888"/>
              <a:chExt cx="12788415" cy="1349652"/>
            </a:xfrm>
          </p:grpSpPr>
          <p:sp>
            <p:nvSpPr>
              <p:cNvPr id="15" name="椭圆 14"/>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7" name="直接连接符 16"/>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4"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
        <p:nvSpPr>
          <p:cNvPr id="20" name="矩形: 圆角 19"/>
          <p:cNvSpPr/>
          <p:nvPr/>
        </p:nvSpPr>
        <p:spPr>
          <a:xfrm>
            <a:off x="814772" y="2923152"/>
            <a:ext cx="10562457" cy="3075878"/>
          </a:xfrm>
          <a:prstGeom prst="roundRect">
            <a:avLst>
              <a:gd name="adj" fmla="val 0"/>
            </a:avLst>
          </a:prstGeom>
          <a:gradFill>
            <a:gsLst>
              <a:gs pos="43000">
                <a:schemeClr val="accent1">
                  <a:lumMod val="60000"/>
                  <a:lumOff val="40000"/>
                  <a:alpha val="10000"/>
                </a:schemeClr>
              </a:gs>
              <a:gs pos="100000">
                <a:schemeClr val="bg1"/>
              </a:gs>
            </a:gsLst>
            <a:lin ang="3600000" scaled="0"/>
          </a:gradFill>
          <a:ln w="22225">
            <a:gradFill>
              <a:gsLst>
                <a:gs pos="49580">
                  <a:srgbClr val="5C83A4"/>
                </a:gs>
                <a:gs pos="0">
                  <a:schemeClr val="accent1">
                    <a:lumMod val="20000"/>
                    <a:lumOff val="80000"/>
                  </a:schemeClr>
                </a:gs>
                <a:gs pos="100000">
                  <a:schemeClr val="accent1">
                    <a:lumMod val="40000"/>
                    <a:lumOff val="6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80904" y="3623252"/>
            <a:ext cx="10030193" cy="193033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mn-ea"/>
                <a:cs typeface="+mn-cs"/>
              </a:rPr>
              <a:t>着眼中国特色社会主义事业的长远发展，</a:t>
            </a:r>
            <a:r>
              <a:rPr kumimoji="0" lang="zh-CN" altLang="en-US" sz="2800" b="1" i="0" u="none" strike="noStrike" kern="100" cap="none" spc="0" normalizeH="0" baseline="0" noProof="0" dirty="0">
                <a:ln>
                  <a:noFill/>
                </a:ln>
                <a:solidFill>
                  <a:srgbClr val="C00000"/>
                </a:solidFill>
                <a:effectLst/>
                <a:uLnTx/>
                <a:uFillTx/>
                <a:latin typeface="+mn-ea"/>
                <a:cs typeface="+mn-cs"/>
              </a:rPr>
              <a:t>郑重提出习近平新时代中国特色社会主义思想，并把这一思想确立为党必须长期坚持的指导思想</a:t>
            </a:r>
            <a:r>
              <a:rPr kumimoji="0" lang="zh-CN" altLang="en-US" sz="2400" b="0" i="0" u="none" strike="noStrike" kern="100" cap="none" spc="0" normalizeH="0" baseline="0" noProof="0" dirty="0">
                <a:ln>
                  <a:noFill/>
                </a:ln>
                <a:solidFill>
                  <a:prstClr val="black"/>
                </a:solidFill>
                <a:effectLst/>
                <a:uLnTx/>
                <a:uFillTx/>
                <a:latin typeface="+mn-ea"/>
                <a:cs typeface="+mn-cs"/>
              </a:rPr>
              <a:t>，写进党章，实现了党的指导思想的又一次与时俱进。</a:t>
            </a:r>
            <a:endParaRPr kumimoji="0" lang="zh-CN" altLang="en-US" sz="2400" b="0" i="0" u="none" strike="noStrike" kern="100" cap="none" spc="0" normalizeH="0" baseline="0" noProof="0" dirty="0">
              <a:ln>
                <a:noFill/>
              </a:ln>
              <a:solidFill>
                <a:prstClr val="black"/>
              </a:solidFill>
              <a:effectLst/>
              <a:uLnTx/>
              <a:uFillTx/>
              <a:latin typeface="+mn-ea"/>
              <a:cs typeface="+mn-cs"/>
            </a:endParaRPr>
          </a:p>
        </p:txBody>
      </p:sp>
      <p:sp>
        <p:nvSpPr>
          <p:cNvPr id="21" name="圆角矩形 12"/>
          <p:cNvSpPr/>
          <p:nvPr>
            <p:custDataLst>
              <p:tags r:id="rId7"/>
            </p:custDataLst>
          </p:nvPr>
        </p:nvSpPr>
        <p:spPr>
          <a:xfrm>
            <a:off x="891761" y="2513723"/>
            <a:ext cx="2533430" cy="648997"/>
          </a:xfrm>
          <a:prstGeom prst="roundRect">
            <a:avLst>
              <a:gd name="adj" fmla="val 50000"/>
            </a:avLst>
          </a:prstGeom>
          <a:solidFill>
            <a:schemeClr val="accent1"/>
          </a:solidFill>
          <a:ln>
            <a:noFill/>
          </a:ln>
          <a:effectLst>
            <a:reflection blurRad="6350" stA="52000" endA="300" endPos="35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800" dirty="0">
              <a:solidFill>
                <a:srgbClr val="60B7AE"/>
              </a:solidFill>
              <a:highlight>
                <a:srgbClr val="FFFF00"/>
              </a:highlight>
            </a:endParaRPr>
          </a:p>
        </p:txBody>
      </p:sp>
      <p:sp>
        <p:nvSpPr>
          <p:cNvPr id="22" name="文本框 21"/>
          <p:cNvSpPr txBox="1"/>
          <p:nvPr/>
        </p:nvSpPr>
        <p:spPr>
          <a:xfrm>
            <a:off x="1109728" y="2576611"/>
            <a:ext cx="2097496" cy="523220"/>
          </a:xfrm>
          <a:prstGeom prst="rect">
            <a:avLst/>
          </a:prstGeom>
          <a:noFill/>
        </p:spPr>
        <p:txBody>
          <a:bodyPr wrap="square" rtlCol="0" anchor="t">
            <a:spAutoFit/>
          </a:bodyPr>
          <a:lstStyle/>
          <a:p>
            <a:pPr algn="ctr"/>
            <a:r>
              <a:rPr lang="zh-CN" altLang="en-US" sz="2800" b="1" dirty="0">
                <a:solidFill>
                  <a:schemeClr val="bg1"/>
                </a:solidFill>
                <a:latin typeface="微软雅黑" panose="020B0503020204020204" pitchFamily="34" charset="-122"/>
                <a:sym typeface="+mn-ea"/>
              </a:rPr>
              <a:t>党的十九大</a:t>
            </a:r>
            <a:endParaRPr lang="zh-CN" altLang="zh-CN" sz="2800" b="1" dirty="0">
              <a:solidFill>
                <a:schemeClr val="bg1"/>
              </a:solidFill>
              <a:latin typeface="微软雅黑" panose="020B0503020204020204" pitchFamily="34" charset="-122"/>
              <a:sym typeface="+mn-ea"/>
            </a:endParaRPr>
          </a:p>
        </p:txBody>
      </p:sp>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努力4-1"/>
          <p:cNvSpPr/>
          <p:nvPr/>
        </p:nvSpPr>
        <p:spPr>
          <a:xfrm>
            <a:off x="0" y="1506071"/>
            <a:ext cx="12192000" cy="5351929"/>
          </a:xfrm>
          <a:prstGeom prst="trapezoid">
            <a:avLst>
              <a:gd name="adj" fmla="val 0"/>
            </a:avLst>
          </a:prstGeom>
          <a:gradFill flip="none" rotWithShape="1">
            <a:gsLst>
              <a:gs pos="63000">
                <a:srgbClr val="FAFAFA"/>
              </a:gs>
              <a:gs pos="100000">
                <a:schemeClr val="accent2">
                  <a:lumMod val="20000"/>
                  <a:lumOff val="80000"/>
                </a:schemeClr>
              </a:gs>
            </a:gsLst>
            <a:lin ang="528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5">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组合 20"/>
          <p:cNvGrpSpPr/>
          <p:nvPr/>
        </p:nvGrpSpPr>
        <p:grpSpPr>
          <a:xfrm flipH="1">
            <a:off x="0" y="2061402"/>
            <a:ext cx="12192000" cy="4343400"/>
            <a:chOff x="0" y="0"/>
            <a:chExt cx="12192000" cy="4343400"/>
          </a:xfrm>
        </p:grpSpPr>
        <p:sp>
          <p:nvSpPr>
            <p:cNvPr id="22" name="任意多边形: 形状 21"/>
            <p:cNvSpPr/>
            <p:nvPr/>
          </p:nvSpPr>
          <p:spPr>
            <a:xfrm>
              <a:off x="0" y="0"/>
              <a:ext cx="12192000" cy="4343400"/>
            </a:xfrm>
            <a:custGeom>
              <a:avLst/>
              <a:gdLst>
                <a:gd name="connsiteX0" fmla="*/ 0 w 12192000"/>
                <a:gd name="connsiteY0" fmla="*/ 0 h 4343400"/>
                <a:gd name="connsiteX1" fmla="*/ 12192000 w 12192000"/>
                <a:gd name="connsiteY1" fmla="*/ 0 h 4343400"/>
                <a:gd name="connsiteX2" fmla="*/ 12192000 w 12192000"/>
                <a:gd name="connsiteY2" fmla="*/ 3875434 h 4343400"/>
                <a:gd name="connsiteX3" fmla="*/ 12052218 w 12192000"/>
                <a:gd name="connsiteY3" fmla="*/ 3814002 h 4343400"/>
                <a:gd name="connsiteX4" fmla="*/ 0 w 12192000"/>
                <a:gd name="connsiteY4" fmla="*/ 4343400 h 4343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4343400">
                  <a:moveTo>
                    <a:pt x="0" y="0"/>
                  </a:moveTo>
                  <a:lnTo>
                    <a:pt x="12192000" y="0"/>
                  </a:lnTo>
                  <a:lnTo>
                    <a:pt x="12192000" y="3875434"/>
                  </a:lnTo>
                  <a:lnTo>
                    <a:pt x="12052218" y="3814002"/>
                  </a:lnTo>
                  <a:cubicBezTo>
                    <a:pt x="10464664" y="3133428"/>
                    <a:pt x="3595688" y="691158"/>
                    <a:pt x="0" y="4343400"/>
                  </a:cubicBezTo>
                  <a:close/>
                </a:path>
              </a:pathLst>
            </a:cu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形状 22"/>
            <p:cNvSpPr/>
            <p:nvPr/>
          </p:nvSpPr>
          <p:spPr>
            <a:xfrm>
              <a:off x="0" y="0"/>
              <a:ext cx="12192000" cy="3877811"/>
            </a:xfrm>
            <a:custGeom>
              <a:avLst/>
              <a:gdLst>
                <a:gd name="connsiteX0" fmla="*/ 0 w 12192000"/>
                <a:gd name="connsiteY0" fmla="*/ 0 h 3877811"/>
                <a:gd name="connsiteX1" fmla="*/ 12191999 w 12192000"/>
                <a:gd name="connsiteY1" fmla="*/ 0 h 3877811"/>
                <a:gd name="connsiteX2" fmla="*/ 12192000 w 12192000"/>
                <a:gd name="connsiteY2" fmla="*/ 24 h 3877811"/>
                <a:gd name="connsiteX3" fmla="*/ 12192000 w 12192000"/>
                <a:gd name="connsiteY3" fmla="*/ 3877811 h 3877811"/>
                <a:gd name="connsiteX4" fmla="*/ 11803078 w 12192000"/>
                <a:gd name="connsiteY4" fmla="*/ 3725334 h 3877811"/>
                <a:gd name="connsiteX5" fmla="*/ 191825 w 12192000"/>
                <a:gd name="connsiteY5" fmla="*/ 2583163 h 3877811"/>
                <a:gd name="connsiteX6" fmla="*/ 0 w 12192000"/>
                <a:gd name="connsiteY6" fmla="*/ 2733673 h 387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3877811">
                  <a:moveTo>
                    <a:pt x="0" y="0"/>
                  </a:moveTo>
                  <a:lnTo>
                    <a:pt x="12191999" y="0"/>
                  </a:lnTo>
                  <a:lnTo>
                    <a:pt x="12192000" y="24"/>
                  </a:lnTo>
                  <a:lnTo>
                    <a:pt x="12192000" y="3877811"/>
                  </a:lnTo>
                  <a:lnTo>
                    <a:pt x="11803078" y="3725334"/>
                  </a:lnTo>
                  <a:cubicBezTo>
                    <a:pt x="6516555" y="1689915"/>
                    <a:pt x="2188317" y="1144376"/>
                    <a:pt x="191825" y="2583163"/>
                  </a:cubicBezTo>
                  <a:lnTo>
                    <a:pt x="0" y="2733673"/>
                  </a:lnTo>
                  <a:close/>
                </a:path>
              </a:pathLst>
            </a:custGeom>
            <a:gradFill>
              <a:gsLst>
                <a:gs pos="0">
                  <a:schemeClr val="accent2">
                    <a:lumMod val="20000"/>
                    <a:lumOff val="80000"/>
                  </a:schemeClr>
                </a:gs>
                <a:gs pos="100000">
                  <a:srgbClr val="FAFAFA"/>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4" name="任意多边形: 形状 23"/>
            <p:cNvSpPr/>
            <p:nvPr/>
          </p:nvSpPr>
          <p:spPr>
            <a:xfrm>
              <a:off x="0" y="0"/>
              <a:ext cx="12192000" cy="2327598"/>
            </a:xfrm>
            <a:custGeom>
              <a:avLst/>
              <a:gdLst>
                <a:gd name="connsiteX0" fmla="*/ 0 w 12192000"/>
                <a:gd name="connsiteY0" fmla="*/ 0 h 2327598"/>
                <a:gd name="connsiteX1" fmla="*/ 12192000 w 12192000"/>
                <a:gd name="connsiteY1" fmla="*/ 0 h 2327598"/>
                <a:gd name="connsiteX2" fmla="*/ 12192000 w 12192000"/>
                <a:gd name="connsiteY2" fmla="*/ 1573938 h 2327598"/>
                <a:gd name="connsiteX3" fmla="*/ 12161348 w 12192000"/>
                <a:gd name="connsiteY3" fmla="*/ 1599693 h 2327598"/>
                <a:gd name="connsiteX4" fmla="*/ 0 w 12192000"/>
                <a:gd name="connsiteY4" fmla="*/ 1304925 h 2327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327598">
                  <a:moveTo>
                    <a:pt x="0" y="0"/>
                  </a:moveTo>
                  <a:lnTo>
                    <a:pt x="12192000" y="0"/>
                  </a:lnTo>
                  <a:lnTo>
                    <a:pt x="12192000" y="1573938"/>
                  </a:lnTo>
                  <a:lnTo>
                    <a:pt x="12161348" y="1599693"/>
                  </a:lnTo>
                  <a:cubicBezTo>
                    <a:pt x="9261851" y="3889037"/>
                    <a:pt x="2900363" y="-79623"/>
                    <a:pt x="0" y="130492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6" name="努力4-7"/>
          <p:cNvSpPr/>
          <p:nvPr/>
        </p:nvSpPr>
        <p:spPr>
          <a:xfrm>
            <a:off x="353479" y="3371036"/>
            <a:ext cx="11485042" cy="3267325"/>
          </a:xfrm>
          <a:prstGeom prst="trapezoid">
            <a:avLst>
              <a:gd name="adj" fmla="val 0"/>
            </a:avLst>
          </a:prstGeom>
          <a:noFill/>
          <a:ln w="13081">
            <a:gradFill>
              <a:gsLst>
                <a:gs pos="0">
                  <a:schemeClr val="accent1">
                    <a:alpha val="0"/>
                    <a:lumMod val="40000"/>
                    <a:lumOff val="60000"/>
                  </a:schemeClr>
                </a:gs>
                <a:gs pos="100000">
                  <a:schemeClr val="accent1">
                    <a:lumMod val="60000"/>
                    <a:lumOff val="40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lIns="94183" tIns="47092" rIns="94183" bIns="47092" rtlCol="0" anchor="ctr"/>
          <a:lstStyle/>
          <a:p>
            <a:pPr algn="ctr">
              <a:lnSpc>
                <a:spcPct val="120000"/>
              </a:lnSpc>
            </a:pPr>
            <a:endParaRPr lang="zh-CN" altLang="en-US" sz="1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541793" y="4680821"/>
            <a:ext cx="11108414" cy="1667764"/>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mn-ea"/>
                <a:cs typeface="+mn-cs"/>
              </a:rPr>
              <a:t>党确立习近平同志党中央的核心、全党的核心地位，确立习近平新时代中国特色社会主义思想的指导地位，反映了全党全军全国各族人民共同心愿。</a:t>
            </a:r>
            <a:endParaRPr kumimoji="0" lang="en-US" altLang="zh-CN" sz="2400" b="0" i="0" u="none" strike="noStrike" kern="100" cap="none" spc="0" normalizeH="0" baseline="0" noProof="0" dirty="0">
              <a:ln>
                <a:noFill/>
              </a:ln>
              <a:solidFill>
                <a:prstClr val="black"/>
              </a:solidFill>
              <a:effectLst/>
              <a:uLnTx/>
              <a:uFillTx/>
              <a:latin typeface="+mn-ea"/>
              <a:cs typeface="+mn-cs"/>
            </a:endParaRPr>
          </a:p>
          <a:p>
            <a:pPr marL="0" marR="0" lvl="0" indent="629920" algn="r" defTabSz="914400" rtl="0" eaLnBrk="1" fontAlgn="auto" latinLnBrk="0" hangingPunct="1">
              <a:lnSpc>
                <a:spcPct val="150000"/>
              </a:lnSpc>
              <a:spcBef>
                <a:spcPts val="0"/>
              </a:spcBef>
              <a:spcAft>
                <a:spcPts val="0"/>
              </a:spcAft>
              <a:buClrTx/>
              <a:buSzTx/>
              <a:buFontTx/>
              <a:buNone/>
              <a:defRPr/>
            </a:pPr>
            <a:r>
              <a:rPr kumimoji="0" lang="en-US" altLang="zh-CN" sz="2400" b="0" i="0" u="none" strike="noStrike" kern="100" cap="none" spc="0" normalizeH="0" baseline="0" noProof="0" dirty="0">
                <a:ln>
                  <a:noFill/>
                </a:ln>
                <a:solidFill>
                  <a:prstClr val="black"/>
                </a:solidFill>
                <a:effectLst/>
                <a:uLnTx/>
                <a:uFillTx/>
                <a:latin typeface="+mn-ea"/>
                <a:cs typeface="+mn-cs"/>
              </a:rPr>
              <a:t>——《</a:t>
            </a:r>
            <a:r>
              <a:rPr kumimoji="0" lang="zh-CN" altLang="en-US" sz="2400" b="0" i="0" u="none" strike="noStrike" kern="100" cap="none" spc="0" normalizeH="0" baseline="0" noProof="0" dirty="0">
                <a:ln>
                  <a:noFill/>
                </a:ln>
                <a:solidFill>
                  <a:prstClr val="black"/>
                </a:solidFill>
                <a:effectLst/>
                <a:uLnTx/>
                <a:uFillTx/>
                <a:latin typeface="+mn-ea"/>
                <a:cs typeface="+mn-cs"/>
              </a:rPr>
              <a:t>中共中央关于党的百年奋斗重大成就和历史经验的决议</a:t>
            </a:r>
            <a:r>
              <a:rPr kumimoji="0" lang="en-US" altLang="zh-CN" sz="2400" b="0" i="0" u="none" strike="noStrike" kern="100" cap="none" spc="0" normalizeH="0" baseline="0" noProof="0" dirty="0">
                <a:ln>
                  <a:noFill/>
                </a:ln>
                <a:solidFill>
                  <a:prstClr val="black"/>
                </a:solidFill>
                <a:effectLst/>
                <a:uLnTx/>
                <a:uFillTx/>
                <a:latin typeface="+mn-ea"/>
                <a:cs typeface="+mn-cs"/>
              </a:rPr>
              <a:t>》</a:t>
            </a:r>
            <a:endParaRPr kumimoji="0" lang="zh-CN" altLang="en-US" sz="2400" b="0" i="0" u="none" strike="noStrike" kern="1200" cap="none" spc="0" normalizeH="0" baseline="0" noProof="0" dirty="0">
              <a:ln>
                <a:noFill/>
              </a:ln>
              <a:solidFill>
                <a:prstClr val="black"/>
              </a:solidFill>
              <a:effectLst/>
              <a:uLnTx/>
              <a:uFillTx/>
              <a:latin typeface="+mn-ea"/>
              <a:cs typeface="+mn-cs"/>
            </a:endParaRPr>
          </a:p>
        </p:txBody>
      </p:sp>
      <p:grpSp>
        <p:nvGrpSpPr>
          <p:cNvPr id="5" name="组合 4"/>
          <p:cNvGrpSpPr/>
          <p:nvPr/>
        </p:nvGrpSpPr>
        <p:grpSpPr>
          <a:xfrm>
            <a:off x="1889927" y="1234533"/>
            <a:ext cx="8412146" cy="648997"/>
            <a:chOff x="1332197" y="985151"/>
            <a:chExt cx="8412146" cy="648997"/>
          </a:xfrm>
        </p:grpSpPr>
        <p:grpSp>
          <p:nvGrpSpPr>
            <p:cNvPr id="7" name="组合 6"/>
            <p:cNvGrpSpPr/>
            <p:nvPr/>
          </p:nvGrpSpPr>
          <p:grpSpPr>
            <a:xfrm>
              <a:off x="1332197" y="985151"/>
              <a:ext cx="8412146" cy="648997"/>
              <a:chOff x="1779015" y="-1174188"/>
              <a:chExt cx="8412146" cy="648997"/>
            </a:xfrm>
          </p:grpSpPr>
          <p:sp>
            <p:nvSpPr>
              <p:cNvPr id="9" name="任意多边形: 形状 8"/>
              <p:cNvSpPr/>
              <p:nvPr/>
            </p:nvSpPr>
            <p:spPr>
              <a:xfrm>
                <a:off x="1779015"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矩形 9"/>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任意多边形: 形状 10"/>
              <p:cNvSpPr/>
              <p:nvPr/>
            </p:nvSpPr>
            <p:spPr>
              <a:xfrm>
                <a:off x="4995706"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8" name="矩形 7"/>
            <p:cNvSpPr/>
            <p:nvPr/>
          </p:nvSpPr>
          <p:spPr>
            <a:xfrm>
              <a:off x="1612429" y="1078817"/>
              <a:ext cx="7609776"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（三）指导地位确立</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实现党的指导思想的与时俱进</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2" name="组合 11"/>
          <p:cNvGrpSpPr/>
          <p:nvPr/>
        </p:nvGrpSpPr>
        <p:grpSpPr>
          <a:xfrm>
            <a:off x="-278604" y="-259888"/>
            <a:ext cx="12788415" cy="1349652"/>
            <a:chOff x="-278604" y="-259888"/>
            <a:chExt cx="12788415" cy="1349652"/>
          </a:xfrm>
        </p:grpSpPr>
        <p:grpSp>
          <p:nvGrpSpPr>
            <p:cNvPr id="13" name="组合 12"/>
            <p:cNvGrpSpPr/>
            <p:nvPr/>
          </p:nvGrpSpPr>
          <p:grpSpPr>
            <a:xfrm>
              <a:off x="-278604" y="-259888"/>
              <a:ext cx="12788415" cy="1349652"/>
              <a:chOff x="-278604" y="-259888"/>
              <a:chExt cx="12788415" cy="1349652"/>
            </a:xfrm>
          </p:grpSpPr>
          <p:sp>
            <p:nvSpPr>
              <p:cNvPr id="16" name="椭圆 1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8" name="直接连接符 17"/>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4" name="矩形 13"/>
            <p:cNvSpPr/>
            <p:nvPr/>
          </p:nvSpPr>
          <p:spPr>
            <a:xfrm>
              <a:off x="1250398" y="202715"/>
              <a:ext cx="10637097" cy="553998"/>
            </a:xfrm>
            <a:prstGeom prst="rect">
              <a:avLst/>
            </a:prstGeom>
          </p:spPr>
          <p:txBody>
            <a:bodyPr wrap="square">
              <a:spAutoFit/>
            </a:bodyPr>
            <a:lstStyle/>
            <a:p>
              <a:pPr marR="0" lvl="0" algn="just" defTabSz="914400" rtl="0" eaLnBrk="1" fontAlgn="auto" latinLnBrk="0" hangingPunct="1">
                <a:lnSpc>
                  <a:spcPct val="100000"/>
                </a:lnSpc>
                <a:spcBef>
                  <a:spcPts val="0"/>
                </a:spcBef>
                <a:spcAft>
                  <a:spcPts val="0"/>
                </a:spcAft>
                <a:buClrTx/>
                <a:buSzTx/>
                <a:buFontTx/>
                <a:buNone/>
                <a:defRPr/>
              </a:pPr>
              <a:r>
                <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rPr>
                <a:t>习近平新时代中国特色社会主义思想的生成背景与现实语境</a:t>
              </a:r>
              <a:endParaRPr kumimoji="0" lang="zh-CN" altLang="en-US" sz="3000" b="1" i="0" u="none" strike="noStrike" kern="100" cap="none" spc="0" normalizeH="0" baseline="0" noProof="0" dirty="0">
                <a:ln>
                  <a:noFill/>
                </a:ln>
                <a:solidFill>
                  <a:srgbClr val="5C83A4"/>
                </a:solidFill>
                <a:effectLst/>
                <a:uLnTx/>
                <a:uFillTx/>
                <a:latin typeface="+mj-ea"/>
                <a:ea typeface="+mj-ea"/>
                <a:cs typeface="Times New Roman" panose="02020603050405020304" pitchFamily="18" charset="0"/>
              </a:endParaRPr>
            </a:p>
          </p:txBody>
        </p:sp>
        <p:sp>
          <p:nvSpPr>
            <p:cNvPr id="15"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一</a:t>
              </a:r>
              <a:endParaRPr lang="en-US" altLang="zh-CN"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
        <p:nvSpPr>
          <p:cNvPr id="29" name="任意多边形: 形状 28"/>
          <p:cNvSpPr/>
          <p:nvPr/>
        </p:nvSpPr>
        <p:spPr>
          <a:xfrm flipH="1">
            <a:off x="0" y="2061402"/>
            <a:ext cx="12192000" cy="2327598"/>
          </a:xfrm>
          <a:custGeom>
            <a:avLst/>
            <a:gdLst>
              <a:gd name="connsiteX0" fmla="*/ 0 w 12192000"/>
              <a:gd name="connsiteY0" fmla="*/ 0 h 2327598"/>
              <a:gd name="connsiteX1" fmla="*/ 12192000 w 12192000"/>
              <a:gd name="connsiteY1" fmla="*/ 0 h 2327598"/>
              <a:gd name="connsiteX2" fmla="*/ 12192000 w 12192000"/>
              <a:gd name="connsiteY2" fmla="*/ 1573938 h 2327598"/>
              <a:gd name="connsiteX3" fmla="*/ 12161348 w 12192000"/>
              <a:gd name="connsiteY3" fmla="*/ 1599693 h 2327598"/>
              <a:gd name="connsiteX4" fmla="*/ 0 w 12192000"/>
              <a:gd name="connsiteY4" fmla="*/ 1304925 h 23275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2327598">
                <a:moveTo>
                  <a:pt x="0" y="0"/>
                </a:moveTo>
                <a:lnTo>
                  <a:pt x="12192000" y="0"/>
                </a:lnTo>
                <a:lnTo>
                  <a:pt x="12192000" y="1573938"/>
                </a:lnTo>
                <a:lnTo>
                  <a:pt x="12161348" y="1599693"/>
                </a:lnTo>
                <a:cubicBezTo>
                  <a:pt x="9261851" y="3889037"/>
                  <a:pt x="2900363" y="-79623"/>
                  <a:pt x="0" y="1304925"/>
                </a:cubicBezTo>
                <a:close/>
              </a:path>
            </a:pathLst>
          </a:custGeom>
          <a:blipFill dpi="0" rotWithShape="1">
            <a:blip r:embed="rId6">
              <a:alphaModFix amt="5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a:off x="636663" y="2259092"/>
            <a:ext cx="6448719" cy="166776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accent4">
                    <a:lumMod val="40000"/>
                    <a:lumOff val="60000"/>
                  </a:schemeClr>
                </a:solidFill>
                <a:effectLst>
                  <a:outerShdw blurRad="38100" dist="38100" dir="2700000" algn="tl">
                    <a:srgbClr val="000000">
                      <a:alpha val="43137"/>
                    </a:srgbClr>
                  </a:outerShdw>
                </a:effectLst>
                <a:uLnTx/>
                <a:uFillTx/>
                <a:latin typeface="+mn-ea"/>
                <a:cs typeface="Times New Roman" panose="02020603050405020304" pitchFamily="18" charset="0"/>
              </a:rPr>
              <a:t>坚强的领导核心和科学的理论指导</a:t>
            </a:r>
            <a:endParaRPr kumimoji="0" lang="en-US" altLang="zh-CN" sz="2400" b="1" i="0" u="none" strike="noStrike" kern="100" cap="none" spc="0" normalizeH="0" baseline="0" noProof="0" dirty="0">
              <a:ln>
                <a:noFill/>
              </a:ln>
              <a:solidFill>
                <a:schemeClr val="accent4">
                  <a:lumMod val="40000"/>
                  <a:lumOff val="60000"/>
                </a:schemeClr>
              </a:solidFill>
              <a:effectLst>
                <a:outerShdw blurRad="38100" dist="38100" dir="2700000" algn="tl">
                  <a:srgbClr val="000000">
                    <a:alpha val="43137"/>
                  </a:srgbClr>
                </a:outerShdw>
              </a:effectLst>
              <a:uLnTx/>
              <a:uFillTx/>
              <a:latin typeface="+mn-ea"/>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bg1"/>
                </a:solidFill>
                <a:effectLst>
                  <a:outerShdw blurRad="38100" dist="38100" dir="2700000" algn="tl">
                    <a:srgbClr val="000000">
                      <a:alpha val="43137"/>
                    </a:srgbClr>
                  </a:outerShdw>
                </a:effectLst>
                <a:uLnTx/>
                <a:uFillTx/>
                <a:latin typeface="+mn-ea"/>
                <a:cs typeface="Times New Roman" panose="02020603050405020304" pitchFamily="18" charset="0"/>
              </a:rPr>
              <a:t>是关乎党和国家前途命运、党和人民事业成败的根本性问题</a:t>
            </a:r>
            <a:endParaRPr kumimoji="0" lang="zh-CN" altLang="en-US" sz="24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n-ea"/>
            </a:endParaRPr>
          </a:p>
        </p:txBody>
      </p:sp>
    </p:spTree>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a:blip r:embed="rId1">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20000" contrast="40000"/>
                    </a14:imgEffect>
                  </a14:imgLayer>
                </a14:imgProps>
              </a:ext>
            </a:extLst>
          </a:blip>
          <a:srcRect r="12889"/>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15" name="矩形 14"/>
          <p:cNvSpPr/>
          <p:nvPr/>
        </p:nvSpPr>
        <p:spPr>
          <a:xfrm>
            <a:off x="0" y="3410648"/>
            <a:ext cx="12192000" cy="3447352"/>
          </a:xfrm>
          <a:prstGeom prst="rect">
            <a:avLst/>
          </a:prstGeom>
          <a:gradFill>
            <a:gsLst>
              <a:gs pos="0">
                <a:sysClr val="windowText" lastClr="000000">
                  <a:lumMod val="95000"/>
                  <a:lumOff val="5000"/>
                  <a:alpha val="0"/>
                </a:sysClr>
              </a:gs>
              <a:gs pos="100000">
                <a:sysClr val="windowText" lastClr="000000">
                  <a:lumMod val="95000"/>
                  <a:lumOff val="5000"/>
                  <a:alpha val="11000"/>
                </a:sys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阿里巴巴普惠体"/>
              <a:cs typeface="+mn-cs"/>
            </a:endParaRPr>
          </a:p>
        </p:txBody>
      </p:sp>
      <p:grpSp>
        <p:nvGrpSpPr>
          <p:cNvPr id="5" name="组合 4"/>
          <p:cNvGrpSpPr/>
          <p:nvPr/>
        </p:nvGrpSpPr>
        <p:grpSpPr>
          <a:xfrm>
            <a:off x="2190290" y="3794208"/>
            <a:ext cx="7811420" cy="1548057"/>
            <a:chOff x="2190290" y="3794208"/>
            <a:chExt cx="7811420" cy="1548057"/>
          </a:xfrm>
        </p:grpSpPr>
        <p:grpSp>
          <p:nvGrpSpPr>
            <p:cNvPr id="16" name="组合 15"/>
            <p:cNvGrpSpPr/>
            <p:nvPr/>
          </p:nvGrpSpPr>
          <p:grpSpPr>
            <a:xfrm>
              <a:off x="2190290" y="3794208"/>
              <a:ext cx="7811420" cy="619143"/>
              <a:chOff x="3829039" y="4093744"/>
              <a:chExt cx="7811420" cy="619143"/>
            </a:xfrm>
            <a:effectLst>
              <a:outerShdw blurRad="101600" dist="38100" dir="2700000" algn="tl" rotWithShape="0">
                <a:prstClr val="black">
                  <a:alpha val="25000"/>
                </a:prstClr>
              </a:outerShdw>
            </a:effectLst>
          </p:grpSpPr>
          <p:sp>
            <p:nvSpPr>
              <p:cNvPr id="17" name="圆角矩形 27"/>
              <p:cNvSpPr/>
              <p:nvPr/>
            </p:nvSpPr>
            <p:spPr>
              <a:xfrm>
                <a:off x="3829039" y="4093744"/>
                <a:ext cx="7811420" cy="61914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4093"/>
                  </a:solidFill>
                  <a:effectLst/>
                  <a:uLnTx/>
                  <a:uFillTx/>
                  <a:latin typeface="Arial" panose="020B0604020202020204"/>
                  <a:ea typeface="阿里巴巴普惠体"/>
                  <a:cs typeface="+mn-cs"/>
                </a:endParaRPr>
              </a:p>
            </p:txBody>
          </p:sp>
          <p:sp>
            <p:nvSpPr>
              <p:cNvPr id="19" name="椭圆 18"/>
              <p:cNvSpPr/>
              <p:nvPr/>
            </p:nvSpPr>
            <p:spPr>
              <a:xfrm>
                <a:off x="11283948" y="4362551"/>
                <a:ext cx="107043" cy="10704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阿里巴巴普惠体"/>
                  <a:cs typeface="+mn-cs"/>
                </a:endParaRPr>
              </a:p>
            </p:txBody>
          </p:sp>
          <p:sp>
            <p:nvSpPr>
              <p:cNvPr id="20" name="椭圆 19"/>
              <p:cNvSpPr/>
              <p:nvPr/>
            </p:nvSpPr>
            <p:spPr>
              <a:xfrm>
                <a:off x="4050373" y="4362551"/>
                <a:ext cx="107043" cy="10704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阿里巴巴普惠体"/>
                  <a:cs typeface="+mn-cs"/>
                </a:endParaRPr>
              </a:p>
            </p:txBody>
          </p:sp>
        </p:grpSp>
        <p:grpSp>
          <p:nvGrpSpPr>
            <p:cNvPr id="31" name="组合 30"/>
            <p:cNvGrpSpPr/>
            <p:nvPr/>
          </p:nvGrpSpPr>
          <p:grpSpPr>
            <a:xfrm>
              <a:off x="2190290" y="4723122"/>
              <a:ext cx="7811420" cy="619143"/>
              <a:chOff x="3829039" y="4093744"/>
              <a:chExt cx="7811420" cy="619143"/>
            </a:xfrm>
            <a:effectLst>
              <a:outerShdw blurRad="101600" dist="38100" dir="2700000" algn="tl" rotWithShape="0">
                <a:prstClr val="black">
                  <a:alpha val="25000"/>
                </a:prstClr>
              </a:outerShdw>
            </a:effectLst>
          </p:grpSpPr>
          <p:sp>
            <p:nvSpPr>
              <p:cNvPr id="32" name="圆角矩形 27"/>
              <p:cNvSpPr/>
              <p:nvPr/>
            </p:nvSpPr>
            <p:spPr>
              <a:xfrm>
                <a:off x="3829039" y="4093744"/>
                <a:ext cx="7811420" cy="619143"/>
              </a:xfrm>
              <a:prstGeom prst="roundRect">
                <a:avLst>
                  <a:gd name="adj" fmla="val 50000"/>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154093"/>
                  </a:solidFill>
                  <a:effectLst/>
                  <a:uLnTx/>
                  <a:uFillTx/>
                  <a:latin typeface="Arial" panose="020B0604020202020204"/>
                  <a:ea typeface="阿里巴巴普惠体"/>
                  <a:cs typeface="+mn-cs"/>
                </a:endParaRPr>
              </a:p>
            </p:txBody>
          </p:sp>
          <p:sp>
            <p:nvSpPr>
              <p:cNvPr id="34" name="椭圆 33"/>
              <p:cNvSpPr/>
              <p:nvPr/>
            </p:nvSpPr>
            <p:spPr>
              <a:xfrm>
                <a:off x="11283948" y="4362551"/>
                <a:ext cx="107043" cy="10704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阿里巴巴普惠体"/>
                  <a:cs typeface="+mn-cs"/>
                </a:endParaRPr>
              </a:p>
            </p:txBody>
          </p:sp>
          <p:sp>
            <p:nvSpPr>
              <p:cNvPr id="35" name="椭圆 34"/>
              <p:cNvSpPr/>
              <p:nvPr/>
            </p:nvSpPr>
            <p:spPr>
              <a:xfrm>
                <a:off x="4050373" y="4362551"/>
                <a:ext cx="107043" cy="107043"/>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rial" panose="020B0604020202020204"/>
                  <a:ea typeface="阿里巴巴普惠体"/>
                  <a:cs typeface="+mn-cs"/>
                </a:endParaRPr>
              </a:p>
            </p:txBody>
          </p:sp>
        </p:grpSp>
      </p:grpSp>
      <p:sp>
        <p:nvSpPr>
          <p:cNvPr id="36" name="矩形 35"/>
          <p:cNvSpPr/>
          <p:nvPr/>
        </p:nvSpPr>
        <p:spPr>
          <a:xfrm flipV="1">
            <a:off x="0" y="0"/>
            <a:ext cx="12192000" cy="1223604"/>
          </a:xfrm>
          <a:prstGeom prst="rect">
            <a:avLst/>
          </a:prstGeom>
          <a:gradFill flip="none" rotWithShape="1">
            <a:gsLst>
              <a:gs pos="20000">
                <a:schemeClr val="bg1">
                  <a:alpha val="0"/>
                </a:schemeClr>
              </a:gs>
              <a:gs pos="100000">
                <a:schemeClr val="bg1"/>
              </a:gs>
            </a:gsLst>
            <a:lin ang="5400000" scaled="1"/>
            <a:tileRect/>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
          <p:cNvSpPr/>
          <p:nvPr>
            <p:custDataLst>
              <p:tags r:id="rId3"/>
            </p:custDataLst>
          </p:nvPr>
        </p:nvSpPr>
        <p:spPr>
          <a:xfrm>
            <a:off x="754731" y="792140"/>
            <a:ext cx="10819951" cy="2345151"/>
          </a:xfrm>
          <a:custGeom>
            <a:avLst/>
            <a:gdLst/>
            <a:ahLst/>
            <a:cxnLst/>
            <a:rect l="l" t="t" r="r" b="b"/>
            <a:pathLst>
              <a:path w="10819951" h="2345151">
                <a:moveTo>
                  <a:pt x="1650463" y="2140097"/>
                </a:moveTo>
                <a:cubicBezTo>
                  <a:pt x="1647492" y="2140097"/>
                  <a:pt x="1642291" y="2140840"/>
                  <a:pt x="1634862" y="2142326"/>
                </a:cubicBezTo>
                <a:cubicBezTo>
                  <a:pt x="1616288" y="2149756"/>
                  <a:pt x="1598828" y="2151984"/>
                  <a:pt x="1582483" y="2149013"/>
                </a:cubicBezTo>
                <a:lnTo>
                  <a:pt x="1570225" y="2149013"/>
                </a:lnTo>
                <a:lnTo>
                  <a:pt x="1570225" y="2151241"/>
                </a:lnTo>
                <a:cubicBezTo>
                  <a:pt x="1574683" y="2158671"/>
                  <a:pt x="1583969" y="2165358"/>
                  <a:pt x="1598086" y="2171301"/>
                </a:cubicBezTo>
                <a:cubicBezTo>
                  <a:pt x="1612944" y="2174273"/>
                  <a:pt x="1622231" y="2174273"/>
                  <a:pt x="1625946" y="2171301"/>
                </a:cubicBezTo>
                <a:cubicBezTo>
                  <a:pt x="1627432" y="2168329"/>
                  <a:pt x="1629661" y="2166843"/>
                  <a:pt x="1632633" y="2166843"/>
                </a:cubicBezTo>
                <a:cubicBezTo>
                  <a:pt x="1641548" y="2159414"/>
                  <a:pt x="1647492" y="2150499"/>
                  <a:pt x="1650463" y="2140097"/>
                </a:cubicBezTo>
                <a:close/>
                <a:moveTo>
                  <a:pt x="10069943" y="1986864"/>
                </a:moveTo>
                <a:cubicBezTo>
                  <a:pt x="10070686" y="1987235"/>
                  <a:pt x="10071429" y="1988535"/>
                  <a:pt x="10072172" y="1990764"/>
                </a:cubicBezTo>
                <a:cubicBezTo>
                  <a:pt x="10072172" y="1994479"/>
                  <a:pt x="10072915" y="1998565"/>
                  <a:pt x="10074401" y="2003023"/>
                </a:cubicBezTo>
                <a:lnTo>
                  <a:pt x="10077744" y="2009709"/>
                </a:lnTo>
                <a:cubicBezTo>
                  <a:pt x="10077744" y="2030512"/>
                  <a:pt x="10077001" y="2042028"/>
                  <a:pt x="10075515" y="2044257"/>
                </a:cubicBezTo>
                <a:cubicBezTo>
                  <a:pt x="10070314" y="2062087"/>
                  <a:pt x="10063256" y="2089205"/>
                  <a:pt x="10054342" y="2125610"/>
                </a:cubicBezTo>
                <a:lnTo>
                  <a:pt x="10047655" y="2151241"/>
                </a:lnTo>
                <a:lnTo>
                  <a:pt x="10052113" y="2160157"/>
                </a:lnTo>
                <a:lnTo>
                  <a:pt x="10061027" y="2157928"/>
                </a:lnTo>
                <a:cubicBezTo>
                  <a:pt x="10072172" y="2150499"/>
                  <a:pt x="10082202" y="2142698"/>
                  <a:pt x="10091117" y="2134525"/>
                </a:cubicBezTo>
                <a:cubicBezTo>
                  <a:pt x="10095575" y="2128581"/>
                  <a:pt x="10096318" y="2129139"/>
                  <a:pt x="10093346" y="2136197"/>
                </a:cubicBezTo>
                <a:cubicBezTo>
                  <a:pt x="10090374" y="2143255"/>
                  <a:pt x="10084430" y="2157185"/>
                  <a:pt x="10075515" y="2177988"/>
                </a:cubicBezTo>
                <a:cubicBezTo>
                  <a:pt x="10062885" y="2202505"/>
                  <a:pt x="10052856" y="2219779"/>
                  <a:pt x="10045426" y="2229808"/>
                </a:cubicBezTo>
                <a:cubicBezTo>
                  <a:pt x="10037996" y="2239838"/>
                  <a:pt x="10029452" y="2247825"/>
                  <a:pt x="10019794" y="2253769"/>
                </a:cubicBezTo>
                <a:cubicBezTo>
                  <a:pt x="10009393" y="2261198"/>
                  <a:pt x="10001220" y="2264913"/>
                  <a:pt x="9995277" y="2264913"/>
                </a:cubicBezTo>
                <a:cubicBezTo>
                  <a:pt x="9989334" y="2264913"/>
                  <a:pt x="9983761" y="2262684"/>
                  <a:pt x="9978560" y="2258226"/>
                </a:cubicBezTo>
                <a:lnTo>
                  <a:pt x="9965188" y="2240395"/>
                </a:lnTo>
                <a:cubicBezTo>
                  <a:pt x="9962215" y="2235938"/>
                  <a:pt x="9958501" y="2232966"/>
                  <a:pt x="9954043" y="2231480"/>
                </a:cubicBezTo>
                <a:cubicBezTo>
                  <a:pt x="9949585" y="2229251"/>
                  <a:pt x="9940299" y="2223679"/>
                  <a:pt x="9926182" y="2214764"/>
                </a:cubicBezTo>
                <a:lnTo>
                  <a:pt x="9919496" y="2190246"/>
                </a:lnTo>
                <a:lnTo>
                  <a:pt x="9921724" y="2180216"/>
                </a:lnTo>
                <a:cubicBezTo>
                  <a:pt x="9929155" y="2157928"/>
                  <a:pt x="9939927" y="2136011"/>
                  <a:pt x="9954043" y="2114465"/>
                </a:cubicBezTo>
                <a:cubicBezTo>
                  <a:pt x="9970389" y="2092920"/>
                  <a:pt x="9993791" y="2065431"/>
                  <a:pt x="10024252" y="2031998"/>
                </a:cubicBezTo>
                <a:cubicBezTo>
                  <a:pt x="10045797" y="2009709"/>
                  <a:pt x="10060284" y="1995222"/>
                  <a:pt x="10067714" y="1988535"/>
                </a:cubicBezTo>
                <a:cubicBezTo>
                  <a:pt x="10068457" y="1987049"/>
                  <a:pt x="10069200" y="1986492"/>
                  <a:pt x="10069943" y="1986864"/>
                </a:cubicBezTo>
                <a:close/>
                <a:moveTo>
                  <a:pt x="8933787" y="1957332"/>
                </a:moveTo>
                <a:cubicBezTo>
                  <a:pt x="8937131" y="1956589"/>
                  <a:pt x="8939917" y="1956589"/>
                  <a:pt x="8942146" y="1957332"/>
                </a:cubicBezTo>
                <a:cubicBezTo>
                  <a:pt x="8940660" y="1972191"/>
                  <a:pt x="8934716" y="1994850"/>
                  <a:pt x="8924315" y="2025311"/>
                </a:cubicBezTo>
                <a:lnTo>
                  <a:pt x="8915400" y="2044257"/>
                </a:lnTo>
                <a:lnTo>
                  <a:pt x="8917628" y="2055401"/>
                </a:lnTo>
                <a:cubicBezTo>
                  <a:pt x="8920600" y="2067288"/>
                  <a:pt x="8925801" y="2076203"/>
                  <a:pt x="8933230" y="2082147"/>
                </a:cubicBezTo>
                <a:lnTo>
                  <a:pt x="8939917" y="2086605"/>
                </a:lnTo>
                <a:lnTo>
                  <a:pt x="8965549" y="2073232"/>
                </a:lnTo>
                <a:cubicBezTo>
                  <a:pt x="8977436" y="2065802"/>
                  <a:pt x="8985237" y="2061716"/>
                  <a:pt x="8988951" y="2060973"/>
                </a:cubicBezTo>
                <a:cubicBezTo>
                  <a:pt x="8992666" y="2060230"/>
                  <a:pt x="8993038" y="2062087"/>
                  <a:pt x="8990066" y="2066545"/>
                </a:cubicBezTo>
                <a:cubicBezTo>
                  <a:pt x="8985608" y="2075461"/>
                  <a:pt x="8980407" y="2084004"/>
                  <a:pt x="8974464" y="2092177"/>
                </a:cubicBezTo>
                <a:cubicBezTo>
                  <a:pt x="8967034" y="2104064"/>
                  <a:pt x="8950318" y="2131925"/>
                  <a:pt x="8924315" y="2175759"/>
                </a:cubicBezTo>
                <a:cubicBezTo>
                  <a:pt x="8916142" y="2186903"/>
                  <a:pt x="8909456" y="2195447"/>
                  <a:pt x="8904255" y="2201391"/>
                </a:cubicBezTo>
                <a:cubicBezTo>
                  <a:pt x="8899054" y="2207334"/>
                  <a:pt x="8894225" y="2210306"/>
                  <a:pt x="8889768" y="2210306"/>
                </a:cubicBezTo>
                <a:cubicBezTo>
                  <a:pt x="8888281" y="2210306"/>
                  <a:pt x="8887539" y="2211049"/>
                  <a:pt x="8887539" y="2212535"/>
                </a:cubicBezTo>
                <a:cubicBezTo>
                  <a:pt x="8886052" y="2215507"/>
                  <a:pt x="8883824" y="2217735"/>
                  <a:pt x="8880852" y="2219221"/>
                </a:cubicBezTo>
                <a:cubicBezTo>
                  <a:pt x="8873423" y="2220707"/>
                  <a:pt x="8867108" y="2219964"/>
                  <a:pt x="8861907" y="2216992"/>
                </a:cubicBezTo>
                <a:cubicBezTo>
                  <a:pt x="8858936" y="2215507"/>
                  <a:pt x="8856707" y="2212535"/>
                  <a:pt x="8855221" y="2208077"/>
                </a:cubicBezTo>
                <a:cubicBezTo>
                  <a:pt x="8850763" y="2203619"/>
                  <a:pt x="8842590" y="2200648"/>
                  <a:pt x="8830703" y="2199162"/>
                </a:cubicBezTo>
                <a:cubicBezTo>
                  <a:pt x="8822531" y="2196190"/>
                  <a:pt x="8814729" y="2191732"/>
                  <a:pt x="8807300" y="2185789"/>
                </a:cubicBezTo>
                <a:cubicBezTo>
                  <a:pt x="8802842" y="2174644"/>
                  <a:pt x="8801356" y="2160157"/>
                  <a:pt x="8802842" y="2142326"/>
                </a:cubicBezTo>
                <a:cubicBezTo>
                  <a:pt x="8816958" y="2108893"/>
                  <a:pt x="8829961" y="2082147"/>
                  <a:pt x="8841848" y="2062087"/>
                </a:cubicBezTo>
                <a:cubicBezTo>
                  <a:pt x="8858936" y="2031626"/>
                  <a:pt x="8879366" y="2004137"/>
                  <a:pt x="8903141" y="1979620"/>
                </a:cubicBezTo>
                <a:cubicBezTo>
                  <a:pt x="8909827" y="1973676"/>
                  <a:pt x="8916142" y="1967733"/>
                  <a:pt x="8922086" y="1961789"/>
                </a:cubicBezTo>
                <a:cubicBezTo>
                  <a:pt x="8926544" y="1959560"/>
                  <a:pt x="8930444" y="1958074"/>
                  <a:pt x="8933787" y="1957332"/>
                </a:cubicBezTo>
                <a:close/>
                <a:moveTo>
                  <a:pt x="10634956" y="1952874"/>
                </a:moveTo>
                <a:lnTo>
                  <a:pt x="10655017" y="1955103"/>
                </a:lnTo>
                <a:cubicBezTo>
                  <a:pt x="10679534" y="1959560"/>
                  <a:pt x="10701451" y="1965504"/>
                  <a:pt x="10720767" y="1972933"/>
                </a:cubicBezTo>
                <a:cubicBezTo>
                  <a:pt x="10746770" y="1986307"/>
                  <a:pt x="10771287" y="2001537"/>
                  <a:pt x="10794320" y="2018625"/>
                </a:cubicBezTo>
                <a:cubicBezTo>
                  <a:pt x="10803234" y="2026054"/>
                  <a:pt x="10809921" y="2031255"/>
                  <a:pt x="10814379" y="2034227"/>
                </a:cubicBezTo>
                <a:cubicBezTo>
                  <a:pt x="10818094" y="2037199"/>
                  <a:pt x="10819951" y="2039985"/>
                  <a:pt x="10819951" y="2042585"/>
                </a:cubicBezTo>
                <a:cubicBezTo>
                  <a:pt x="10819951" y="2045185"/>
                  <a:pt x="10817351" y="2051686"/>
                  <a:pt x="10812150" y="2062087"/>
                </a:cubicBezTo>
                <a:cubicBezTo>
                  <a:pt x="10807692" y="2072489"/>
                  <a:pt x="10804720" y="2079918"/>
                  <a:pt x="10803234" y="2084376"/>
                </a:cubicBezTo>
                <a:cubicBezTo>
                  <a:pt x="10803234" y="2087348"/>
                  <a:pt x="10801749" y="2089205"/>
                  <a:pt x="10798778" y="2089948"/>
                </a:cubicBezTo>
                <a:cubicBezTo>
                  <a:pt x="10797292" y="2091434"/>
                  <a:pt x="10796549" y="2092920"/>
                  <a:pt x="10796549" y="2094406"/>
                </a:cubicBezTo>
                <a:cubicBezTo>
                  <a:pt x="10795063" y="2100349"/>
                  <a:pt x="10791348" y="2107036"/>
                  <a:pt x="10785404" y="2114465"/>
                </a:cubicBezTo>
                <a:cubicBezTo>
                  <a:pt x="10768317" y="2118923"/>
                  <a:pt x="10749371" y="2121152"/>
                  <a:pt x="10728568" y="2121152"/>
                </a:cubicBezTo>
                <a:cubicBezTo>
                  <a:pt x="10725596" y="2121152"/>
                  <a:pt x="10722996" y="2119666"/>
                  <a:pt x="10720767" y="2116694"/>
                </a:cubicBezTo>
                <a:cubicBezTo>
                  <a:pt x="10717795" y="2113722"/>
                  <a:pt x="10714080" y="2112237"/>
                  <a:pt x="10709623" y="2112237"/>
                </a:cubicBezTo>
                <a:cubicBezTo>
                  <a:pt x="10699222" y="2112237"/>
                  <a:pt x="10686407" y="2106107"/>
                  <a:pt x="10671175" y="2093848"/>
                </a:cubicBezTo>
                <a:cubicBezTo>
                  <a:pt x="10655944" y="2081590"/>
                  <a:pt x="10641272" y="2065802"/>
                  <a:pt x="10627155" y="2046486"/>
                </a:cubicBezTo>
                <a:cubicBezTo>
                  <a:pt x="10615268" y="2030884"/>
                  <a:pt x="10606353" y="2019739"/>
                  <a:pt x="10600409" y="2013053"/>
                </a:cubicBezTo>
                <a:cubicBezTo>
                  <a:pt x="10594467" y="2006366"/>
                  <a:pt x="10588151" y="2000794"/>
                  <a:pt x="10581464" y="1996336"/>
                </a:cubicBezTo>
                <a:lnTo>
                  <a:pt x="10568092" y="1988535"/>
                </a:lnTo>
                <a:lnTo>
                  <a:pt x="10554718" y="1988535"/>
                </a:lnTo>
                <a:cubicBezTo>
                  <a:pt x="10545802" y="1988535"/>
                  <a:pt x="10540788" y="1987792"/>
                  <a:pt x="10539674" y="1986307"/>
                </a:cubicBezTo>
                <a:cubicBezTo>
                  <a:pt x="10538559" y="1984821"/>
                  <a:pt x="10541344" y="1982592"/>
                  <a:pt x="10548031" y="1979620"/>
                </a:cubicBezTo>
                <a:cubicBezTo>
                  <a:pt x="10571805" y="1969219"/>
                  <a:pt x="10594467" y="1961046"/>
                  <a:pt x="10616012" y="1955103"/>
                </a:cubicBezTo>
                <a:close/>
                <a:moveTo>
                  <a:pt x="9209607" y="1894924"/>
                </a:moveTo>
                <a:cubicBezTo>
                  <a:pt x="9237097" y="1913498"/>
                  <a:pt x="9256042" y="1927242"/>
                  <a:pt x="9266443" y="1936157"/>
                </a:cubicBezTo>
                <a:cubicBezTo>
                  <a:pt x="9275359" y="1943587"/>
                  <a:pt x="9286132" y="1949159"/>
                  <a:pt x="9298761" y="1952874"/>
                </a:cubicBezTo>
                <a:lnTo>
                  <a:pt x="9307677" y="1955103"/>
                </a:lnTo>
                <a:lnTo>
                  <a:pt x="9312135" y="1950645"/>
                </a:lnTo>
                <a:lnTo>
                  <a:pt x="9316592" y="1949531"/>
                </a:lnTo>
                <a:lnTo>
                  <a:pt x="9318821" y="1950645"/>
                </a:lnTo>
                <a:lnTo>
                  <a:pt x="9321050" y="1955103"/>
                </a:lnTo>
                <a:lnTo>
                  <a:pt x="9333309" y="1949531"/>
                </a:lnTo>
                <a:cubicBezTo>
                  <a:pt x="9340739" y="1948045"/>
                  <a:pt x="9345197" y="1947302"/>
                  <a:pt x="9346681" y="1947302"/>
                </a:cubicBezTo>
                <a:cubicBezTo>
                  <a:pt x="9345197" y="1949531"/>
                  <a:pt x="9338881" y="1955846"/>
                  <a:pt x="9327736" y="1966247"/>
                </a:cubicBezTo>
                <a:cubicBezTo>
                  <a:pt x="9344824" y="1973676"/>
                  <a:pt x="9360055" y="1979620"/>
                  <a:pt x="9373427" y="1984078"/>
                </a:cubicBezTo>
                <a:cubicBezTo>
                  <a:pt x="9418005" y="2002651"/>
                  <a:pt x="9447723" y="2015653"/>
                  <a:pt x="9462582" y="2023083"/>
                </a:cubicBezTo>
                <a:cubicBezTo>
                  <a:pt x="9467783" y="2026054"/>
                  <a:pt x="9472612" y="2029769"/>
                  <a:pt x="9477070" y="2034227"/>
                </a:cubicBezTo>
                <a:cubicBezTo>
                  <a:pt x="9478555" y="2037199"/>
                  <a:pt x="9482271" y="2038685"/>
                  <a:pt x="9488213" y="2038685"/>
                </a:cubicBezTo>
                <a:cubicBezTo>
                  <a:pt x="9498615" y="2040913"/>
                  <a:pt x="9508645" y="2048714"/>
                  <a:pt x="9518303" y="2062087"/>
                </a:cubicBezTo>
                <a:cubicBezTo>
                  <a:pt x="9522760" y="2066545"/>
                  <a:pt x="9535391" y="2074718"/>
                  <a:pt x="9556193" y="2086605"/>
                </a:cubicBezTo>
                <a:cubicBezTo>
                  <a:pt x="9559165" y="2093291"/>
                  <a:pt x="9561766" y="2098863"/>
                  <a:pt x="9563994" y="2103321"/>
                </a:cubicBezTo>
                <a:cubicBezTo>
                  <a:pt x="9566967" y="2107779"/>
                  <a:pt x="9569196" y="2112237"/>
                  <a:pt x="9570680" y="2116694"/>
                </a:cubicBezTo>
                <a:lnTo>
                  <a:pt x="9572909" y="2125610"/>
                </a:lnTo>
                <a:lnTo>
                  <a:pt x="9584054" y="2132296"/>
                </a:lnTo>
                <a:cubicBezTo>
                  <a:pt x="9591484" y="2136011"/>
                  <a:pt x="9596313" y="2143069"/>
                  <a:pt x="9598542" y="2153470"/>
                </a:cubicBezTo>
                <a:cubicBezTo>
                  <a:pt x="9600770" y="2163872"/>
                  <a:pt x="9599655" y="2174644"/>
                  <a:pt x="9595198" y="2185789"/>
                </a:cubicBezTo>
                <a:cubicBezTo>
                  <a:pt x="9586283" y="2197676"/>
                  <a:pt x="9574767" y="2208820"/>
                  <a:pt x="9560651" y="2219221"/>
                </a:cubicBezTo>
                <a:lnTo>
                  <a:pt x="9551735" y="2223679"/>
                </a:lnTo>
                <a:cubicBezTo>
                  <a:pt x="9539847" y="2228880"/>
                  <a:pt x="9531676" y="2231480"/>
                  <a:pt x="9527218" y="2231480"/>
                </a:cubicBezTo>
                <a:cubicBezTo>
                  <a:pt x="9519046" y="2232966"/>
                  <a:pt x="9508274" y="2235938"/>
                  <a:pt x="9494900" y="2240395"/>
                </a:cubicBezTo>
                <a:cubicBezTo>
                  <a:pt x="9487470" y="2241881"/>
                  <a:pt x="9482271" y="2244110"/>
                  <a:pt x="9479298" y="2247082"/>
                </a:cubicBezTo>
                <a:cubicBezTo>
                  <a:pt x="9476326" y="2248568"/>
                  <a:pt x="9472983" y="2249311"/>
                  <a:pt x="9469268" y="2249311"/>
                </a:cubicBezTo>
                <a:lnTo>
                  <a:pt x="9429150" y="2249311"/>
                </a:lnTo>
                <a:cubicBezTo>
                  <a:pt x="9384572" y="2252283"/>
                  <a:pt x="9354854" y="2252283"/>
                  <a:pt x="9339995" y="2249311"/>
                </a:cubicBezTo>
                <a:cubicBezTo>
                  <a:pt x="9333309" y="2247825"/>
                  <a:pt x="9324764" y="2247082"/>
                  <a:pt x="9314364" y="2247082"/>
                </a:cubicBezTo>
                <a:cubicBezTo>
                  <a:pt x="9298018" y="2245596"/>
                  <a:pt x="9280560" y="2241881"/>
                  <a:pt x="9261985" y="2235938"/>
                </a:cubicBezTo>
                <a:cubicBezTo>
                  <a:pt x="9256042" y="2234452"/>
                  <a:pt x="9250841" y="2233709"/>
                  <a:pt x="9246383" y="2233709"/>
                </a:cubicBezTo>
                <a:cubicBezTo>
                  <a:pt x="9224839" y="2228508"/>
                  <a:pt x="9199578" y="2218478"/>
                  <a:pt x="9170603" y="2203619"/>
                </a:cubicBezTo>
                <a:lnTo>
                  <a:pt x="9157229" y="2196933"/>
                </a:lnTo>
                <a:cubicBezTo>
                  <a:pt x="9138656" y="2188017"/>
                  <a:pt x="9119339" y="2175016"/>
                  <a:pt x="9099279" y="2157928"/>
                </a:cubicBezTo>
                <a:cubicBezTo>
                  <a:pt x="9074019" y="2136382"/>
                  <a:pt x="9053588" y="2112608"/>
                  <a:pt x="9037986" y="2086605"/>
                </a:cubicBezTo>
                <a:cubicBezTo>
                  <a:pt x="9021641" y="2050200"/>
                  <a:pt x="9009382" y="2013796"/>
                  <a:pt x="9001209" y="1977391"/>
                </a:cubicBezTo>
                <a:cubicBezTo>
                  <a:pt x="8999725" y="1965504"/>
                  <a:pt x="9001581" y="1958074"/>
                  <a:pt x="9006782" y="1955103"/>
                </a:cubicBezTo>
                <a:lnTo>
                  <a:pt x="9013469" y="1950645"/>
                </a:lnTo>
                <a:lnTo>
                  <a:pt x="9029070" y="1957332"/>
                </a:lnTo>
                <a:cubicBezTo>
                  <a:pt x="9037986" y="1960303"/>
                  <a:pt x="9045416" y="1964761"/>
                  <a:pt x="9051359" y="1970705"/>
                </a:cubicBezTo>
                <a:cubicBezTo>
                  <a:pt x="9085536" y="2002651"/>
                  <a:pt x="9117853" y="2033112"/>
                  <a:pt x="9148314" y="2062087"/>
                </a:cubicBezTo>
                <a:lnTo>
                  <a:pt x="9161687" y="2068774"/>
                </a:lnTo>
                <a:cubicBezTo>
                  <a:pt x="9179518" y="2080661"/>
                  <a:pt x="9194006" y="2088462"/>
                  <a:pt x="9205149" y="2092177"/>
                </a:cubicBezTo>
                <a:cubicBezTo>
                  <a:pt x="9208122" y="2093663"/>
                  <a:pt x="9213322" y="2095892"/>
                  <a:pt x="9220752" y="2098863"/>
                </a:cubicBezTo>
                <a:cubicBezTo>
                  <a:pt x="9269786" y="2113722"/>
                  <a:pt x="9324022" y="2121152"/>
                  <a:pt x="9383458" y="2121152"/>
                </a:cubicBezTo>
                <a:cubicBezTo>
                  <a:pt x="9398317" y="2119666"/>
                  <a:pt x="9408718" y="2118923"/>
                  <a:pt x="9414662" y="2118923"/>
                </a:cubicBezTo>
                <a:cubicBezTo>
                  <a:pt x="9413176" y="2114465"/>
                  <a:pt x="9408718" y="2099235"/>
                  <a:pt x="9401288" y="2073232"/>
                </a:cubicBezTo>
                <a:lnTo>
                  <a:pt x="9381229" y="2044257"/>
                </a:lnTo>
                <a:cubicBezTo>
                  <a:pt x="9359684" y="2013796"/>
                  <a:pt x="9342596" y="1992250"/>
                  <a:pt x="9329965" y="1979620"/>
                </a:cubicBezTo>
                <a:lnTo>
                  <a:pt x="9321050" y="1970705"/>
                </a:lnTo>
                <a:lnTo>
                  <a:pt x="9316592" y="1975162"/>
                </a:lnTo>
                <a:cubicBezTo>
                  <a:pt x="9313621" y="1978134"/>
                  <a:pt x="9310649" y="1979620"/>
                  <a:pt x="9307677" y="1979620"/>
                </a:cubicBezTo>
                <a:cubicBezTo>
                  <a:pt x="9304705" y="1982592"/>
                  <a:pt x="9300247" y="1988164"/>
                  <a:pt x="9294303" y="1996336"/>
                </a:cubicBezTo>
                <a:cubicBezTo>
                  <a:pt x="9283160" y="2014167"/>
                  <a:pt x="9271644" y="2027540"/>
                  <a:pt x="9259756" y="2036456"/>
                </a:cubicBezTo>
                <a:cubicBezTo>
                  <a:pt x="9250841" y="2041656"/>
                  <a:pt x="9243226" y="2044628"/>
                  <a:pt x="9236911" y="2045371"/>
                </a:cubicBezTo>
                <a:cubicBezTo>
                  <a:pt x="9230595" y="2046114"/>
                  <a:pt x="9222237" y="2045000"/>
                  <a:pt x="9211836" y="2042028"/>
                </a:cubicBezTo>
                <a:cubicBezTo>
                  <a:pt x="9194749" y="2036827"/>
                  <a:pt x="9181747" y="2027540"/>
                  <a:pt x="9172831" y="2014167"/>
                </a:cubicBezTo>
                <a:cubicBezTo>
                  <a:pt x="9156486" y="1989650"/>
                  <a:pt x="9147942" y="1972005"/>
                  <a:pt x="9147199" y="1961232"/>
                </a:cubicBezTo>
                <a:cubicBezTo>
                  <a:pt x="9146456" y="1950459"/>
                  <a:pt x="9151286" y="1936900"/>
                  <a:pt x="9161687" y="1920555"/>
                </a:cubicBezTo>
                <a:cubicBezTo>
                  <a:pt x="9172088" y="1908668"/>
                  <a:pt x="9184347" y="1900867"/>
                  <a:pt x="9198464" y="1897153"/>
                </a:cubicBezTo>
                <a:close/>
                <a:moveTo>
                  <a:pt x="9494900" y="1857033"/>
                </a:moveTo>
                <a:cubicBezTo>
                  <a:pt x="9528333" y="1856290"/>
                  <a:pt x="9561766" y="1864463"/>
                  <a:pt x="9595198" y="1881551"/>
                </a:cubicBezTo>
                <a:cubicBezTo>
                  <a:pt x="9607828" y="1890466"/>
                  <a:pt x="9618230" y="1897710"/>
                  <a:pt x="9626401" y="1903282"/>
                </a:cubicBezTo>
                <a:cubicBezTo>
                  <a:pt x="9634574" y="1908854"/>
                  <a:pt x="9638661" y="1913126"/>
                  <a:pt x="9638661" y="1916098"/>
                </a:cubicBezTo>
                <a:cubicBezTo>
                  <a:pt x="9640146" y="1917584"/>
                  <a:pt x="9642375" y="1919070"/>
                  <a:pt x="9645347" y="1920555"/>
                </a:cubicBezTo>
                <a:cubicBezTo>
                  <a:pt x="9648320" y="1922041"/>
                  <a:pt x="9650549" y="1924270"/>
                  <a:pt x="9652034" y="1927242"/>
                </a:cubicBezTo>
                <a:cubicBezTo>
                  <a:pt x="9652034" y="1928728"/>
                  <a:pt x="9652777" y="1930957"/>
                  <a:pt x="9654263" y="1933929"/>
                </a:cubicBezTo>
                <a:cubicBezTo>
                  <a:pt x="9657977" y="1942844"/>
                  <a:pt x="9660578" y="1954360"/>
                  <a:pt x="9662063" y="1968476"/>
                </a:cubicBezTo>
                <a:lnTo>
                  <a:pt x="9662063" y="1981849"/>
                </a:lnTo>
                <a:lnTo>
                  <a:pt x="9657605" y="1990764"/>
                </a:lnTo>
                <a:lnTo>
                  <a:pt x="9647576" y="2000794"/>
                </a:lnTo>
                <a:cubicBezTo>
                  <a:pt x="9644604" y="2003766"/>
                  <a:pt x="9643118" y="2006738"/>
                  <a:pt x="9643118" y="2009709"/>
                </a:cubicBezTo>
                <a:cubicBezTo>
                  <a:pt x="9640146" y="2017139"/>
                  <a:pt x="9633459" y="2024568"/>
                  <a:pt x="9623059" y="2031998"/>
                </a:cubicBezTo>
                <a:cubicBezTo>
                  <a:pt x="9620087" y="2033484"/>
                  <a:pt x="9615258" y="2033484"/>
                  <a:pt x="9608571" y="2031998"/>
                </a:cubicBezTo>
                <a:cubicBezTo>
                  <a:pt x="9605599" y="2030512"/>
                  <a:pt x="9602628" y="2028283"/>
                  <a:pt x="9599655" y="2025311"/>
                </a:cubicBezTo>
                <a:lnTo>
                  <a:pt x="9592970" y="2018625"/>
                </a:lnTo>
                <a:lnTo>
                  <a:pt x="9586283" y="2018625"/>
                </a:lnTo>
                <a:cubicBezTo>
                  <a:pt x="9574395" y="2021597"/>
                  <a:pt x="9564366" y="2021597"/>
                  <a:pt x="9556193" y="2018625"/>
                </a:cubicBezTo>
                <a:cubicBezTo>
                  <a:pt x="9539847" y="2006738"/>
                  <a:pt x="9526104" y="1992250"/>
                  <a:pt x="9514959" y="1975162"/>
                </a:cubicBezTo>
                <a:cubicBezTo>
                  <a:pt x="9507530" y="1960303"/>
                  <a:pt x="9501587" y="1950273"/>
                  <a:pt x="9497129" y="1945073"/>
                </a:cubicBezTo>
                <a:cubicBezTo>
                  <a:pt x="9492671" y="1930214"/>
                  <a:pt x="9483385" y="1916841"/>
                  <a:pt x="9469268" y="1904954"/>
                </a:cubicBezTo>
                <a:cubicBezTo>
                  <a:pt x="9452924" y="1899753"/>
                  <a:pt x="9438064" y="1897153"/>
                  <a:pt x="9424692" y="1897153"/>
                </a:cubicBezTo>
                <a:lnTo>
                  <a:pt x="9416890" y="1897153"/>
                </a:lnTo>
                <a:cubicBezTo>
                  <a:pt x="9423577" y="1889723"/>
                  <a:pt x="9435835" y="1880808"/>
                  <a:pt x="9453667" y="1870406"/>
                </a:cubicBezTo>
                <a:lnTo>
                  <a:pt x="9470383" y="1861491"/>
                </a:lnTo>
                <a:close/>
                <a:moveTo>
                  <a:pt x="3543871" y="1810227"/>
                </a:moveTo>
                <a:cubicBezTo>
                  <a:pt x="3531241" y="1813942"/>
                  <a:pt x="3517496" y="1817285"/>
                  <a:pt x="3502637" y="1820257"/>
                </a:cubicBezTo>
                <a:lnTo>
                  <a:pt x="3477006" y="1826944"/>
                </a:lnTo>
                <a:lnTo>
                  <a:pt x="3479235" y="1833630"/>
                </a:lnTo>
                <a:cubicBezTo>
                  <a:pt x="3479977" y="1838088"/>
                  <a:pt x="3480163" y="1844589"/>
                  <a:pt x="3479792" y="1853133"/>
                </a:cubicBezTo>
                <a:cubicBezTo>
                  <a:pt x="3479420" y="1861677"/>
                  <a:pt x="3477749" y="1874121"/>
                  <a:pt x="3474777" y="1890466"/>
                </a:cubicBezTo>
                <a:cubicBezTo>
                  <a:pt x="3473291" y="1898639"/>
                  <a:pt x="3471805" y="1910154"/>
                  <a:pt x="3470319" y="1925013"/>
                </a:cubicBezTo>
                <a:lnTo>
                  <a:pt x="3472548" y="1925013"/>
                </a:lnTo>
                <a:cubicBezTo>
                  <a:pt x="3477006" y="1925013"/>
                  <a:pt x="3481092" y="1923527"/>
                  <a:pt x="3484806" y="1920555"/>
                </a:cubicBezTo>
                <a:cubicBezTo>
                  <a:pt x="3489265" y="1917584"/>
                  <a:pt x="3492979" y="1916098"/>
                  <a:pt x="3495951" y="1916098"/>
                </a:cubicBezTo>
                <a:cubicBezTo>
                  <a:pt x="3507838" y="1910154"/>
                  <a:pt x="3519354" y="1903839"/>
                  <a:pt x="3530499" y="1897153"/>
                </a:cubicBezTo>
                <a:lnTo>
                  <a:pt x="3537185" y="1897153"/>
                </a:lnTo>
                <a:cubicBezTo>
                  <a:pt x="3538670" y="1876350"/>
                  <a:pt x="3540899" y="1858891"/>
                  <a:pt x="3543871" y="1844775"/>
                </a:cubicBezTo>
                <a:cubicBezTo>
                  <a:pt x="3545357" y="1831401"/>
                  <a:pt x="3546100" y="1821743"/>
                  <a:pt x="3546100" y="1815800"/>
                </a:cubicBezTo>
                <a:close/>
                <a:moveTo>
                  <a:pt x="2737028" y="1783481"/>
                </a:moveTo>
                <a:cubicBezTo>
                  <a:pt x="2702109" y="1792397"/>
                  <a:pt x="2677963" y="1799083"/>
                  <a:pt x="2664590" y="1803541"/>
                </a:cubicBezTo>
                <a:cubicBezTo>
                  <a:pt x="2652703" y="1808742"/>
                  <a:pt x="2641187" y="1813571"/>
                  <a:pt x="2630043" y="1818028"/>
                </a:cubicBezTo>
                <a:cubicBezTo>
                  <a:pt x="2613698" y="1822486"/>
                  <a:pt x="2596239" y="1829173"/>
                  <a:pt x="2577665" y="1838088"/>
                </a:cubicBezTo>
                <a:cubicBezTo>
                  <a:pt x="2560577" y="1847003"/>
                  <a:pt x="2548690" y="1852204"/>
                  <a:pt x="2542003" y="1853690"/>
                </a:cubicBezTo>
                <a:cubicBezTo>
                  <a:pt x="2535317" y="1855176"/>
                  <a:pt x="2528259" y="1855176"/>
                  <a:pt x="2520829" y="1853690"/>
                </a:cubicBezTo>
                <a:cubicBezTo>
                  <a:pt x="2508199" y="1849232"/>
                  <a:pt x="2498169" y="1841803"/>
                  <a:pt x="2490740" y="1831401"/>
                </a:cubicBezTo>
                <a:cubicBezTo>
                  <a:pt x="2490740" y="1826944"/>
                  <a:pt x="2488511" y="1819143"/>
                  <a:pt x="2484053" y="1807999"/>
                </a:cubicBezTo>
                <a:cubicBezTo>
                  <a:pt x="2470680" y="1817657"/>
                  <a:pt x="2462136" y="1824715"/>
                  <a:pt x="2458421" y="1829173"/>
                </a:cubicBezTo>
                <a:cubicBezTo>
                  <a:pt x="2455449" y="1832144"/>
                  <a:pt x="2451735" y="1835116"/>
                  <a:pt x="2447278" y="1838088"/>
                </a:cubicBezTo>
                <a:lnTo>
                  <a:pt x="2440590" y="1840317"/>
                </a:lnTo>
                <a:cubicBezTo>
                  <a:pt x="2442076" y="1861862"/>
                  <a:pt x="2442820" y="1874864"/>
                  <a:pt x="2442820" y="1879322"/>
                </a:cubicBezTo>
                <a:cubicBezTo>
                  <a:pt x="2447278" y="1883780"/>
                  <a:pt x="2454335" y="1888237"/>
                  <a:pt x="2463994" y="1892695"/>
                </a:cubicBezTo>
                <a:cubicBezTo>
                  <a:pt x="2472909" y="1894181"/>
                  <a:pt x="2486653" y="1893438"/>
                  <a:pt x="2505227" y="1890466"/>
                </a:cubicBezTo>
                <a:cubicBezTo>
                  <a:pt x="2518600" y="1887494"/>
                  <a:pt x="2530488" y="1884522"/>
                  <a:pt x="2540889" y="1881551"/>
                </a:cubicBezTo>
                <a:cubicBezTo>
                  <a:pt x="2575807" y="1868178"/>
                  <a:pt x="2620756" y="1852947"/>
                  <a:pt x="2675734" y="1835859"/>
                </a:cubicBezTo>
                <a:cubicBezTo>
                  <a:pt x="2701737" y="1826944"/>
                  <a:pt x="2724026" y="1820257"/>
                  <a:pt x="2742599" y="1815800"/>
                </a:cubicBezTo>
                <a:cubicBezTo>
                  <a:pt x="2742599" y="1800198"/>
                  <a:pt x="2741856" y="1790168"/>
                  <a:pt x="2740371" y="1785710"/>
                </a:cubicBezTo>
                <a:close/>
                <a:moveTo>
                  <a:pt x="1591399" y="1776795"/>
                </a:moveTo>
                <a:cubicBezTo>
                  <a:pt x="1601800" y="1776795"/>
                  <a:pt x="1614802" y="1778281"/>
                  <a:pt x="1630404" y="1781252"/>
                </a:cubicBezTo>
                <a:cubicBezTo>
                  <a:pt x="1639319" y="1788682"/>
                  <a:pt x="1648235" y="1800198"/>
                  <a:pt x="1657150" y="1815800"/>
                </a:cubicBezTo>
                <a:lnTo>
                  <a:pt x="1659379" y="1829173"/>
                </a:lnTo>
                <a:cubicBezTo>
                  <a:pt x="1653435" y="1839574"/>
                  <a:pt x="1650463" y="1847003"/>
                  <a:pt x="1650463" y="1851461"/>
                </a:cubicBezTo>
                <a:cubicBezTo>
                  <a:pt x="1648978" y="1854433"/>
                  <a:pt x="1644520" y="1864463"/>
                  <a:pt x="1637090" y="1881551"/>
                </a:cubicBezTo>
                <a:lnTo>
                  <a:pt x="1630404" y="1881551"/>
                </a:lnTo>
                <a:cubicBezTo>
                  <a:pt x="1623717" y="1883037"/>
                  <a:pt x="1617402" y="1880065"/>
                  <a:pt x="1611459" y="1872635"/>
                </a:cubicBezTo>
                <a:lnTo>
                  <a:pt x="1598086" y="1859262"/>
                </a:lnTo>
                <a:cubicBezTo>
                  <a:pt x="1595114" y="1854061"/>
                  <a:pt x="1589913" y="1852204"/>
                  <a:pt x="1582483" y="1853690"/>
                </a:cubicBezTo>
                <a:cubicBezTo>
                  <a:pt x="1578769" y="1853690"/>
                  <a:pt x="1574683" y="1852947"/>
                  <a:pt x="1570225" y="1851461"/>
                </a:cubicBezTo>
                <a:cubicBezTo>
                  <a:pt x="1564281" y="1851461"/>
                  <a:pt x="1558338" y="1852204"/>
                  <a:pt x="1552394" y="1853690"/>
                </a:cubicBezTo>
                <a:cubicBezTo>
                  <a:pt x="1540507" y="1855176"/>
                  <a:pt x="1533635" y="1856105"/>
                  <a:pt x="1531777" y="1856476"/>
                </a:cubicBezTo>
                <a:cubicBezTo>
                  <a:pt x="1529920" y="1856848"/>
                  <a:pt x="1528991" y="1856662"/>
                  <a:pt x="1528991" y="1855919"/>
                </a:cubicBezTo>
                <a:cubicBezTo>
                  <a:pt x="1538650" y="1842546"/>
                  <a:pt x="1548679" y="1829916"/>
                  <a:pt x="1559080" y="1818028"/>
                </a:cubicBezTo>
                <a:cubicBezTo>
                  <a:pt x="1557595" y="1818028"/>
                  <a:pt x="1554623" y="1816543"/>
                  <a:pt x="1550165" y="1813571"/>
                </a:cubicBezTo>
                <a:cubicBezTo>
                  <a:pt x="1545708" y="1811342"/>
                  <a:pt x="1543479" y="1809485"/>
                  <a:pt x="1543479" y="1807999"/>
                </a:cubicBezTo>
                <a:cubicBezTo>
                  <a:pt x="1550908" y="1799083"/>
                  <a:pt x="1562424" y="1790168"/>
                  <a:pt x="1578026" y="1781252"/>
                </a:cubicBezTo>
                <a:cubicBezTo>
                  <a:pt x="1583969" y="1779766"/>
                  <a:pt x="1588427" y="1778281"/>
                  <a:pt x="1591399" y="1776795"/>
                </a:cubicBezTo>
                <a:close/>
                <a:moveTo>
                  <a:pt x="10539116" y="1755621"/>
                </a:moveTo>
                <a:cubicBezTo>
                  <a:pt x="10530944" y="1758592"/>
                  <a:pt x="10514598" y="1765650"/>
                  <a:pt x="10490081" y="1776795"/>
                </a:cubicBezTo>
                <a:cubicBezTo>
                  <a:pt x="10466307" y="1787196"/>
                  <a:pt x="10450891" y="1793511"/>
                  <a:pt x="10443833" y="1795740"/>
                </a:cubicBezTo>
                <a:cubicBezTo>
                  <a:pt x="10436775" y="1797969"/>
                  <a:pt x="10430273" y="1799083"/>
                  <a:pt x="10424331" y="1799083"/>
                </a:cubicBezTo>
                <a:lnTo>
                  <a:pt x="10413186" y="1796854"/>
                </a:lnTo>
                <a:lnTo>
                  <a:pt x="10410957" y="1805770"/>
                </a:lnTo>
                <a:cubicBezTo>
                  <a:pt x="10409471" y="1824343"/>
                  <a:pt x="10410957" y="1837345"/>
                  <a:pt x="10415415" y="1844775"/>
                </a:cubicBezTo>
                <a:cubicBezTo>
                  <a:pt x="10421358" y="1843289"/>
                  <a:pt x="10430273" y="1840317"/>
                  <a:pt x="10442161" y="1835859"/>
                </a:cubicBezTo>
                <a:cubicBezTo>
                  <a:pt x="10454790" y="1831401"/>
                  <a:pt x="10463335" y="1827687"/>
                  <a:pt x="10467793" y="1824715"/>
                </a:cubicBezTo>
                <a:cubicBezTo>
                  <a:pt x="10473736" y="1823229"/>
                  <a:pt x="10481166" y="1821000"/>
                  <a:pt x="10490081" y="1818028"/>
                </a:cubicBezTo>
                <a:cubicBezTo>
                  <a:pt x="10496768" y="1816543"/>
                  <a:pt x="10504569" y="1815057"/>
                  <a:pt x="10513485" y="1813571"/>
                </a:cubicBezTo>
                <a:cubicBezTo>
                  <a:pt x="10526857" y="1813571"/>
                  <a:pt x="10534287" y="1811713"/>
                  <a:pt x="10535773" y="1807999"/>
                </a:cubicBezTo>
                <a:cubicBezTo>
                  <a:pt x="10538002" y="1787196"/>
                  <a:pt x="10539116" y="1769737"/>
                  <a:pt x="10539116" y="1755621"/>
                </a:cubicBezTo>
                <a:close/>
                <a:moveTo>
                  <a:pt x="3737781" y="1746705"/>
                </a:moveTo>
                <a:cubicBezTo>
                  <a:pt x="3725894" y="1748191"/>
                  <a:pt x="3712892" y="1750420"/>
                  <a:pt x="3698776" y="1753392"/>
                </a:cubicBezTo>
                <a:cubicBezTo>
                  <a:pt x="3677231" y="1759335"/>
                  <a:pt x="3657542" y="1765650"/>
                  <a:pt x="3639712" y="1772337"/>
                </a:cubicBezTo>
                <a:cubicBezTo>
                  <a:pt x="3630796" y="1775309"/>
                  <a:pt x="3627824" y="1781252"/>
                  <a:pt x="3630796" y="1790168"/>
                </a:cubicBezTo>
                <a:cubicBezTo>
                  <a:pt x="3632283" y="1799083"/>
                  <a:pt x="3633768" y="1821000"/>
                  <a:pt x="3635254" y="1855919"/>
                </a:cubicBezTo>
                <a:cubicBezTo>
                  <a:pt x="3642684" y="1855919"/>
                  <a:pt x="3650113" y="1855176"/>
                  <a:pt x="3657542" y="1853690"/>
                </a:cubicBezTo>
                <a:cubicBezTo>
                  <a:pt x="3665715" y="1850718"/>
                  <a:pt x="3672773" y="1849232"/>
                  <a:pt x="3678717" y="1849232"/>
                </a:cubicBezTo>
                <a:cubicBezTo>
                  <a:pt x="3684660" y="1849232"/>
                  <a:pt x="3689118" y="1847746"/>
                  <a:pt x="3692090" y="1844775"/>
                </a:cubicBezTo>
                <a:cubicBezTo>
                  <a:pt x="3699519" y="1834373"/>
                  <a:pt x="3703977" y="1825458"/>
                  <a:pt x="3705463" y="1818028"/>
                </a:cubicBezTo>
                <a:cubicBezTo>
                  <a:pt x="3712149" y="1797969"/>
                  <a:pt x="3722179" y="1776423"/>
                  <a:pt x="3735552" y="1753392"/>
                </a:cubicBezTo>
                <a:cubicBezTo>
                  <a:pt x="3737038" y="1750420"/>
                  <a:pt x="3737781" y="1748191"/>
                  <a:pt x="3737781" y="1746705"/>
                </a:cubicBezTo>
                <a:close/>
                <a:moveTo>
                  <a:pt x="9092592" y="1714387"/>
                </a:moveTo>
                <a:lnTo>
                  <a:pt x="9088135" y="1717730"/>
                </a:lnTo>
                <a:cubicBezTo>
                  <a:pt x="9086650" y="1723674"/>
                  <a:pt x="9084421" y="1738533"/>
                  <a:pt x="9081449" y="1762307"/>
                </a:cubicBezTo>
                <a:cubicBezTo>
                  <a:pt x="9085907" y="1799455"/>
                  <a:pt x="9088878" y="1821000"/>
                  <a:pt x="9090364" y="1826944"/>
                </a:cubicBezTo>
                <a:lnTo>
                  <a:pt x="9090364" y="1831401"/>
                </a:lnTo>
                <a:cubicBezTo>
                  <a:pt x="9105966" y="1823972"/>
                  <a:pt x="9117481" y="1818771"/>
                  <a:pt x="9124911" y="1815800"/>
                </a:cubicBezTo>
                <a:cubicBezTo>
                  <a:pt x="9130854" y="1814314"/>
                  <a:pt x="9135312" y="1812828"/>
                  <a:pt x="9138284" y="1811342"/>
                </a:cubicBezTo>
                <a:lnTo>
                  <a:pt x="9142741" y="1810227"/>
                </a:lnTo>
                <a:cubicBezTo>
                  <a:pt x="9141257" y="1786453"/>
                  <a:pt x="9140513" y="1766022"/>
                  <a:pt x="9140513" y="1748934"/>
                </a:cubicBezTo>
                <a:lnTo>
                  <a:pt x="9140513" y="1722188"/>
                </a:lnTo>
                <a:cubicBezTo>
                  <a:pt x="9134570" y="1722188"/>
                  <a:pt x="9128625" y="1722931"/>
                  <a:pt x="9122682" y="1724417"/>
                </a:cubicBezTo>
                <a:cubicBezTo>
                  <a:pt x="9110795" y="1724417"/>
                  <a:pt x="9101508" y="1722188"/>
                  <a:pt x="9094821" y="1717730"/>
                </a:cubicBezTo>
                <a:close/>
                <a:moveTo>
                  <a:pt x="9304334" y="1656437"/>
                </a:moveTo>
                <a:cubicBezTo>
                  <a:pt x="9303591" y="1656437"/>
                  <a:pt x="9302476" y="1656808"/>
                  <a:pt x="9300990" y="1657551"/>
                </a:cubicBezTo>
                <a:cubicBezTo>
                  <a:pt x="9298018" y="1657551"/>
                  <a:pt x="9295047" y="1658294"/>
                  <a:pt x="9292075" y="1659780"/>
                </a:cubicBezTo>
                <a:cubicBezTo>
                  <a:pt x="9289102" y="1662752"/>
                  <a:pt x="9285018" y="1664981"/>
                  <a:pt x="9279816" y="1666467"/>
                </a:cubicBezTo>
                <a:cubicBezTo>
                  <a:pt x="9260499" y="1673153"/>
                  <a:pt x="9249356" y="1677611"/>
                  <a:pt x="9246383" y="1679840"/>
                </a:cubicBezTo>
                <a:cubicBezTo>
                  <a:pt x="9243411" y="1682069"/>
                  <a:pt x="9241182" y="1688384"/>
                  <a:pt x="9239697" y="1698785"/>
                </a:cubicBezTo>
                <a:cubicBezTo>
                  <a:pt x="9239697" y="1706214"/>
                  <a:pt x="9239326" y="1712158"/>
                  <a:pt x="9238582" y="1716616"/>
                </a:cubicBezTo>
                <a:cubicBezTo>
                  <a:pt x="9235610" y="1720331"/>
                  <a:pt x="9234124" y="1725160"/>
                  <a:pt x="9234124" y="1731103"/>
                </a:cubicBezTo>
                <a:cubicBezTo>
                  <a:pt x="9232639" y="1741505"/>
                  <a:pt x="9231152" y="1752277"/>
                  <a:pt x="9229668" y="1763422"/>
                </a:cubicBezTo>
                <a:lnTo>
                  <a:pt x="9227439" y="1774566"/>
                </a:lnTo>
                <a:cubicBezTo>
                  <a:pt x="9238582" y="1771594"/>
                  <a:pt x="9248612" y="1768622"/>
                  <a:pt x="9257527" y="1765650"/>
                </a:cubicBezTo>
                <a:cubicBezTo>
                  <a:pt x="9266443" y="1763422"/>
                  <a:pt x="9272386" y="1761564"/>
                  <a:pt x="9275359" y="1760078"/>
                </a:cubicBezTo>
                <a:cubicBezTo>
                  <a:pt x="9285018" y="1736304"/>
                  <a:pt x="9294303" y="1709186"/>
                  <a:pt x="9303219" y="1678725"/>
                </a:cubicBezTo>
                <a:cubicBezTo>
                  <a:pt x="9304705" y="1666095"/>
                  <a:pt x="9305448" y="1659037"/>
                  <a:pt x="9305448" y="1657551"/>
                </a:cubicBezTo>
                <a:cubicBezTo>
                  <a:pt x="9305448" y="1656808"/>
                  <a:pt x="9305077" y="1656437"/>
                  <a:pt x="9304334" y="1656437"/>
                </a:cubicBezTo>
                <a:close/>
                <a:moveTo>
                  <a:pt x="492576" y="1648636"/>
                </a:moveTo>
                <a:cubicBezTo>
                  <a:pt x="483660" y="1650122"/>
                  <a:pt x="472887" y="1652351"/>
                  <a:pt x="460257" y="1655322"/>
                </a:cubicBezTo>
                <a:cubicBezTo>
                  <a:pt x="440941" y="1658294"/>
                  <a:pt x="424967" y="1661266"/>
                  <a:pt x="412337" y="1664238"/>
                </a:cubicBezTo>
                <a:cubicBezTo>
                  <a:pt x="406393" y="1667210"/>
                  <a:pt x="401936" y="1670553"/>
                  <a:pt x="398964" y="1674268"/>
                </a:cubicBezTo>
                <a:cubicBezTo>
                  <a:pt x="395992" y="1709186"/>
                  <a:pt x="393763" y="1742619"/>
                  <a:pt x="392277" y="1774566"/>
                </a:cubicBezTo>
                <a:cubicBezTo>
                  <a:pt x="392277" y="1776052"/>
                  <a:pt x="395249" y="1775309"/>
                  <a:pt x="401193" y="1772337"/>
                </a:cubicBezTo>
                <a:cubicBezTo>
                  <a:pt x="421253" y="1750791"/>
                  <a:pt x="449485" y="1718102"/>
                  <a:pt x="485889" y="1674268"/>
                </a:cubicBezTo>
                <a:lnTo>
                  <a:pt x="499262" y="1659780"/>
                </a:lnTo>
                <a:cubicBezTo>
                  <a:pt x="496290" y="1653836"/>
                  <a:pt x="494062" y="1650122"/>
                  <a:pt x="492576" y="1648636"/>
                </a:cubicBezTo>
                <a:close/>
                <a:moveTo>
                  <a:pt x="10542460" y="1635263"/>
                </a:moveTo>
                <a:cubicBezTo>
                  <a:pt x="10540231" y="1635263"/>
                  <a:pt x="10535773" y="1637492"/>
                  <a:pt x="10529086" y="1641949"/>
                </a:cubicBezTo>
                <a:cubicBezTo>
                  <a:pt x="10512742" y="1652351"/>
                  <a:pt x="10490824" y="1663866"/>
                  <a:pt x="10463335" y="1676496"/>
                </a:cubicBezTo>
                <a:lnTo>
                  <a:pt x="10445505" y="1687641"/>
                </a:lnTo>
                <a:lnTo>
                  <a:pt x="10422102" y="1687641"/>
                </a:lnTo>
                <a:lnTo>
                  <a:pt x="10419873" y="1701014"/>
                </a:lnTo>
                <a:cubicBezTo>
                  <a:pt x="10418387" y="1715130"/>
                  <a:pt x="10418387" y="1725160"/>
                  <a:pt x="10419873" y="1731103"/>
                </a:cubicBezTo>
                <a:cubicBezTo>
                  <a:pt x="10421358" y="1731103"/>
                  <a:pt x="10423587" y="1729617"/>
                  <a:pt x="10426560" y="1726646"/>
                </a:cubicBezTo>
                <a:cubicBezTo>
                  <a:pt x="10445133" y="1718473"/>
                  <a:pt x="10467422" y="1711415"/>
                  <a:pt x="10493424" y="1705472"/>
                </a:cubicBezTo>
                <a:lnTo>
                  <a:pt x="10513485" y="1703243"/>
                </a:lnTo>
                <a:cubicBezTo>
                  <a:pt x="10530572" y="1709186"/>
                  <a:pt x="10540601" y="1712158"/>
                  <a:pt x="10543573" y="1712158"/>
                </a:cubicBezTo>
                <a:cubicBezTo>
                  <a:pt x="10545059" y="1691355"/>
                  <a:pt x="10545802" y="1668695"/>
                  <a:pt x="10545802" y="1644178"/>
                </a:cubicBezTo>
                <a:cubicBezTo>
                  <a:pt x="10545802" y="1638235"/>
                  <a:pt x="10544688" y="1635263"/>
                  <a:pt x="10542460" y="1635263"/>
                </a:cubicBezTo>
                <a:close/>
                <a:moveTo>
                  <a:pt x="10353007" y="1572855"/>
                </a:moveTo>
                <a:cubicBezTo>
                  <a:pt x="10347064" y="1574341"/>
                  <a:pt x="10341119" y="1577684"/>
                  <a:pt x="10335177" y="1582885"/>
                </a:cubicBezTo>
                <a:lnTo>
                  <a:pt x="10332948" y="1589571"/>
                </a:lnTo>
                <a:cubicBezTo>
                  <a:pt x="10309916" y="1589571"/>
                  <a:pt x="10293942" y="1590314"/>
                  <a:pt x="10285028" y="1591800"/>
                </a:cubicBezTo>
                <a:lnTo>
                  <a:pt x="10271654" y="1596258"/>
                </a:lnTo>
                <a:lnTo>
                  <a:pt x="10264967" y="1623004"/>
                </a:lnTo>
                <a:cubicBezTo>
                  <a:pt x="10263482" y="1646035"/>
                  <a:pt x="10261995" y="1670553"/>
                  <a:pt x="10260509" y="1696556"/>
                </a:cubicBezTo>
                <a:lnTo>
                  <a:pt x="10260509" y="1709929"/>
                </a:lnTo>
                <a:lnTo>
                  <a:pt x="10262738" y="1709929"/>
                </a:lnTo>
                <a:cubicBezTo>
                  <a:pt x="10265711" y="1708443"/>
                  <a:pt x="10270911" y="1706214"/>
                  <a:pt x="10278341" y="1703243"/>
                </a:cubicBezTo>
                <a:cubicBezTo>
                  <a:pt x="10304344" y="1686898"/>
                  <a:pt x="10320317" y="1676496"/>
                  <a:pt x="10326261" y="1672039"/>
                </a:cubicBezTo>
                <a:cubicBezTo>
                  <a:pt x="10329233" y="1665352"/>
                  <a:pt x="10332948" y="1652351"/>
                  <a:pt x="10337406" y="1633034"/>
                </a:cubicBezTo>
                <a:cubicBezTo>
                  <a:pt x="10341862" y="1611488"/>
                  <a:pt x="10346320" y="1595515"/>
                  <a:pt x="10350778" y="1585114"/>
                </a:cubicBezTo>
                <a:cubicBezTo>
                  <a:pt x="10352264" y="1579913"/>
                  <a:pt x="10353007" y="1575827"/>
                  <a:pt x="10353007" y="1572855"/>
                </a:cubicBezTo>
                <a:close/>
                <a:moveTo>
                  <a:pt x="4688386" y="1570626"/>
                </a:moveTo>
                <a:lnTo>
                  <a:pt x="4703988" y="1572855"/>
                </a:lnTo>
                <a:cubicBezTo>
                  <a:pt x="4717361" y="1576570"/>
                  <a:pt x="4725533" y="1582142"/>
                  <a:pt x="4728505" y="1589571"/>
                </a:cubicBezTo>
                <a:cubicBezTo>
                  <a:pt x="4728505" y="1594029"/>
                  <a:pt x="4729991" y="1597744"/>
                  <a:pt x="4732963" y="1600716"/>
                </a:cubicBezTo>
                <a:cubicBezTo>
                  <a:pt x="4735192" y="1603687"/>
                  <a:pt x="4736306" y="1606659"/>
                  <a:pt x="4736306" y="1609631"/>
                </a:cubicBezTo>
                <a:cubicBezTo>
                  <a:pt x="4742250" y="1614089"/>
                  <a:pt x="4750422" y="1619661"/>
                  <a:pt x="4760823" y="1626347"/>
                </a:cubicBezTo>
                <a:lnTo>
                  <a:pt x="4765281" y="1635263"/>
                </a:lnTo>
                <a:lnTo>
                  <a:pt x="4760823" y="1648636"/>
                </a:lnTo>
                <a:cubicBezTo>
                  <a:pt x="4744479" y="1670181"/>
                  <a:pt x="4729248" y="1685412"/>
                  <a:pt x="4715132" y="1694327"/>
                </a:cubicBezTo>
                <a:cubicBezTo>
                  <a:pt x="4709188" y="1697299"/>
                  <a:pt x="4703245" y="1701014"/>
                  <a:pt x="4697301" y="1705472"/>
                </a:cubicBezTo>
                <a:cubicBezTo>
                  <a:pt x="4694330" y="1706957"/>
                  <a:pt x="4687271" y="1713273"/>
                  <a:pt x="4676127" y="1724417"/>
                </a:cubicBezTo>
                <a:cubicBezTo>
                  <a:pt x="4670183" y="1750420"/>
                  <a:pt x="4666469" y="1771594"/>
                  <a:pt x="4664982" y="1787939"/>
                </a:cubicBezTo>
                <a:lnTo>
                  <a:pt x="4664982" y="1811342"/>
                </a:lnTo>
                <a:lnTo>
                  <a:pt x="4706217" y="1810227"/>
                </a:lnTo>
                <a:lnTo>
                  <a:pt x="4717361" y="1811342"/>
                </a:lnTo>
                <a:cubicBezTo>
                  <a:pt x="4724790" y="1815800"/>
                  <a:pt x="4738535" y="1823972"/>
                  <a:pt x="4758594" y="1835859"/>
                </a:cubicBezTo>
                <a:lnTo>
                  <a:pt x="4765281" y="1847003"/>
                </a:lnTo>
                <a:cubicBezTo>
                  <a:pt x="4772710" y="1862605"/>
                  <a:pt x="4777912" y="1883408"/>
                  <a:pt x="4780883" y="1909411"/>
                </a:cubicBezTo>
                <a:cubicBezTo>
                  <a:pt x="4780883" y="1922784"/>
                  <a:pt x="4777912" y="1931700"/>
                  <a:pt x="4771968" y="1936157"/>
                </a:cubicBezTo>
                <a:cubicBezTo>
                  <a:pt x="4764538" y="1939129"/>
                  <a:pt x="4760081" y="1939129"/>
                  <a:pt x="4758594" y="1936157"/>
                </a:cubicBezTo>
                <a:lnTo>
                  <a:pt x="4756366" y="1931700"/>
                </a:lnTo>
                <a:lnTo>
                  <a:pt x="4747450" y="1938386"/>
                </a:lnTo>
                <a:cubicBezTo>
                  <a:pt x="4744479" y="1941358"/>
                  <a:pt x="4742250" y="1944330"/>
                  <a:pt x="4740764" y="1947302"/>
                </a:cubicBezTo>
                <a:cubicBezTo>
                  <a:pt x="4739277" y="1949531"/>
                  <a:pt x="4732220" y="1950645"/>
                  <a:pt x="4719590" y="1950645"/>
                </a:cubicBezTo>
                <a:cubicBezTo>
                  <a:pt x="4707703" y="1950645"/>
                  <a:pt x="4699344" y="1948602"/>
                  <a:pt x="4694515" y="1944516"/>
                </a:cubicBezTo>
                <a:cubicBezTo>
                  <a:pt x="4689686" y="1940429"/>
                  <a:pt x="4684300" y="1929471"/>
                  <a:pt x="4678356" y="1911640"/>
                </a:cubicBezTo>
                <a:cubicBezTo>
                  <a:pt x="4670926" y="1896038"/>
                  <a:pt x="4663497" y="1886751"/>
                  <a:pt x="4656067" y="1883780"/>
                </a:cubicBezTo>
                <a:cubicBezTo>
                  <a:pt x="4653096" y="1911269"/>
                  <a:pt x="4650123" y="1963647"/>
                  <a:pt x="4647152" y="2040913"/>
                </a:cubicBezTo>
                <a:cubicBezTo>
                  <a:pt x="4645666" y="2100349"/>
                  <a:pt x="4642323" y="2152356"/>
                  <a:pt x="4637122" y="2196933"/>
                </a:cubicBezTo>
                <a:cubicBezTo>
                  <a:pt x="4634151" y="2211792"/>
                  <a:pt x="4632664" y="2222565"/>
                  <a:pt x="4632664" y="2229251"/>
                </a:cubicBezTo>
                <a:cubicBezTo>
                  <a:pt x="4632664" y="2235195"/>
                  <a:pt x="4631179" y="2240395"/>
                  <a:pt x="4628207" y="2244853"/>
                </a:cubicBezTo>
                <a:cubicBezTo>
                  <a:pt x="4623749" y="2253769"/>
                  <a:pt x="4619291" y="2264541"/>
                  <a:pt x="4614833" y="2277171"/>
                </a:cubicBezTo>
                <a:cubicBezTo>
                  <a:pt x="4605919" y="2293516"/>
                  <a:pt x="4600161" y="2302803"/>
                  <a:pt x="4597560" y="2305032"/>
                </a:cubicBezTo>
                <a:cubicBezTo>
                  <a:pt x="4594959" y="2307261"/>
                  <a:pt x="4590688" y="2304661"/>
                  <a:pt x="4584744" y="2297231"/>
                </a:cubicBezTo>
                <a:cubicBezTo>
                  <a:pt x="4580286" y="2291288"/>
                  <a:pt x="4576572" y="2286087"/>
                  <a:pt x="4573600" y="2281629"/>
                </a:cubicBezTo>
                <a:cubicBezTo>
                  <a:pt x="4569142" y="2276428"/>
                  <a:pt x="4565427" y="2271599"/>
                  <a:pt x="4562456" y="2267142"/>
                </a:cubicBezTo>
                <a:cubicBezTo>
                  <a:pt x="4559484" y="2262684"/>
                  <a:pt x="4556512" y="2259712"/>
                  <a:pt x="4553540" y="2258226"/>
                </a:cubicBezTo>
                <a:cubicBezTo>
                  <a:pt x="4548340" y="2250797"/>
                  <a:pt x="4544253" y="2237795"/>
                  <a:pt x="4541281" y="2219221"/>
                </a:cubicBezTo>
                <a:cubicBezTo>
                  <a:pt x="4541281" y="2208820"/>
                  <a:pt x="4539053" y="2192847"/>
                  <a:pt x="4534595" y="2171301"/>
                </a:cubicBezTo>
                <a:cubicBezTo>
                  <a:pt x="4536081" y="2123009"/>
                  <a:pt x="4537566" y="2088834"/>
                  <a:pt x="4539053" y="2068774"/>
                </a:cubicBezTo>
                <a:cubicBezTo>
                  <a:pt x="4543511" y="2026426"/>
                  <a:pt x="4546482" y="1992993"/>
                  <a:pt x="4547968" y="1968476"/>
                </a:cubicBezTo>
                <a:cubicBezTo>
                  <a:pt x="4546482" y="1968476"/>
                  <a:pt x="4542024" y="1972562"/>
                  <a:pt x="4534595" y="1980734"/>
                </a:cubicBezTo>
                <a:cubicBezTo>
                  <a:pt x="4527165" y="1988907"/>
                  <a:pt x="4520479" y="1997079"/>
                  <a:pt x="4514535" y="2005252"/>
                </a:cubicBezTo>
                <a:cubicBezTo>
                  <a:pt x="4500420" y="2024568"/>
                  <a:pt x="4488161" y="2042028"/>
                  <a:pt x="4477759" y="2057630"/>
                </a:cubicBezTo>
                <a:cubicBezTo>
                  <a:pt x="4471816" y="2069517"/>
                  <a:pt x="4463829" y="2079361"/>
                  <a:pt x="4453799" y="2087162"/>
                </a:cubicBezTo>
                <a:cubicBezTo>
                  <a:pt x="4443770" y="2094963"/>
                  <a:pt x="4434297" y="2098863"/>
                  <a:pt x="4425381" y="2098863"/>
                </a:cubicBezTo>
                <a:lnTo>
                  <a:pt x="4416466" y="2098863"/>
                </a:lnTo>
                <a:lnTo>
                  <a:pt x="4409779" y="2107779"/>
                </a:lnTo>
                <a:cubicBezTo>
                  <a:pt x="4403093" y="2115208"/>
                  <a:pt x="4394550" y="2120037"/>
                  <a:pt x="4384148" y="2122266"/>
                </a:cubicBezTo>
                <a:cubicBezTo>
                  <a:pt x="4373746" y="2124495"/>
                  <a:pt x="4366688" y="2123381"/>
                  <a:pt x="4362974" y="2118923"/>
                </a:cubicBezTo>
                <a:cubicBezTo>
                  <a:pt x="4360002" y="2115951"/>
                  <a:pt x="4355544" y="2113722"/>
                  <a:pt x="4349601" y="2112237"/>
                </a:cubicBezTo>
                <a:cubicBezTo>
                  <a:pt x="4343657" y="2110751"/>
                  <a:pt x="4335485" y="2108522"/>
                  <a:pt x="4325083" y="2105550"/>
                </a:cubicBezTo>
                <a:cubicBezTo>
                  <a:pt x="4307996" y="2099606"/>
                  <a:pt x="4291279" y="2098120"/>
                  <a:pt x="4274934" y="2101092"/>
                </a:cubicBezTo>
                <a:cubicBezTo>
                  <a:pt x="4269733" y="2102578"/>
                  <a:pt x="4266390" y="2103321"/>
                  <a:pt x="4264904" y="2103321"/>
                </a:cubicBezTo>
                <a:cubicBezTo>
                  <a:pt x="4267876" y="2100349"/>
                  <a:pt x="4273449" y="2095892"/>
                  <a:pt x="4281621" y="2089948"/>
                </a:cubicBezTo>
                <a:cubicBezTo>
                  <a:pt x="4302424" y="2077318"/>
                  <a:pt x="4325826" y="2058001"/>
                  <a:pt x="4351829" y="2031998"/>
                </a:cubicBezTo>
                <a:cubicBezTo>
                  <a:pt x="4391949" y="1991136"/>
                  <a:pt x="4424638" y="1953988"/>
                  <a:pt x="4449899" y="1920555"/>
                </a:cubicBezTo>
                <a:cubicBezTo>
                  <a:pt x="4451385" y="1917584"/>
                  <a:pt x="4454728" y="1913126"/>
                  <a:pt x="4459929" y="1907182"/>
                </a:cubicBezTo>
                <a:cubicBezTo>
                  <a:pt x="4477759" y="1885637"/>
                  <a:pt x="4498933" y="1855176"/>
                  <a:pt x="4523450" y="1815800"/>
                </a:cubicBezTo>
                <a:cubicBezTo>
                  <a:pt x="4530880" y="1804655"/>
                  <a:pt x="4537566" y="1795369"/>
                  <a:pt x="4543511" y="1787939"/>
                </a:cubicBezTo>
                <a:cubicBezTo>
                  <a:pt x="4547226" y="1781995"/>
                  <a:pt x="4547226" y="1779024"/>
                  <a:pt x="4543511" y="1779024"/>
                </a:cubicBezTo>
                <a:cubicBezTo>
                  <a:pt x="4531623" y="1787939"/>
                  <a:pt x="4515650" y="1801684"/>
                  <a:pt x="4495590" y="1820257"/>
                </a:cubicBezTo>
                <a:cubicBezTo>
                  <a:pt x="4483703" y="1829173"/>
                  <a:pt x="4474788" y="1836602"/>
                  <a:pt x="4468844" y="1842546"/>
                </a:cubicBezTo>
                <a:cubicBezTo>
                  <a:pt x="4456214" y="1852204"/>
                  <a:pt x="4443212" y="1859262"/>
                  <a:pt x="4429839" y="1863720"/>
                </a:cubicBezTo>
                <a:lnTo>
                  <a:pt x="4418695" y="1863720"/>
                </a:lnTo>
                <a:lnTo>
                  <a:pt x="4406436" y="1857033"/>
                </a:lnTo>
                <a:cubicBezTo>
                  <a:pt x="4399007" y="1854804"/>
                  <a:pt x="4394550" y="1851461"/>
                  <a:pt x="4393063" y="1847003"/>
                </a:cubicBezTo>
                <a:lnTo>
                  <a:pt x="4390834" y="1840317"/>
                </a:lnTo>
                <a:lnTo>
                  <a:pt x="4377461" y="1840317"/>
                </a:lnTo>
                <a:cubicBezTo>
                  <a:pt x="4364831" y="1838831"/>
                  <a:pt x="4354801" y="1832144"/>
                  <a:pt x="4347372" y="1820257"/>
                </a:cubicBezTo>
                <a:lnTo>
                  <a:pt x="4340685" y="1810227"/>
                </a:lnTo>
                <a:cubicBezTo>
                  <a:pt x="4337713" y="1783481"/>
                  <a:pt x="4335485" y="1767508"/>
                  <a:pt x="4333999" y="1762307"/>
                </a:cubicBezTo>
                <a:cubicBezTo>
                  <a:pt x="4332513" y="1757849"/>
                  <a:pt x="4331027" y="1751163"/>
                  <a:pt x="4329541" y="1742247"/>
                </a:cubicBezTo>
                <a:cubicBezTo>
                  <a:pt x="4328056" y="1727389"/>
                  <a:pt x="4325083" y="1716616"/>
                  <a:pt x="4320625" y="1709929"/>
                </a:cubicBezTo>
                <a:cubicBezTo>
                  <a:pt x="4317654" y="1708443"/>
                  <a:pt x="4316168" y="1706957"/>
                  <a:pt x="4316168" y="1705472"/>
                </a:cubicBezTo>
                <a:cubicBezTo>
                  <a:pt x="4320625" y="1703986"/>
                  <a:pt x="4326569" y="1706214"/>
                  <a:pt x="4333999" y="1712158"/>
                </a:cubicBezTo>
                <a:cubicBezTo>
                  <a:pt x="4342914" y="1718845"/>
                  <a:pt x="4355173" y="1724417"/>
                  <a:pt x="4370774" y="1728874"/>
                </a:cubicBezTo>
                <a:lnTo>
                  <a:pt x="4384148" y="1731103"/>
                </a:lnTo>
                <a:lnTo>
                  <a:pt x="4397521" y="1728874"/>
                </a:lnTo>
                <a:cubicBezTo>
                  <a:pt x="4425010" y="1719216"/>
                  <a:pt x="4461786" y="1699899"/>
                  <a:pt x="4507849" y="1670924"/>
                </a:cubicBezTo>
                <a:cubicBezTo>
                  <a:pt x="4527165" y="1657551"/>
                  <a:pt x="4540539" y="1649379"/>
                  <a:pt x="4547968" y="1646407"/>
                </a:cubicBezTo>
                <a:cubicBezTo>
                  <a:pt x="4563570" y="1634520"/>
                  <a:pt x="4579914" y="1623004"/>
                  <a:pt x="4597003" y="1611860"/>
                </a:cubicBezTo>
                <a:cubicBezTo>
                  <a:pt x="4620778" y="1597001"/>
                  <a:pt x="4647152" y="1584742"/>
                  <a:pt x="4676127" y="1575084"/>
                </a:cubicBezTo>
                <a:close/>
                <a:moveTo>
                  <a:pt x="7220359" y="1552795"/>
                </a:moveTo>
                <a:cubicBezTo>
                  <a:pt x="7233733" y="1552795"/>
                  <a:pt x="7245806" y="1554281"/>
                  <a:pt x="7256578" y="1557253"/>
                </a:cubicBezTo>
                <a:cubicBezTo>
                  <a:pt x="7267351" y="1560225"/>
                  <a:pt x="7274223" y="1564682"/>
                  <a:pt x="7277195" y="1570626"/>
                </a:cubicBezTo>
                <a:cubicBezTo>
                  <a:pt x="7278681" y="1575084"/>
                  <a:pt x="7280166" y="1579170"/>
                  <a:pt x="7281652" y="1582885"/>
                </a:cubicBezTo>
                <a:cubicBezTo>
                  <a:pt x="7283139" y="1585857"/>
                  <a:pt x="7285739" y="1590314"/>
                  <a:pt x="7289454" y="1596258"/>
                </a:cubicBezTo>
                <a:cubicBezTo>
                  <a:pt x="7302827" y="1612603"/>
                  <a:pt x="7310999" y="1624861"/>
                  <a:pt x="7313971" y="1633034"/>
                </a:cubicBezTo>
                <a:cubicBezTo>
                  <a:pt x="7310999" y="1646407"/>
                  <a:pt x="7302455" y="1662380"/>
                  <a:pt x="7288339" y="1680954"/>
                </a:cubicBezTo>
                <a:cubicBezTo>
                  <a:pt x="7280910" y="1689870"/>
                  <a:pt x="7275338" y="1695442"/>
                  <a:pt x="7271623" y="1697671"/>
                </a:cubicBezTo>
                <a:cubicBezTo>
                  <a:pt x="7267908" y="1699899"/>
                  <a:pt x="7267537" y="1698785"/>
                  <a:pt x="7270508" y="1694327"/>
                </a:cubicBezTo>
                <a:cubicBezTo>
                  <a:pt x="7271994" y="1689870"/>
                  <a:pt x="7270508" y="1686155"/>
                  <a:pt x="7266050" y="1683183"/>
                </a:cubicBezTo>
                <a:cubicBezTo>
                  <a:pt x="7247477" y="1681697"/>
                  <a:pt x="7220731" y="1683183"/>
                  <a:pt x="7185812" y="1687641"/>
                </a:cubicBezTo>
                <a:cubicBezTo>
                  <a:pt x="7153865" y="1692098"/>
                  <a:pt x="7126747" y="1696556"/>
                  <a:pt x="7104459" y="1701014"/>
                </a:cubicBezTo>
                <a:cubicBezTo>
                  <a:pt x="7088857" y="1706957"/>
                  <a:pt x="7079199" y="1710672"/>
                  <a:pt x="7075484" y="1712158"/>
                </a:cubicBezTo>
                <a:cubicBezTo>
                  <a:pt x="7071769" y="1713644"/>
                  <a:pt x="7069912" y="1715501"/>
                  <a:pt x="7069912" y="1717730"/>
                </a:cubicBezTo>
                <a:cubicBezTo>
                  <a:pt x="7075856" y="1737047"/>
                  <a:pt x="7078828" y="1751163"/>
                  <a:pt x="7078828" y="1760078"/>
                </a:cubicBezTo>
                <a:cubicBezTo>
                  <a:pt x="7080314" y="1766765"/>
                  <a:pt x="7083285" y="1771594"/>
                  <a:pt x="7087743" y="1774566"/>
                </a:cubicBezTo>
                <a:cubicBezTo>
                  <a:pt x="7095172" y="1773080"/>
                  <a:pt x="7107430" y="1770108"/>
                  <a:pt x="7124519" y="1765650"/>
                </a:cubicBezTo>
                <a:cubicBezTo>
                  <a:pt x="7143092" y="1761936"/>
                  <a:pt x="7157209" y="1759707"/>
                  <a:pt x="7166867" y="1758964"/>
                </a:cubicBezTo>
                <a:cubicBezTo>
                  <a:pt x="7176525" y="1758221"/>
                  <a:pt x="7185069" y="1758592"/>
                  <a:pt x="7192499" y="1760078"/>
                </a:cubicBezTo>
                <a:cubicBezTo>
                  <a:pt x="7202157" y="1763793"/>
                  <a:pt x="7210329" y="1770108"/>
                  <a:pt x="7217016" y="1779024"/>
                </a:cubicBezTo>
                <a:cubicBezTo>
                  <a:pt x="7223702" y="1787939"/>
                  <a:pt x="7227046" y="1797597"/>
                  <a:pt x="7227046" y="1807999"/>
                </a:cubicBezTo>
                <a:lnTo>
                  <a:pt x="7227046" y="1815800"/>
                </a:lnTo>
                <a:lnTo>
                  <a:pt x="7231504" y="1820257"/>
                </a:lnTo>
                <a:cubicBezTo>
                  <a:pt x="7241162" y="1829173"/>
                  <a:pt x="7248220" y="1838088"/>
                  <a:pt x="7252677" y="1847003"/>
                </a:cubicBezTo>
                <a:cubicBezTo>
                  <a:pt x="7252677" y="1855176"/>
                  <a:pt x="7249149" y="1864463"/>
                  <a:pt x="7242090" y="1874864"/>
                </a:cubicBezTo>
                <a:cubicBezTo>
                  <a:pt x="7235033" y="1885265"/>
                  <a:pt x="7226303" y="1894181"/>
                  <a:pt x="7215902" y="1901610"/>
                </a:cubicBezTo>
                <a:cubicBezTo>
                  <a:pt x="7183955" y="1923156"/>
                  <a:pt x="7160923" y="1937643"/>
                  <a:pt x="7146807" y="1945073"/>
                </a:cubicBezTo>
                <a:lnTo>
                  <a:pt x="7144578" y="1945073"/>
                </a:lnTo>
                <a:lnTo>
                  <a:pt x="7146807" y="1940615"/>
                </a:lnTo>
                <a:lnTo>
                  <a:pt x="7150151" y="1936157"/>
                </a:lnTo>
                <a:lnTo>
                  <a:pt x="7146807" y="1933929"/>
                </a:lnTo>
                <a:cubicBezTo>
                  <a:pt x="7145321" y="1932443"/>
                  <a:pt x="7146065" y="1930957"/>
                  <a:pt x="7149036" y="1929471"/>
                </a:cubicBezTo>
                <a:cubicBezTo>
                  <a:pt x="7151265" y="1927985"/>
                  <a:pt x="7152379" y="1925756"/>
                  <a:pt x="7152379" y="1922784"/>
                </a:cubicBezTo>
                <a:cubicBezTo>
                  <a:pt x="7152379" y="1919813"/>
                  <a:pt x="7153865" y="1917584"/>
                  <a:pt x="7156837" y="1916098"/>
                </a:cubicBezTo>
                <a:cubicBezTo>
                  <a:pt x="7167238" y="1906440"/>
                  <a:pt x="7175411" y="1895667"/>
                  <a:pt x="7181354" y="1883780"/>
                </a:cubicBezTo>
                <a:cubicBezTo>
                  <a:pt x="7158323" y="1885265"/>
                  <a:pt x="7133434" y="1888237"/>
                  <a:pt x="7106688" y="1892695"/>
                </a:cubicBezTo>
                <a:cubicBezTo>
                  <a:pt x="7102973" y="1895667"/>
                  <a:pt x="7098144" y="1897153"/>
                  <a:pt x="7092201" y="1897153"/>
                </a:cubicBezTo>
                <a:cubicBezTo>
                  <a:pt x="7089229" y="1897153"/>
                  <a:pt x="7085514" y="1898639"/>
                  <a:pt x="7081056" y="1901610"/>
                </a:cubicBezTo>
                <a:lnTo>
                  <a:pt x="7076599" y="1907182"/>
                </a:lnTo>
                <a:cubicBezTo>
                  <a:pt x="7069169" y="1964390"/>
                  <a:pt x="7062483" y="2004509"/>
                  <a:pt x="7056539" y="2027540"/>
                </a:cubicBezTo>
                <a:cubicBezTo>
                  <a:pt x="7055796" y="2030512"/>
                  <a:pt x="7055796" y="2032741"/>
                  <a:pt x="7056539" y="2034227"/>
                </a:cubicBezTo>
                <a:lnTo>
                  <a:pt x="7058768" y="2038685"/>
                </a:lnTo>
                <a:lnTo>
                  <a:pt x="7083285" y="2034227"/>
                </a:lnTo>
                <a:cubicBezTo>
                  <a:pt x="7164267" y="2028283"/>
                  <a:pt x="7235961" y="2027540"/>
                  <a:pt x="7298369" y="2031998"/>
                </a:cubicBezTo>
                <a:cubicBezTo>
                  <a:pt x="7348147" y="2043142"/>
                  <a:pt x="7385294" y="2052429"/>
                  <a:pt x="7409811" y="2059859"/>
                </a:cubicBezTo>
                <a:lnTo>
                  <a:pt x="7425413" y="2064316"/>
                </a:lnTo>
                <a:lnTo>
                  <a:pt x="7457732" y="2094406"/>
                </a:lnTo>
                <a:cubicBezTo>
                  <a:pt x="7457732" y="2106293"/>
                  <a:pt x="7458475" y="2114465"/>
                  <a:pt x="7459961" y="2118923"/>
                </a:cubicBezTo>
                <a:lnTo>
                  <a:pt x="7464419" y="2127839"/>
                </a:lnTo>
                <a:lnTo>
                  <a:pt x="7455503" y="2132296"/>
                </a:lnTo>
                <a:lnTo>
                  <a:pt x="7457732" y="2135640"/>
                </a:lnTo>
                <a:cubicBezTo>
                  <a:pt x="7463676" y="2147527"/>
                  <a:pt x="7465905" y="2158671"/>
                  <a:pt x="7464419" y="2169072"/>
                </a:cubicBezTo>
                <a:cubicBezTo>
                  <a:pt x="7456989" y="2180216"/>
                  <a:pt x="7445845" y="2190989"/>
                  <a:pt x="7430986" y="2201391"/>
                </a:cubicBezTo>
                <a:lnTo>
                  <a:pt x="7420956" y="2205848"/>
                </a:lnTo>
                <a:cubicBezTo>
                  <a:pt x="7380093" y="2208820"/>
                  <a:pt x="7353718" y="2211049"/>
                  <a:pt x="7341832" y="2212535"/>
                </a:cubicBezTo>
                <a:cubicBezTo>
                  <a:pt x="7326230" y="2215507"/>
                  <a:pt x="7321029" y="2215135"/>
                  <a:pt x="7326230" y="2211420"/>
                </a:cubicBezTo>
                <a:cubicBezTo>
                  <a:pt x="7331430" y="2207706"/>
                  <a:pt x="7343318" y="2202876"/>
                  <a:pt x="7361891" y="2196933"/>
                </a:cubicBezTo>
                <a:cubicBezTo>
                  <a:pt x="7373778" y="2193961"/>
                  <a:pt x="7381579" y="2191732"/>
                  <a:pt x="7385294" y="2190246"/>
                </a:cubicBezTo>
                <a:cubicBezTo>
                  <a:pt x="7386780" y="2188760"/>
                  <a:pt x="7382880" y="2185974"/>
                  <a:pt x="7373593" y="2181888"/>
                </a:cubicBezTo>
                <a:cubicBezTo>
                  <a:pt x="7364305" y="2177802"/>
                  <a:pt x="7354462" y="2173530"/>
                  <a:pt x="7344060" y="2169072"/>
                </a:cubicBezTo>
                <a:cubicBezTo>
                  <a:pt x="7321029" y="2164615"/>
                  <a:pt x="7301712" y="2160900"/>
                  <a:pt x="7286110" y="2157928"/>
                </a:cubicBezTo>
                <a:cubicBezTo>
                  <a:pt x="7281652" y="2157928"/>
                  <a:pt x="7266423" y="2155699"/>
                  <a:pt x="7240419" y="2151241"/>
                </a:cubicBezTo>
                <a:lnTo>
                  <a:pt x="7165752" y="2151241"/>
                </a:lnTo>
                <a:cubicBezTo>
                  <a:pt x="7100373" y="2152727"/>
                  <a:pt x="7051709" y="2155699"/>
                  <a:pt x="7019763" y="2160157"/>
                </a:cubicBezTo>
                <a:cubicBezTo>
                  <a:pt x="6964785" y="2170558"/>
                  <a:pt x="6924294" y="2178359"/>
                  <a:pt x="6898290" y="2183560"/>
                </a:cubicBezTo>
                <a:cubicBezTo>
                  <a:pt x="6880459" y="2186531"/>
                  <a:pt x="6866715" y="2190246"/>
                  <a:pt x="6857057" y="2194704"/>
                </a:cubicBezTo>
                <a:cubicBezTo>
                  <a:pt x="6849628" y="2196190"/>
                  <a:pt x="6839226" y="2198419"/>
                  <a:pt x="6825853" y="2201391"/>
                </a:cubicBezTo>
                <a:cubicBezTo>
                  <a:pt x="6769389" y="2213278"/>
                  <a:pt x="6729641" y="2222193"/>
                  <a:pt x="6706610" y="2228137"/>
                </a:cubicBezTo>
                <a:cubicBezTo>
                  <a:pt x="6691750" y="2228137"/>
                  <a:pt x="6674291" y="2228508"/>
                  <a:pt x="6654231" y="2229251"/>
                </a:cubicBezTo>
                <a:cubicBezTo>
                  <a:pt x="6643830" y="2230737"/>
                  <a:pt x="6636029" y="2230737"/>
                  <a:pt x="6630828" y="2229251"/>
                </a:cubicBezTo>
                <a:cubicBezTo>
                  <a:pt x="6617455" y="2224051"/>
                  <a:pt x="6607054" y="2218478"/>
                  <a:pt x="6599624" y="2212535"/>
                </a:cubicBezTo>
                <a:cubicBezTo>
                  <a:pt x="6595167" y="2208077"/>
                  <a:pt x="6589595" y="2202876"/>
                  <a:pt x="6582908" y="2196933"/>
                </a:cubicBezTo>
                <a:cubicBezTo>
                  <a:pt x="6573993" y="2189503"/>
                  <a:pt x="6568792" y="2183374"/>
                  <a:pt x="6567306" y="2178545"/>
                </a:cubicBezTo>
                <a:cubicBezTo>
                  <a:pt x="6565820" y="2173716"/>
                  <a:pt x="6563592" y="2158300"/>
                  <a:pt x="6560620" y="2132296"/>
                </a:cubicBezTo>
                <a:cubicBezTo>
                  <a:pt x="6559134" y="2118923"/>
                  <a:pt x="6556905" y="2110751"/>
                  <a:pt x="6553933" y="2107779"/>
                </a:cubicBezTo>
                <a:lnTo>
                  <a:pt x="6551705" y="2103321"/>
                </a:lnTo>
                <a:lnTo>
                  <a:pt x="6553933" y="2098863"/>
                </a:lnTo>
                <a:cubicBezTo>
                  <a:pt x="6559877" y="2092177"/>
                  <a:pt x="6565820" y="2088091"/>
                  <a:pt x="6571764" y="2086605"/>
                </a:cubicBezTo>
                <a:cubicBezTo>
                  <a:pt x="6573250" y="2088091"/>
                  <a:pt x="6575479" y="2090691"/>
                  <a:pt x="6578451" y="2094406"/>
                </a:cubicBezTo>
                <a:cubicBezTo>
                  <a:pt x="6582908" y="2101835"/>
                  <a:pt x="6587738" y="2107036"/>
                  <a:pt x="6592938" y="2110008"/>
                </a:cubicBezTo>
                <a:lnTo>
                  <a:pt x="6604082" y="2114465"/>
                </a:lnTo>
                <a:lnTo>
                  <a:pt x="6628600" y="2116694"/>
                </a:lnTo>
                <a:cubicBezTo>
                  <a:pt x="6648659" y="2116694"/>
                  <a:pt x="6675406" y="2113722"/>
                  <a:pt x="6708838" y="2107779"/>
                </a:cubicBezTo>
                <a:cubicBezTo>
                  <a:pt x="6728898" y="2104807"/>
                  <a:pt x="6748586" y="2101835"/>
                  <a:pt x="6767903" y="2098863"/>
                </a:cubicBezTo>
                <a:cubicBezTo>
                  <a:pt x="6792420" y="2092177"/>
                  <a:pt x="6835140" y="2082147"/>
                  <a:pt x="6896061" y="2068774"/>
                </a:cubicBezTo>
                <a:lnTo>
                  <a:pt x="6930609" y="2062087"/>
                </a:lnTo>
                <a:lnTo>
                  <a:pt x="6930609" y="2057630"/>
                </a:lnTo>
                <a:cubicBezTo>
                  <a:pt x="6926151" y="2036084"/>
                  <a:pt x="6926151" y="2008595"/>
                  <a:pt x="6930609" y="1975162"/>
                </a:cubicBezTo>
                <a:lnTo>
                  <a:pt x="6930609" y="1966247"/>
                </a:lnTo>
                <a:lnTo>
                  <a:pt x="6921694" y="1966247"/>
                </a:lnTo>
                <a:cubicBezTo>
                  <a:pt x="6916493" y="1969219"/>
                  <a:pt x="6910177" y="1972191"/>
                  <a:pt x="6902748" y="1975162"/>
                </a:cubicBezTo>
                <a:cubicBezTo>
                  <a:pt x="6869315" y="1984078"/>
                  <a:pt x="6841083" y="1981849"/>
                  <a:pt x="6818052" y="1968476"/>
                </a:cubicBezTo>
                <a:cubicBezTo>
                  <a:pt x="6801707" y="1958074"/>
                  <a:pt x="6787962" y="1950273"/>
                  <a:pt x="6776818" y="1945073"/>
                </a:cubicBezTo>
                <a:lnTo>
                  <a:pt x="6758987" y="1918327"/>
                </a:lnTo>
                <a:lnTo>
                  <a:pt x="6756758" y="1911640"/>
                </a:lnTo>
                <a:lnTo>
                  <a:pt x="6758987" y="1899382"/>
                </a:lnTo>
                <a:cubicBezTo>
                  <a:pt x="6761959" y="1890466"/>
                  <a:pt x="6763445" y="1879322"/>
                  <a:pt x="6763445" y="1865949"/>
                </a:cubicBezTo>
                <a:lnTo>
                  <a:pt x="6765674" y="1847003"/>
                </a:lnTo>
                <a:lnTo>
                  <a:pt x="6767903" y="1844775"/>
                </a:lnTo>
                <a:cubicBezTo>
                  <a:pt x="6770874" y="1844775"/>
                  <a:pt x="6772360" y="1847746"/>
                  <a:pt x="6772360" y="1853690"/>
                </a:cubicBezTo>
                <a:cubicBezTo>
                  <a:pt x="6773847" y="1863348"/>
                  <a:pt x="6779604" y="1869663"/>
                  <a:pt x="6789634" y="1872635"/>
                </a:cubicBezTo>
                <a:cubicBezTo>
                  <a:pt x="6799664" y="1875607"/>
                  <a:pt x="6812480" y="1873378"/>
                  <a:pt x="6828082" y="1865949"/>
                </a:cubicBezTo>
                <a:cubicBezTo>
                  <a:pt x="6836997" y="1862977"/>
                  <a:pt x="6846655" y="1860748"/>
                  <a:pt x="6857057" y="1859262"/>
                </a:cubicBezTo>
                <a:cubicBezTo>
                  <a:pt x="6872659" y="1852576"/>
                  <a:pt x="6886403" y="1847746"/>
                  <a:pt x="6898290" y="1844775"/>
                </a:cubicBezTo>
                <a:lnTo>
                  <a:pt x="6911663" y="1840317"/>
                </a:lnTo>
                <a:cubicBezTo>
                  <a:pt x="6913150" y="1837345"/>
                  <a:pt x="6915007" y="1835859"/>
                  <a:pt x="6917236" y="1835859"/>
                </a:cubicBezTo>
                <a:cubicBezTo>
                  <a:pt x="6920207" y="1834373"/>
                  <a:pt x="6929866" y="1830659"/>
                  <a:pt x="6946211" y="1824715"/>
                </a:cubicBezTo>
                <a:lnTo>
                  <a:pt x="6946211" y="1807999"/>
                </a:lnTo>
                <a:cubicBezTo>
                  <a:pt x="6946211" y="1784224"/>
                  <a:pt x="6943982" y="1766765"/>
                  <a:pt x="6939524" y="1755621"/>
                </a:cubicBezTo>
                <a:cubicBezTo>
                  <a:pt x="6923922" y="1760078"/>
                  <a:pt x="6902005" y="1766393"/>
                  <a:pt x="6873773" y="1774566"/>
                </a:cubicBezTo>
                <a:lnTo>
                  <a:pt x="6852599" y="1779024"/>
                </a:lnTo>
                <a:lnTo>
                  <a:pt x="6832539" y="1779024"/>
                </a:lnTo>
                <a:cubicBezTo>
                  <a:pt x="6809508" y="1774566"/>
                  <a:pt x="6790934" y="1769365"/>
                  <a:pt x="6776818" y="1763422"/>
                </a:cubicBezTo>
                <a:cubicBezTo>
                  <a:pt x="6766416" y="1756735"/>
                  <a:pt x="6756758" y="1751906"/>
                  <a:pt x="6747843" y="1748934"/>
                </a:cubicBezTo>
                <a:cubicBezTo>
                  <a:pt x="6735212" y="1742990"/>
                  <a:pt x="6726669" y="1734075"/>
                  <a:pt x="6722212" y="1722188"/>
                </a:cubicBezTo>
                <a:cubicBezTo>
                  <a:pt x="6717754" y="1697671"/>
                  <a:pt x="6714039" y="1673153"/>
                  <a:pt x="6711067" y="1648636"/>
                </a:cubicBezTo>
                <a:cubicBezTo>
                  <a:pt x="6712553" y="1648636"/>
                  <a:pt x="6715525" y="1650122"/>
                  <a:pt x="6719983" y="1653094"/>
                </a:cubicBezTo>
                <a:cubicBezTo>
                  <a:pt x="6732613" y="1660523"/>
                  <a:pt x="6750072" y="1664981"/>
                  <a:pt x="6772360" y="1666467"/>
                </a:cubicBezTo>
                <a:cubicBezTo>
                  <a:pt x="6798364" y="1662009"/>
                  <a:pt x="6825110" y="1655322"/>
                  <a:pt x="6852599" y="1646407"/>
                </a:cubicBezTo>
                <a:cubicBezTo>
                  <a:pt x="6874145" y="1638977"/>
                  <a:pt x="6899405" y="1631177"/>
                  <a:pt x="6928380" y="1623004"/>
                </a:cubicBezTo>
                <a:cubicBezTo>
                  <a:pt x="6949183" y="1615575"/>
                  <a:pt x="6964413" y="1610374"/>
                  <a:pt x="6974071" y="1607402"/>
                </a:cubicBezTo>
                <a:cubicBezTo>
                  <a:pt x="6982987" y="1602944"/>
                  <a:pt x="6992645" y="1599973"/>
                  <a:pt x="7003046" y="1598487"/>
                </a:cubicBezTo>
                <a:cubicBezTo>
                  <a:pt x="7027564" y="1589571"/>
                  <a:pt x="7053567" y="1581770"/>
                  <a:pt x="7081056" y="1575084"/>
                </a:cubicBezTo>
                <a:cubicBezTo>
                  <a:pt x="7101116" y="1570626"/>
                  <a:pt x="7119318" y="1566911"/>
                  <a:pt x="7135663" y="1563939"/>
                </a:cubicBezTo>
                <a:cubicBezTo>
                  <a:pt x="7151265" y="1560968"/>
                  <a:pt x="7179497" y="1557253"/>
                  <a:pt x="7220359" y="1552795"/>
                </a:cubicBezTo>
                <a:close/>
                <a:moveTo>
                  <a:pt x="1488872" y="1518248"/>
                </a:moveTo>
                <a:cubicBezTo>
                  <a:pt x="1496302" y="1516762"/>
                  <a:pt x="1508931" y="1518248"/>
                  <a:pt x="1526762" y="1522706"/>
                </a:cubicBezTo>
                <a:lnTo>
                  <a:pt x="1536792" y="1524935"/>
                </a:lnTo>
                <a:cubicBezTo>
                  <a:pt x="1560567" y="1547966"/>
                  <a:pt x="1574311" y="1562454"/>
                  <a:pt x="1578026" y="1568397"/>
                </a:cubicBezTo>
                <a:cubicBezTo>
                  <a:pt x="1579512" y="1575084"/>
                  <a:pt x="1577469" y="1582885"/>
                  <a:pt x="1571896" y="1591800"/>
                </a:cubicBezTo>
                <a:cubicBezTo>
                  <a:pt x="1566324" y="1600716"/>
                  <a:pt x="1559080" y="1608888"/>
                  <a:pt x="1550165" y="1616318"/>
                </a:cubicBezTo>
                <a:cubicBezTo>
                  <a:pt x="1542736" y="1621518"/>
                  <a:pt x="1536049" y="1627090"/>
                  <a:pt x="1530106" y="1633034"/>
                </a:cubicBezTo>
                <a:cubicBezTo>
                  <a:pt x="1517476" y="1640463"/>
                  <a:pt x="1505216" y="1648636"/>
                  <a:pt x="1493329" y="1657551"/>
                </a:cubicBezTo>
                <a:cubicBezTo>
                  <a:pt x="1487386" y="1663495"/>
                  <a:pt x="1482371" y="1667395"/>
                  <a:pt x="1478285" y="1669253"/>
                </a:cubicBezTo>
                <a:cubicBezTo>
                  <a:pt x="1474199" y="1671110"/>
                  <a:pt x="1472155" y="1670924"/>
                  <a:pt x="1472155" y="1668695"/>
                </a:cubicBezTo>
                <a:cubicBezTo>
                  <a:pt x="1476613" y="1662752"/>
                  <a:pt x="1481442" y="1656808"/>
                  <a:pt x="1486643" y="1650865"/>
                </a:cubicBezTo>
                <a:cubicBezTo>
                  <a:pt x="1486643" y="1647893"/>
                  <a:pt x="1488129" y="1644921"/>
                  <a:pt x="1491100" y="1641949"/>
                </a:cubicBezTo>
                <a:cubicBezTo>
                  <a:pt x="1501502" y="1631548"/>
                  <a:pt x="1508931" y="1622261"/>
                  <a:pt x="1513389" y="1614089"/>
                </a:cubicBezTo>
                <a:cubicBezTo>
                  <a:pt x="1508931" y="1612603"/>
                  <a:pt x="1502245" y="1614089"/>
                  <a:pt x="1493329" y="1618546"/>
                </a:cubicBezTo>
                <a:cubicBezTo>
                  <a:pt x="1488872" y="1621518"/>
                  <a:pt x="1484786" y="1623376"/>
                  <a:pt x="1481071" y="1624119"/>
                </a:cubicBezTo>
                <a:cubicBezTo>
                  <a:pt x="1476613" y="1627090"/>
                  <a:pt x="1473641" y="1630062"/>
                  <a:pt x="1472155" y="1633034"/>
                </a:cubicBezTo>
                <a:cubicBezTo>
                  <a:pt x="1470670" y="1636006"/>
                  <a:pt x="1468440" y="1636749"/>
                  <a:pt x="1465469" y="1635263"/>
                </a:cubicBezTo>
                <a:cubicBezTo>
                  <a:pt x="1465469" y="1633777"/>
                  <a:pt x="1463983" y="1633777"/>
                  <a:pt x="1461011" y="1635263"/>
                </a:cubicBezTo>
                <a:cubicBezTo>
                  <a:pt x="1453582" y="1641206"/>
                  <a:pt x="1445781" y="1644921"/>
                  <a:pt x="1437608" y="1646407"/>
                </a:cubicBezTo>
                <a:cubicBezTo>
                  <a:pt x="1434637" y="1647893"/>
                  <a:pt x="1437237" y="1652351"/>
                  <a:pt x="1445409" y="1659780"/>
                </a:cubicBezTo>
                <a:cubicBezTo>
                  <a:pt x="1455811" y="1667210"/>
                  <a:pt x="1463240" y="1675011"/>
                  <a:pt x="1467698" y="1683183"/>
                </a:cubicBezTo>
                <a:cubicBezTo>
                  <a:pt x="1475127" y="1690613"/>
                  <a:pt x="1486643" y="1695813"/>
                  <a:pt x="1502245" y="1698785"/>
                </a:cubicBezTo>
                <a:lnTo>
                  <a:pt x="1520076" y="1698785"/>
                </a:lnTo>
                <a:lnTo>
                  <a:pt x="1545708" y="1717730"/>
                </a:lnTo>
                <a:lnTo>
                  <a:pt x="1550165" y="1728874"/>
                </a:lnTo>
                <a:cubicBezTo>
                  <a:pt x="1554623" y="1742247"/>
                  <a:pt x="1556480" y="1752463"/>
                  <a:pt x="1555737" y="1759521"/>
                </a:cubicBezTo>
                <a:cubicBezTo>
                  <a:pt x="1554994" y="1766579"/>
                  <a:pt x="1550908" y="1774566"/>
                  <a:pt x="1543479" y="1783481"/>
                </a:cubicBezTo>
                <a:cubicBezTo>
                  <a:pt x="1539021" y="1787939"/>
                  <a:pt x="1535306" y="1792397"/>
                  <a:pt x="1532335" y="1796854"/>
                </a:cubicBezTo>
                <a:cubicBezTo>
                  <a:pt x="1530106" y="1799826"/>
                  <a:pt x="1528248" y="1801312"/>
                  <a:pt x="1526762" y="1801312"/>
                </a:cubicBezTo>
                <a:cubicBezTo>
                  <a:pt x="1520819" y="1804284"/>
                  <a:pt x="1514132" y="1809856"/>
                  <a:pt x="1506703" y="1818028"/>
                </a:cubicBezTo>
                <a:cubicBezTo>
                  <a:pt x="1505216" y="1819514"/>
                  <a:pt x="1501502" y="1821000"/>
                  <a:pt x="1495558" y="1822486"/>
                </a:cubicBezTo>
                <a:lnTo>
                  <a:pt x="1486643" y="1822486"/>
                </a:lnTo>
                <a:lnTo>
                  <a:pt x="1491100" y="1813571"/>
                </a:lnTo>
                <a:lnTo>
                  <a:pt x="1497787" y="1807999"/>
                </a:lnTo>
                <a:lnTo>
                  <a:pt x="1493329" y="1803541"/>
                </a:lnTo>
                <a:cubicBezTo>
                  <a:pt x="1490358" y="1800569"/>
                  <a:pt x="1487386" y="1799826"/>
                  <a:pt x="1484414" y="1801312"/>
                </a:cubicBezTo>
                <a:cubicBezTo>
                  <a:pt x="1482185" y="1804284"/>
                  <a:pt x="1479585" y="1806513"/>
                  <a:pt x="1476613" y="1807999"/>
                </a:cubicBezTo>
                <a:cubicBezTo>
                  <a:pt x="1470670" y="1811713"/>
                  <a:pt x="1466212" y="1818771"/>
                  <a:pt x="1463240" y="1829173"/>
                </a:cubicBezTo>
                <a:cubicBezTo>
                  <a:pt x="1461754" y="1849232"/>
                  <a:pt x="1460268" y="1865949"/>
                  <a:pt x="1458782" y="1879322"/>
                </a:cubicBezTo>
                <a:cubicBezTo>
                  <a:pt x="1484786" y="1876350"/>
                  <a:pt x="1504474" y="1874121"/>
                  <a:pt x="1517847" y="1872635"/>
                </a:cubicBezTo>
                <a:cubicBezTo>
                  <a:pt x="1522305" y="1872635"/>
                  <a:pt x="1536792" y="1873378"/>
                  <a:pt x="1561309" y="1874864"/>
                </a:cubicBezTo>
                <a:lnTo>
                  <a:pt x="1574683" y="1886008"/>
                </a:lnTo>
                <a:cubicBezTo>
                  <a:pt x="1587313" y="1896410"/>
                  <a:pt x="1595485" y="1902911"/>
                  <a:pt x="1599200" y="1905511"/>
                </a:cubicBezTo>
                <a:cubicBezTo>
                  <a:pt x="1602915" y="1908111"/>
                  <a:pt x="1605515" y="1911640"/>
                  <a:pt x="1607001" y="1916098"/>
                </a:cubicBezTo>
                <a:cubicBezTo>
                  <a:pt x="1612944" y="1925013"/>
                  <a:pt x="1613316" y="1935229"/>
                  <a:pt x="1608115" y="1946744"/>
                </a:cubicBezTo>
                <a:cubicBezTo>
                  <a:pt x="1602915" y="1958260"/>
                  <a:pt x="1594370" y="1968476"/>
                  <a:pt x="1582483" y="1977391"/>
                </a:cubicBezTo>
                <a:cubicBezTo>
                  <a:pt x="1577283" y="1981849"/>
                  <a:pt x="1567996" y="1988164"/>
                  <a:pt x="1554623" y="1996336"/>
                </a:cubicBezTo>
                <a:lnTo>
                  <a:pt x="1556852" y="1988535"/>
                </a:lnTo>
                <a:lnTo>
                  <a:pt x="1556852" y="1977391"/>
                </a:lnTo>
                <a:lnTo>
                  <a:pt x="1541249" y="1975162"/>
                </a:lnTo>
                <a:cubicBezTo>
                  <a:pt x="1498159" y="1973676"/>
                  <a:pt x="1453953" y="1980363"/>
                  <a:pt x="1408633" y="1995222"/>
                </a:cubicBezTo>
                <a:cubicBezTo>
                  <a:pt x="1394517" y="1998937"/>
                  <a:pt x="1382259" y="2003023"/>
                  <a:pt x="1371857" y="2007481"/>
                </a:cubicBezTo>
                <a:cubicBezTo>
                  <a:pt x="1362942" y="2008966"/>
                  <a:pt x="1356255" y="2011195"/>
                  <a:pt x="1351797" y="2014167"/>
                </a:cubicBezTo>
                <a:cubicBezTo>
                  <a:pt x="1337681" y="2020111"/>
                  <a:pt x="1320222" y="2023825"/>
                  <a:pt x="1299419" y="2025311"/>
                </a:cubicBezTo>
                <a:lnTo>
                  <a:pt x="1280474" y="2025311"/>
                </a:lnTo>
                <a:lnTo>
                  <a:pt x="1269330" y="2018625"/>
                </a:lnTo>
                <a:cubicBezTo>
                  <a:pt x="1263386" y="2014167"/>
                  <a:pt x="1257071" y="2006366"/>
                  <a:pt x="1250385" y="1995222"/>
                </a:cubicBezTo>
                <a:cubicBezTo>
                  <a:pt x="1245927" y="1980363"/>
                  <a:pt x="1245184" y="1964390"/>
                  <a:pt x="1248156" y="1947302"/>
                </a:cubicBezTo>
                <a:cubicBezTo>
                  <a:pt x="1250385" y="1936900"/>
                  <a:pt x="1253728" y="1927242"/>
                  <a:pt x="1258186" y="1918327"/>
                </a:cubicBezTo>
                <a:cubicBezTo>
                  <a:pt x="1262644" y="1912383"/>
                  <a:pt x="1266358" y="1906811"/>
                  <a:pt x="1269330" y="1901610"/>
                </a:cubicBezTo>
                <a:cubicBezTo>
                  <a:pt x="1270816" y="1895667"/>
                  <a:pt x="1274531" y="1886751"/>
                  <a:pt x="1280474" y="1874864"/>
                </a:cubicBezTo>
                <a:lnTo>
                  <a:pt x="1280474" y="1886008"/>
                </a:lnTo>
                <a:cubicBezTo>
                  <a:pt x="1281960" y="1897153"/>
                  <a:pt x="1286418" y="1907925"/>
                  <a:pt x="1293847" y="1918327"/>
                </a:cubicBezTo>
                <a:lnTo>
                  <a:pt x="1299419" y="1925013"/>
                </a:lnTo>
                <a:lnTo>
                  <a:pt x="1317250" y="1922784"/>
                </a:lnTo>
                <a:cubicBezTo>
                  <a:pt x="1329137" y="1922784"/>
                  <a:pt x="1339353" y="1921298"/>
                  <a:pt x="1347897" y="1918327"/>
                </a:cubicBezTo>
                <a:cubicBezTo>
                  <a:pt x="1356441" y="1915355"/>
                  <a:pt x="1361456" y="1911640"/>
                  <a:pt x="1362942" y="1907182"/>
                </a:cubicBezTo>
                <a:cubicBezTo>
                  <a:pt x="1362942" y="1905697"/>
                  <a:pt x="1364428" y="1903839"/>
                  <a:pt x="1367399" y="1901610"/>
                </a:cubicBezTo>
                <a:cubicBezTo>
                  <a:pt x="1368886" y="1900124"/>
                  <a:pt x="1369628" y="1897153"/>
                  <a:pt x="1369628" y="1892695"/>
                </a:cubicBezTo>
                <a:lnTo>
                  <a:pt x="1369628" y="1859262"/>
                </a:lnTo>
                <a:lnTo>
                  <a:pt x="1358484" y="1853690"/>
                </a:lnTo>
                <a:lnTo>
                  <a:pt x="1341767" y="1857033"/>
                </a:lnTo>
                <a:lnTo>
                  <a:pt x="1299419" y="1851461"/>
                </a:lnTo>
                <a:cubicBezTo>
                  <a:pt x="1292733" y="1842546"/>
                  <a:pt x="1287903" y="1835859"/>
                  <a:pt x="1284932" y="1831401"/>
                </a:cubicBezTo>
                <a:cubicBezTo>
                  <a:pt x="1280474" y="1826944"/>
                  <a:pt x="1278245" y="1822486"/>
                  <a:pt x="1278245" y="1818028"/>
                </a:cubicBezTo>
                <a:cubicBezTo>
                  <a:pt x="1276759" y="1805398"/>
                  <a:pt x="1275274" y="1790168"/>
                  <a:pt x="1273787" y="1772337"/>
                </a:cubicBezTo>
                <a:lnTo>
                  <a:pt x="1271559" y="1755621"/>
                </a:lnTo>
                <a:lnTo>
                  <a:pt x="1276017" y="1760078"/>
                </a:lnTo>
                <a:cubicBezTo>
                  <a:pt x="1280474" y="1762307"/>
                  <a:pt x="1284189" y="1763422"/>
                  <a:pt x="1287161" y="1763422"/>
                </a:cubicBezTo>
                <a:cubicBezTo>
                  <a:pt x="1313164" y="1758221"/>
                  <a:pt x="1339910" y="1750420"/>
                  <a:pt x="1367399" y="1740019"/>
                </a:cubicBezTo>
                <a:lnTo>
                  <a:pt x="1374086" y="1737790"/>
                </a:lnTo>
                <a:cubicBezTo>
                  <a:pt x="1375572" y="1708815"/>
                  <a:pt x="1377058" y="1692098"/>
                  <a:pt x="1378544" y="1687641"/>
                </a:cubicBezTo>
                <a:lnTo>
                  <a:pt x="1378544" y="1683183"/>
                </a:lnTo>
                <a:lnTo>
                  <a:pt x="1374086" y="1685412"/>
                </a:lnTo>
                <a:cubicBezTo>
                  <a:pt x="1362199" y="1686898"/>
                  <a:pt x="1351426" y="1686898"/>
                  <a:pt x="1341767" y="1685412"/>
                </a:cubicBezTo>
                <a:lnTo>
                  <a:pt x="1337310" y="1683183"/>
                </a:lnTo>
                <a:cubicBezTo>
                  <a:pt x="1322451" y="1689127"/>
                  <a:pt x="1312792" y="1692098"/>
                  <a:pt x="1308335" y="1692098"/>
                </a:cubicBezTo>
                <a:lnTo>
                  <a:pt x="1299419" y="1689870"/>
                </a:lnTo>
                <a:lnTo>
                  <a:pt x="1293847" y="1678725"/>
                </a:lnTo>
                <a:cubicBezTo>
                  <a:pt x="1281960" y="1660152"/>
                  <a:pt x="1274531" y="1634891"/>
                  <a:pt x="1271559" y="1602944"/>
                </a:cubicBezTo>
                <a:lnTo>
                  <a:pt x="1269330" y="1580656"/>
                </a:lnTo>
                <a:lnTo>
                  <a:pt x="1267101" y="1577313"/>
                </a:lnTo>
                <a:cubicBezTo>
                  <a:pt x="1262644" y="1574341"/>
                  <a:pt x="1263386" y="1572855"/>
                  <a:pt x="1269330" y="1572855"/>
                </a:cubicBezTo>
                <a:cubicBezTo>
                  <a:pt x="1272302" y="1572855"/>
                  <a:pt x="1275274" y="1574341"/>
                  <a:pt x="1278245" y="1577313"/>
                </a:cubicBezTo>
                <a:lnTo>
                  <a:pt x="1282703" y="1580656"/>
                </a:lnTo>
                <a:lnTo>
                  <a:pt x="1293847" y="1580656"/>
                </a:lnTo>
                <a:cubicBezTo>
                  <a:pt x="1300534" y="1580656"/>
                  <a:pt x="1307963" y="1579727"/>
                  <a:pt x="1316136" y="1577870"/>
                </a:cubicBezTo>
                <a:cubicBezTo>
                  <a:pt x="1324308" y="1576012"/>
                  <a:pt x="1337681" y="1572112"/>
                  <a:pt x="1356255" y="1566168"/>
                </a:cubicBezTo>
                <a:cubicBezTo>
                  <a:pt x="1371114" y="1561711"/>
                  <a:pt x="1382444" y="1557624"/>
                  <a:pt x="1390245" y="1553910"/>
                </a:cubicBezTo>
                <a:cubicBezTo>
                  <a:pt x="1398046" y="1550195"/>
                  <a:pt x="1402689" y="1547595"/>
                  <a:pt x="1404176" y="1546109"/>
                </a:cubicBezTo>
                <a:cubicBezTo>
                  <a:pt x="1405662" y="1544623"/>
                  <a:pt x="1407891" y="1543137"/>
                  <a:pt x="1410862" y="1541651"/>
                </a:cubicBezTo>
                <a:cubicBezTo>
                  <a:pt x="1429436" y="1535707"/>
                  <a:pt x="1451353" y="1529392"/>
                  <a:pt x="1476613" y="1522706"/>
                </a:cubicBezTo>
                <a:cubicBezTo>
                  <a:pt x="1481814" y="1521220"/>
                  <a:pt x="1485900" y="1519734"/>
                  <a:pt x="1488872" y="1518248"/>
                </a:cubicBezTo>
                <a:close/>
                <a:moveTo>
                  <a:pt x="9333309" y="1511562"/>
                </a:moveTo>
                <a:cubicBezTo>
                  <a:pt x="9331823" y="1510076"/>
                  <a:pt x="9326251" y="1511562"/>
                  <a:pt x="9316592" y="1516019"/>
                </a:cubicBezTo>
                <a:cubicBezTo>
                  <a:pt x="9310649" y="1518991"/>
                  <a:pt x="9303962" y="1521220"/>
                  <a:pt x="9296532" y="1522706"/>
                </a:cubicBezTo>
                <a:cubicBezTo>
                  <a:pt x="9276473" y="1529392"/>
                  <a:pt x="9259756" y="1537193"/>
                  <a:pt x="9246383" y="1546109"/>
                </a:cubicBezTo>
                <a:lnTo>
                  <a:pt x="9246383" y="1596258"/>
                </a:lnTo>
                <a:cubicBezTo>
                  <a:pt x="9279816" y="1596258"/>
                  <a:pt x="9300247" y="1597001"/>
                  <a:pt x="9307677" y="1598487"/>
                </a:cubicBezTo>
                <a:cubicBezTo>
                  <a:pt x="9313621" y="1599973"/>
                  <a:pt x="9318077" y="1599230"/>
                  <a:pt x="9321050" y="1596258"/>
                </a:cubicBezTo>
                <a:cubicBezTo>
                  <a:pt x="9322535" y="1593286"/>
                  <a:pt x="9323279" y="1589571"/>
                  <a:pt x="9323279" y="1585114"/>
                </a:cubicBezTo>
                <a:cubicBezTo>
                  <a:pt x="9327736" y="1569512"/>
                  <a:pt x="9331080" y="1554281"/>
                  <a:pt x="9333309" y="1539422"/>
                </a:cubicBezTo>
                <a:cubicBezTo>
                  <a:pt x="9333309" y="1536450"/>
                  <a:pt x="9334052" y="1533107"/>
                  <a:pt x="9335538" y="1529392"/>
                </a:cubicBezTo>
                <a:cubicBezTo>
                  <a:pt x="9337023" y="1523449"/>
                  <a:pt x="9337023" y="1518991"/>
                  <a:pt x="9335538" y="1516019"/>
                </a:cubicBezTo>
                <a:cubicBezTo>
                  <a:pt x="9334052" y="1514533"/>
                  <a:pt x="9333309" y="1513047"/>
                  <a:pt x="9333309" y="1511562"/>
                </a:cubicBezTo>
                <a:close/>
                <a:moveTo>
                  <a:pt x="4959748" y="1459184"/>
                </a:moveTo>
                <a:cubicBezTo>
                  <a:pt x="4969035" y="1457698"/>
                  <a:pt x="4977394" y="1459926"/>
                  <a:pt x="4984823" y="1465870"/>
                </a:cubicBezTo>
                <a:cubicBezTo>
                  <a:pt x="5002654" y="1476271"/>
                  <a:pt x="5015655" y="1482586"/>
                  <a:pt x="5023827" y="1484815"/>
                </a:cubicBezTo>
                <a:cubicBezTo>
                  <a:pt x="5035714" y="1492245"/>
                  <a:pt x="5046859" y="1502646"/>
                  <a:pt x="5057260" y="1516019"/>
                </a:cubicBezTo>
                <a:cubicBezTo>
                  <a:pt x="5060975" y="1534593"/>
                  <a:pt x="5064319" y="1554281"/>
                  <a:pt x="5067290" y="1575084"/>
                </a:cubicBezTo>
                <a:cubicBezTo>
                  <a:pt x="5065804" y="1583256"/>
                  <a:pt x="5064319" y="1597001"/>
                  <a:pt x="5062833" y="1616318"/>
                </a:cubicBezTo>
                <a:cubicBezTo>
                  <a:pt x="5062833" y="1624490"/>
                  <a:pt x="5061718" y="1632291"/>
                  <a:pt x="5059489" y="1639720"/>
                </a:cubicBezTo>
                <a:cubicBezTo>
                  <a:pt x="5058003" y="1642692"/>
                  <a:pt x="5056518" y="1646407"/>
                  <a:pt x="5055031" y="1650865"/>
                </a:cubicBezTo>
                <a:cubicBezTo>
                  <a:pt x="5053545" y="1664981"/>
                  <a:pt x="5052060" y="1677982"/>
                  <a:pt x="5050574" y="1689870"/>
                </a:cubicBezTo>
                <a:cubicBezTo>
                  <a:pt x="5055031" y="1688384"/>
                  <a:pt x="5064319" y="1686898"/>
                  <a:pt x="5078435" y="1685412"/>
                </a:cubicBezTo>
                <a:cubicBezTo>
                  <a:pt x="5096265" y="1680954"/>
                  <a:pt x="5109453" y="1678354"/>
                  <a:pt x="5117997" y="1677611"/>
                </a:cubicBezTo>
                <a:cubicBezTo>
                  <a:pt x="5126540" y="1676868"/>
                  <a:pt x="5134527" y="1677239"/>
                  <a:pt x="5141957" y="1678725"/>
                </a:cubicBezTo>
                <a:cubicBezTo>
                  <a:pt x="5148643" y="1680211"/>
                  <a:pt x="5153844" y="1682440"/>
                  <a:pt x="5157559" y="1685412"/>
                </a:cubicBezTo>
                <a:cubicBezTo>
                  <a:pt x="5161274" y="1688384"/>
                  <a:pt x="5167588" y="1695070"/>
                  <a:pt x="5176504" y="1705472"/>
                </a:cubicBezTo>
                <a:lnTo>
                  <a:pt x="5185419" y="1716616"/>
                </a:lnTo>
                <a:lnTo>
                  <a:pt x="5183190" y="1724417"/>
                </a:lnTo>
                <a:cubicBezTo>
                  <a:pt x="5183190" y="1728874"/>
                  <a:pt x="5181704" y="1732589"/>
                  <a:pt x="5178732" y="1735561"/>
                </a:cubicBezTo>
                <a:cubicBezTo>
                  <a:pt x="5177247" y="1738533"/>
                  <a:pt x="5177990" y="1741505"/>
                  <a:pt x="5180961" y="1744476"/>
                </a:cubicBezTo>
                <a:cubicBezTo>
                  <a:pt x="5182447" y="1745962"/>
                  <a:pt x="5184676" y="1751163"/>
                  <a:pt x="5187648" y="1760078"/>
                </a:cubicBezTo>
                <a:lnTo>
                  <a:pt x="5180961" y="1774566"/>
                </a:lnTo>
                <a:cubicBezTo>
                  <a:pt x="5175018" y="1787939"/>
                  <a:pt x="5164988" y="1803169"/>
                  <a:pt x="5150872" y="1820257"/>
                </a:cubicBezTo>
                <a:cubicBezTo>
                  <a:pt x="5140470" y="1832144"/>
                  <a:pt x="5133413" y="1837717"/>
                  <a:pt x="5129698" y="1836974"/>
                </a:cubicBezTo>
                <a:cubicBezTo>
                  <a:pt x="5125983" y="1836231"/>
                  <a:pt x="5129326" y="1829173"/>
                  <a:pt x="5139728" y="1815800"/>
                </a:cubicBezTo>
                <a:cubicBezTo>
                  <a:pt x="5142699" y="1812085"/>
                  <a:pt x="5145672" y="1805027"/>
                  <a:pt x="5148643" y="1794626"/>
                </a:cubicBezTo>
                <a:lnTo>
                  <a:pt x="5146414" y="1794626"/>
                </a:lnTo>
                <a:cubicBezTo>
                  <a:pt x="5143443" y="1794626"/>
                  <a:pt x="5141957" y="1795369"/>
                  <a:pt x="5141957" y="1796854"/>
                </a:cubicBezTo>
                <a:cubicBezTo>
                  <a:pt x="5134527" y="1798340"/>
                  <a:pt x="5128584" y="1799826"/>
                  <a:pt x="5124126" y="1801312"/>
                </a:cubicBezTo>
                <a:cubicBezTo>
                  <a:pt x="5121154" y="1802798"/>
                  <a:pt x="5118182" y="1803541"/>
                  <a:pt x="5115210" y="1803541"/>
                </a:cubicBezTo>
                <a:cubicBezTo>
                  <a:pt x="5087721" y="1810227"/>
                  <a:pt x="5059489" y="1821000"/>
                  <a:pt x="5030514" y="1835859"/>
                </a:cubicBezTo>
                <a:cubicBezTo>
                  <a:pt x="5024570" y="1843289"/>
                  <a:pt x="5020113" y="1853318"/>
                  <a:pt x="5017141" y="1865949"/>
                </a:cubicBezTo>
                <a:cubicBezTo>
                  <a:pt x="5013426" y="1896410"/>
                  <a:pt x="5010826" y="1917584"/>
                  <a:pt x="5009340" y="1929471"/>
                </a:cubicBezTo>
                <a:cubicBezTo>
                  <a:pt x="5006369" y="1942844"/>
                  <a:pt x="5004140" y="1960303"/>
                  <a:pt x="5002654" y="1981849"/>
                </a:cubicBezTo>
                <a:cubicBezTo>
                  <a:pt x="5001167" y="1995965"/>
                  <a:pt x="5001539" y="2003766"/>
                  <a:pt x="5003768" y="2005252"/>
                </a:cubicBezTo>
                <a:cubicBezTo>
                  <a:pt x="5005997" y="2006738"/>
                  <a:pt x="5014912" y="2006738"/>
                  <a:pt x="5030514" y="2005252"/>
                </a:cubicBezTo>
                <a:cubicBezTo>
                  <a:pt x="5127841" y="1997079"/>
                  <a:pt x="5205479" y="1999308"/>
                  <a:pt x="5263429" y="2011938"/>
                </a:cubicBezTo>
                <a:cubicBezTo>
                  <a:pt x="5278288" y="2023825"/>
                  <a:pt x="5287204" y="2039799"/>
                  <a:pt x="5290175" y="2059859"/>
                </a:cubicBezTo>
                <a:lnTo>
                  <a:pt x="5290175" y="2071003"/>
                </a:lnTo>
                <a:lnTo>
                  <a:pt x="5279031" y="2082147"/>
                </a:lnTo>
                <a:lnTo>
                  <a:pt x="5283489" y="2086605"/>
                </a:lnTo>
                <a:cubicBezTo>
                  <a:pt x="5291661" y="2099235"/>
                  <a:pt x="5294261" y="2110751"/>
                  <a:pt x="5291290" y="2121152"/>
                </a:cubicBezTo>
                <a:cubicBezTo>
                  <a:pt x="5287575" y="2124124"/>
                  <a:pt x="5278288" y="2134154"/>
                  <a:pt x="5263429" y="2151241"/>
                </a:cubicBezTo>
                <a:lnTo>
                  <a:pt x="5245598" y="2160157"/>
                </a:lnTo>
                <a:cubicBezTo>
                  <a:pt x="5232968" y="2167586"/>
                  <a:pt x="5224424" y="2170930"/>
                  <a:pt x="5219967" y="2170187"/>
                </a:cubicBezTo>
                <a:cubicBezTo>
                  <a:pt x="5215509" y="2169444"/>
                  <a:pt x="5216995" y="2165358"/>
                  <a:pt x="5224424" y="2157928"/>
                </a:cubicBezTo>
                <a:cubicBezTo>
                  <a:pt x="5233340" y="2147527"/>
                  <a:pt x="5237055" y="2139726"/>
                  <a:pt x="5235569" y="2134525"/>
                </a:cubicBezTo>
                <a:cubicBezTo>
                  <a:pt x="5234082" y="2133039"/>
                  <a:pt x="5226467" y="2130810"/>
                  <a:pt x="5212723" y="2127839"/>
                </a:cubicBezTo>
                <a:cubicBezTo>
                  <a:pt x="5198978" y="2124867"/>
                  <a:pt x="5185419" y="2122638"/>
                  <a:pt x="5172046" y="2121152"/>
                </a:cubicBezTo>
                <a:cubicBezTo>
                  <a:pt x="5125983" y="2119666"/>
                  <a:pt x="5080291" y="2120409"/>
                  <a:pt x="5034972" y="2123381"/>
                </a:cubicBezTo>
                <a:cubicBezTo>
                  <a:pt x="4994110" y="2127839"/>
                  <a:pt x="4965134" y="2131553"/>
                  <a:pt x="4948047" y="2134525"/>
                </a:cubicBezTo>
                <a:cubicBezTo>
                  <a:pt x="4901241" y="2144183"/>
                  <a:pt x="4868551" y="2150499"/>
                  <a:pt x="4849978" y="2153470"/>
                </a:cubicBezTo>
                <a:cubicBezTo>
                  <a:pt x="4842548" y="2154956"/>
                  <a:pt x="4836604" y="2156442"/>
                  <a:pt x="4832147" y="2157928"/>
                </a:cubicBezTo>
                <a:cubicBezTo>
                  <a:pt x="4828432" y="2160900"/>
                  <a:pt x="4822859" y="2162386"/>
                  <a:pt x="4815430" y="2162386"/>
                </a:cubicBezTo>
                <a:cubicBezTo>
                  <a:pt x="4792399" y="2166843"/>
                  <a:pt x="4760452" y="2172044"/>
                  <a:pt x="4719590" y="2177988"/>
                </a:cubicBezTo>
                <a:cubicBezTo>
                  <a:pt x="4716618" y="2176502"/>
                  <a:pt x="4712903" y="2174273"/>
                  <a:pt x="4708446" y="2171301"/>
                </a:cubicBezTo>
                <a:lnTo>
                  <a:pt x="4699530" y="2157928"/>
                </a:lnTo>
                <a:cubicBezTo>
                  <a:pt x="4698044" y="2153470"/>
                  <a:pt x="4695072" y="2149756"/>
                  <a:pt x="4690615" y="2146784"/>
                </a:cubicBezTo>
                <a:cubicBezTo>
                  <a:pt x="4686900" y="2143812"/>
                  <a:pt x="4683556" y="2140097"/>
                  <a:pt x="4680584" y="2135640"/>
                </a:cubicBezTo>
                <a:cubicBezTo>
                  <a:pt x="4673155" y="2111122"/>
                  <a:pt x="4667211" y="2089577"/>
                  <a:pt x="4662754" y="2071003"/>
                </a:cubicBezTo>
                <a:lnTo>
                  <a:pt x="4658296" y="2050943"/>
                </a:lnTo>
                <a:lnTo>
                  <a:pt x="4678356" y="2068774"/>
                </a:lnTo>
                <a:lnTo>
                  <a:pt x="4695072" y="2068774"/>
                </a:lnTo>
                <a:cubicBezTo>
                  <a:pt x="4722561" y="2062830"/>
                  <a:pt x="4748936" y="2057630"/>
                  <a:pt x="4774196" y="2053172"/>
                </a:cubicBezTo>
                <a:cubicBezTo>
                  <a:pt x="4794256" y="2048714"/>
                  <a:pt x="4812087" y="2044628"/>
                  <a:pt x="4827689" y="2040913"/>
                </a:cubicBezTo>
                <a:cubicBezTo>
                  <a:pt x="4833633" y="2039427"/>
                  <a:pt x="4840319" y="2037199"/>
                  <a:pt x="4847749" y="2034227"/>
                </a:cubicBezTo>
                <a:cubicBezTo>
                  <a:pt x="4859636" y="2032741"/>
                  <a:pt x="4868922" y="2031255"/>
                  <a:pt x="4875609" y="2029769"/>
                </a:cubicBezTo>
                <a:cubicBezTo>
                  <a:pt x="4874123" y="2013424"/>
                  <a:pt x="4873009" y="1987792"/>
                  <a:pt x="4872266" y="1952874"/>
                </a:cubicBezTo>
                <a:lnTo>
                  <a:pt x="4873380" y="1913869"/>
                </a:lnTo>
                <a:lnTo>
                  <a:pt x="4867808" y="1916098"/>
                </a:lnTo>
                <a:cubicBezTo>
                  <a:pt x="4861864" y="1917584"/>
                  <a:pt x="4854435" y="1915169"/>
                  <a:pt x="4845520" y="1908854"/>
                </a:cubicBezTo>
                <a:cubicBezTo>
                  <a:pt x="4836604" y="1902539"/>
                  <a:pt x="4828803" y="1894181"/>
                  <a:pt x="4822116" y="1883780"/>
                </a:cubicBezTo>
                <a:cubicBezTo>
                  <a:pt x="4813201" y="1871892"/>
                  <a:pt x="4804286" y="1859634"/>
                  <a:pt x="4795370" y="1847003"/>
                </a:cubicBezTo>
                <a:cubicBezTo>
                  <a:pt x="4784226" y="1819514"/>
                  <a:pt x="4773454" y="1796854"/>
                  <a:pt x="4763052" y="1779024"/>
                </a:cubicBezTo>
                <a:cubicBezTo>
                  <a:pt x="4796485" y="1777538"/>
                  <a:pt x="4816173" y="1776052"/>
                  <a:pt x="4822116" y="1774566"/>
                </a:cubicBezTo>
                <a:cubicBezTo>
                  <a:pt x="4843662" y="1767136"/>
                  <a:pt x="4868922" y="1757106"/>
                  <a:pt x="4897897" y="1744476"/>
                </a:cubicBezTo>
                <a:cubicBezTo>
                  <a:pt x="4902355" y="1706586"/>
                  <a:pt x="4906070" y="1669438"/>
                  <a:pt x="4909042" y="1633034"/>
                </a:cubicBezTo>
                <a:cubicBezTo>
                  <a:pt x="4910528" y="1591429"/>
                  <a:pt x="4909784" y="1553910"/>
                  <a:pt x="4906813" y="1520477"/>
                </a:cubicBezTo>
                <a:lnTo>
                  <a:pt x="4902355" y="1507104"/>
                </a:lnTo>
                <a:lnTo>
                  <a:pt x="4893440" y="1498188"/>
                </a:lnTo>
                <a:cubicBezTo>
                  <a:pt x="4880067" y="1490759"/>
                  <a:pt x="4870037" y="1485930"/>
                  <a:pt x="4863351" y="1483701"/>
                </a:cubicBezTo>
                <a:cubicBezTo>
                  <a:pt x="4863351" y="1482215"/>
                  <a:pt x="4864837" y="1482215"/>
                  <a:pt x="4867808" y="1483701"/>
                </a:cubicBezTo>
                <a:cubicBezTo>
                  <a:pt x="4877466" y="1484444"/>
                  <a:pt x="4892697" y="1481472"/>
                  <a:pt x="4913499" y="1474785"/>
                </a:cubicBezTo>
                <a:cubicBezTo>
                  <a:pt x="4935045" y="1465870"/>
                  <a:pt x="4950461" y="1460669"/>
                  <a:pt x="4959748" y="1459184"/>
                </a:cubicBezTo>
                <a:close/>
                <a:moveTo>
                  <a:pt x="8031660" y="1424636"/>
                </a:moveTo>
                <a:cubicBezTo>
                  <a:pt x="8040576" y="1430580"/>
                  <a:pt x="8051720" y="1436152"/>
                  <a:pt x="8065093" y="1441353"/>
                </a:cubicBezTo>
                <a:cubicBezTo>
                  <a:pt x="8073266" y="1444325"/>
                  <a:pt x="8081067" y="1450268"/>
                  <a:pt x="8088496" y="1459184"/>
                </a:cubicBezTo>
                <a:lnTo>
                  <a:pt x="8097412" y="1470328"/>
                </a:lnTo>
                <a:cubicBezTo>
                  <a:pt x="8101869" y="1491873"/>
                  <a:pt x="8104098" y="1505618"/>
                  <a:pt x="8104098" y="1511562"/>
                </a:cubicBezTo>
                <a:cubicBezTo>
                  <a:pt x="8102612" y="1525678"/>
                  <a:pt x="8101869" y="1535707"/>
                  <a:pt x="8101869" y="1541651"/>
                </a:cubicBezTo>
                <a:cubicBezTo>
                  <a:pt x="8101869" y="1547595"/>
                  <a:pt x="8102612" y="1551309"/>
                  <a:pt x="8104098" y="1552795"/>
                </a:cubicBezTo>
                <a:lnTo>
                  <a:pt x="8108556" y="1557253"/>
                </a:lnTo>
                <a:lnTo>
                  <a:pt x="8115243" y="1557253"/>
                </a:lnTo>
                <a:cubicBezTo>
                  <a:pt x="8118214" y="1555767"/>
                  <a:pt x="8125087" y="1549638"/>
                  <a:pt x="8135859" y="1538865"/>
                </a:cubicBezTo>
                <a:cubicBezTo>
                  <a:pt x="8146632" y="1528092"/>
                  <a:pt x="8155733" y="1517505"/>
                  <a:pt x="8163162" y="1507104"/>
                </a:cubicBezTo>
                <a:lnTo>
                  <a:pt x="8173192" y="1493731"/>
                </a:lnTo>
                <a:lnTo>
                  <a:pt x="8173192" y="1500417"/>
                </a:lnTo>
                <a:cubicBezTo>
                  <a:pt x="8165020" y="1521963"/>
                  <a:pt x="8154990" y="1546109"/>
                  <a:pt x="8143103" y="1572855"/>
                </a:cubicBezTo>
                <a:cubicBezTo>
                  <a:pt x="8137159" y="1589943"/>
                  <a:pt x="8131958" y="1605173"/>
                  <a:pt x="8127501" y="1618546"/>
                </a:cubicBezTo>
                <a:cubicBezTo>
                  <a:pt x="8119328" y="1649007"/>
                  <a:pt x="8107813" y="1679468"/>
                  <a:pt x="8092954" y="1709929"/>
                </a:cubicBezTo>
                <a:cubicBezTo>
                  <a:pt x="8089982" y="1712901"/>
                  <a:pt x="8085525" y="1715501"/>
                  <a:pt x="8079581" y="1717730"/>
                </a:cubicBezTo>
                <a:cubicBezTo>
                  <a:pt x="8074380" y="1719216"/>
                  <a:pt x="8068808" y="1718845"/>
                  <a:pt x="8062864" y="1716616"/>
                </a:cubicBezTo>
                <a:cubicBezTo>
                  <a:pt x="8055435" y="1713644"/>
                  <a:pt x="8048748" y="1713644"/>
                  <a:pt x="8042805" y="1716616"/>
                </a:cubicBezTo>
                <a:lnTo>
                  <a:pt x="8038347" y="1717730"/>
                </a:lnTo>
                <a:lnTo>
                  <a:pt x="8030546" y="1716616"/>
                </a:lnTo>
                <a:cubicBezTo>
                  <a:pt x="8023117" y="1715130"/>
                  <a:pt x="8016430" y="1712158"/>
                  <a:pt x="8010486" y="1707700"/>
                </a:cubicBezTo>
                <a:lnTo>
                  <a:pt x="7999342" y="1703243"/>
                </a:lnTo>
                <a:lnTo>
                  <a:pt x="7982626" y="1666467"/>
                </a:lnTo>
                <a:lnTo>
                  <a:pt x="7982626" y="1618546"/>
                </a:lnTo>
                <a:cubicBezTo>
                  <a:pt x="7987826" y="1594772"/>
                  <a:pt x="7991913" y="1578798"/>
                  <a:pt x="7994884" y="1570626"/>
                </a:cubicBezTo>
                <a:cubicBezTo>
                  <a:pt x="8005286" y="1529764"/>
                  <a:pt x="8017173" y="1485558"/>
                  <a:pt x="8030546" y="1438010"/>
                </a:cubicBezTo>
                <a:cubicBezTo>
                  <a:pt x="8030546" y="1430580"/>
                  <a:pt x="8030917" y="1426122"/>
                  <a:pt x="8031660" y="1424636"/>
                </a:cubicBezTo>
                <a:close/>
                <a:moveTo>
                  <a:pt x="8312217" y="1398447"/>
                </a:moveTo>
                <a:cubicBezTo>
                  <a:pt x="8318346" y="1398819"/>
                  <a:pt x="8323640" y="1400119"/>
                  <a:pt x="8328098" y="1402348"/>
                </a:cubicBezTo>
                <a:lnTo>
                  <a:pt x="8334784" y="1409034"/>
                </a:lnTo>
                <a:cubicBezTo>
                  <a:pt x="8337756" y="1413492"/>
                  <a:pt x="8342957" y="1417207"/>
                  <a:pt x="8350386" y="1420179"/>
                </a:cubicBezTo>
                <a:cubicBezTo>
                  <a:pt x="8361530" y="1434295"/>
                  <a:pt x="8369331" y="1451011"/>
                  <a:pt x="8373789" y="1470328"/>
                </a:cubicBezTo>
                <a:lnTo>
                  <a:pt x="8373789" y="1483701"/>
                </a:lnTo>
                <a:cubicBezTo>
                  <a:pt x="8372303" y="1488902"/>
                  <a:pt x="8370817" y="1494474"/>
                  <a:pt x="8369331" y="1500417"/>
                </a:cubicBezTo>
                <a:cubicBezTo>
                  <a:pt x="8366360" y="1504875"/>
                  <a:pt x="8364131" y="1509333"/>
                  <a:pt x="8362645" y="1513790"/>
                </a:cubicBezTo>
                <a:cubicBezTo>
                  <a:pt x="8350014" y="1527907"/>
                  <a:pt x="8336270" y="1541651"/>
                  <a:pt x="8321411" y="1555024"/>
                </a:cubicBezTo>
                <a:cubicBezTo>
                  <a:pt x="8316953" y="1560968"/>
                  <a:pt x="8312867" y="1571740"/>
                  <a:pt x="8309152" y="1587342"/>
                </a:cubicBezTo>
                <a:cubicBezTo>
                  <a:pt x="8292807" y="1634148"/>
                  <a:pt x="8280177" y="1670553"/>
                  <a:pt x="8271262" y="1696556"/>
                </a:cubicBezTo>
                <a:cubicBezTo>
                  <a:pt x="8254174" y="1732961"/>
                  <a:pt x="8241172" y="1761936"/>
                  <a:pt x="8232257" y="1783481"/>
                </a:cubicBezTo>
                <a:cubicBezTo>
                  <a:pt x="8218141" y="1810970"/>
                  <a:pt x="8207368" y="1833630"/>
                  <a:pt x="8199939" y="1851461"/>
                </a:cubicBezTo>
                <a:cubicBezTo>
                  <a:pt x="8192509" y="1862605"/>
                  <a:pt x="8185823" y="1873378"/>
                  <a:pt x="8179879" y="1883780"/>
                </a:cubicBezTo>
                <a:cubicBezTo>
                  <a:pt x="8208854" y="1912755"/>
                  <a:pt x="8237086" y="1938758"/>
                  <a:pt x="8264575" y="1961789"/>
                </a:cubicBezTo>
                <a:cubicBezTo>
                  <a:pt x="8280920" y="1976648"/>
                  <a:pt x="8296151" y="1988907"/>
                  <a:pt x="8310267" y="1998565"/>
                </a:cubicBezTo>
                <a:cubicBezTo>
                  <a:pt x="8323640" y="2010452"/>
                  <a:pt x="8347785" y="2026426"/>
                  <a:pt x="8382704" y="2046486"/>
                </a:cubicBezTo>
                <a:cubicBezTo>
                  <a:pt x="8416137" y="2065802"/>
                  <a:pt x="8438054" y="2076946"/>
                  <a:pt x="8448455" y="2079918"/>
                </a:cubicBezTo>
                <a:cubicBezTo>
                  <a:pt x="8450684" y="2079918"/>
                  <a:pt x="8452541" y="2081404"/>
                  <a:pt x="8454028" y="2084376"/>
                </a:cubicBezTo>
                <a:cubicBezTo>
                  <a:pt x="8456999" y="2085862"/>
                  <a:pt x="8459971" y="2086605"/>
                  <a:pt x="8462943" y="2086605"/>
                </a:cubicBezTo>
                <a:cubicBezTo>
                  <a:pt x="8465915" y="2088091"/>
                  <a:pt x="8468887" y="2089948"/>
                  <a:pt x="8471859" y="2092177"/>
                </a:cubicBezTo>
                <a:lnTo>
                  <a:pt x="8499719" y="2103321"/>
                </a:lnTo>
                <a:lnTo>
                  <a:pt x="8522007" y="2114465"/>
                </a:lnTo>
                <a:cubicBezTo>
                  <a:pt x="8527951" y="2115951"/>
                  <a:pt x="8537238" y="2119666"/>
                  <a:pt x="8549868" y="2125610"/>
                </a:cubicBezTo>
                <a:cubicBezTo>
                  <a:pt x="8572157" y="2131553"/>
                  <a:pt x="8600017" y="2138611"/>
                  <a:pt x="8633450" y="2146784"/>
                </a:cubicBezTo>
                <a:cubicBezTo>
                  <a:pt x="8641623" y="2148270"/>
                  <a:pt x="8646080" y="2149756"/>
                  <a:pt x="8646823" y="2151241"/>
                </a:cubicBezTo>
                <a:cubicBezTo>
                  <a:pt x="8647566" y="2152727"/>
                  <a:pt x="8644222" y="2154213"/>
                  <a:pt x="8636793" y="2155699"/>
                </a:cubicBezTo>
                <a:cubicBezTo>
                  <a:pt x="8612276" y="2163129"/>
                  <a:pt x="8592959" y="2171301"/>
                  <a:pt x="8578843" y="2180216"/>
                </a:cubicBezTo>
                <a:cubicBezTo>
                  <a:pt x="8572899" y="2182445"/>
                  <a:pt x="8567699" y="2185046"/>
                  <a:pt x="8563241" y="2188017"/>
                </a:cubicBezTo>
                <a:cubicBezTo>
                  <a:pt x="8554326" y="2192475"/>
                  <a:pt x="8547639" y="2196190"/>
                  <a:pt x="8543182" y="2199162"/>
                </a:cubicBezTo>
                <a:cubicBezTo>
                  <a:pt x="8532037" y="2206591"/>
                  <a:pt x="8519036" y="2214764"/>
                  <a:pt x="8504176" y="2223679"/>
                </a:cubicBezTo>
                <a:cubicBezTo>
                  <a:pt x="8496004" y="2226651"/>
                  <a:pt x="8487461" y="2228508"/>
                  <a:pt x="8478545" y="2229251"/>
                </a:cubicBezTo>
                <a:lnTo>
                  <a:pt x="8462943" y="2229251"/>
                </a:lnTo>
                <a:lnTo>
                  <a:pt x="8448455" y="2223679"/>
                </a:lnTo>
                <a:cubicBezTo>
                  <a:pt x="8439540" y="2219221"/>
                  <a:pt x="8432110" y="2214021"/>
                  <a:pt x="8426167" y="2208077"/>
                </a:cubicBezTo>
                <a:cubicBezTo>
                  <a:pt x="8421709" y="2203619"/>
                  <a:pt x="8417994" y="2200648"/>
                  <a:pt x="8415022" y="2199162"/>
                </a:cubicBezTo>
                <a:cubicBezTo>
                  <a:pt x="8412051" y="2200648"/>
                  <a:pt x="8407964" y="2202876"/>
                  <a:pt x="8402764" y="2205848"/>
                </a:cubicBezTo>
                <a:cubicBezTo>
                  <a:pt x="8390877" y="2207334"/>
                  <a:pt x="8380475" y="2210306"/>
                  <a:pt x="8371560" y="2214764"/>
                </a:cubicBezTo>
                <a:lnTo>
                  <a:pt x="8362645" y="2216992"/>
                </a:lnTo>
                <a:lnTo>
                  <a:pt x="8339242" y="2214764"/>
                </a:lnTo>
                <a:cubicBezTo>
                  <a:pt x="8324383" y="2213278"/>
                  <a:pt x="8315653" y="2212163"/>
                  <a:pt x="8313053" y="2211420"/>
                </a:cubicBezTo>
                <a:cubicBezTo>
                  <a:pt x="8310452" y="2210677"/>
                  <a:pt x="8307666" y="2209563"/>
                  <a:pt x="8304694" y="2208077"/>
                </a:cubicBezTo>
                <a:cubicBezTo>
                  <a:pt x="8301723" y="2205105"/>
                  <a:pt x="8298751" y="2204362"/>
                  <a:pt x="8295779" y="2205848"/>
                </a:cubicBezTo>
                <a:cubicBezTo>
                  <a:pt x="8291321" y="2204362"/>
                  <a:pt x="8286121" y="2202133"/>
                  <a:pt x="8280177" y="2199162"/>
                </a:cubicBezTo>
                <a:cubicBezTo>
                  <a:pt x="8275719" y="2197676"/>
                  <a:pt x="8271262" y="2195447"/>
                  <a:pt x="8266804" y="2192475"/>
                </a:cubicBezTo>
                <a:cubicBezTo>
                  <a:pt x="8264575" y="2189503"/>
                  <a:pt x="8260489" y="2188017"/>
                  <a:pt x="8254546" y="2188017"/>
                </a:cubicBezTo>
                <a:cubicBezTo>
                  <a:pt x="8244144" y="2182817"/>
                  <a:pt x="8235229" y="2178731"/>
                  <a:pt x="8227799" y="2175759"/>
                </a:cubicBezTo>
                <a:cubicBezTo>
                  <a:pt x="8220370" y="2172787"/>
                  <a:pt x="8213312" y="2167586"/>
                  <a:pt x="8206625" y="2160157"/>
                </a:cubicBezTo>
                <a:cubicBezTo>
                  <a:pt x="8197710" y="2154213"/>
                  <a:pt x="8185823" y="2146041"/>
                  <a:pt x="8170964" y="2135640"/>
                </a:cubicBezTo>
                <a:cubicBezTo>
                  <a:pt x="8150904" y="2120037"/>
                  <a:pt x="8130844" y="2102207"/>
                  <a:pt x="8110785" y="2082147"/>
                </a:cubicBezTo>
                <a:cubicBezTo>
                  <a:pt x="8100383" y="2070260"/>
                  <a:pt x="8085895" y="2054286"/>
                  <a:pt x="8067322" y="2034227"/>
                </a:cubicBezTo>
                <a:cubicBezTo>
                  <a:pt x="8029431" y="2069145"/>
                  <a:pt x="7999714" y="2095149"/>
                  <a:pt x="7978168" y="2112237"/>
                </a:cubicBezTo>
                <a:cubicBezTo>
                  <a:pt x="7951422" y="2127096"/>
                  <a:pt x="7926533" y="2142326"/>
                  <a:pt x="7903501" y="2157928"/>
                </a:cubicBezTo>
                <a:cubicBezTo>
                  <a:pt x="7895329" y="2162386"/>
                  <a:pt x="7886043" y="2166843"/>
                  <a:pt x="7875641" y="2171301"/>
                </a:cubicBezTo>
                <a:cubicBezTo>
                  <a:pt x="7865239" y="2174273"/>
                  <a:pt x="7855210" y="2177616"/>
                  <a:pt x="7845551" y="2181331"/>
                </a:cubicBezTo>
                <a:lnTo>
                  <a:pt x="7836636" y="2183560"/>
                </a:lnTo>
                <a:lnTo>
                  <a:pt x="7807661" y="2180216"/>
                </a:lnTo>
                <a:cubicBezTo>
                  <a:pt x="7800975" y="2185417"/>
                  <a:pt x="7796145" y="2190246"/>
                  <a:pt x="7793173" y="2194704"/>
                </a:cubicBezTo>
                <a:cubicBezTo>
                  <a:pt x="7787229" y="2202133"/>
                  <a:pt x="7779800" y="2205848"/>
                  <a:pt x="7770885" y="2205848"/>
                </a:cubicBezTo>
                <a:cubicBezTo>
                  <a:pt x="7761969" y="2204362"/>
                  <a:pt x="7754912" y="2205105"/>
                  <a:pt x="7749711" y="2208077"/>
                </a:cubicBezTo>
                <a:cubicBezTo>
                  <a:pt x="7739310" y="2212535"/>
                  <a:pt x="7726680" y="2211792"/>
                  <a:pt x="7711821" y="2205848"/>
                </a:cubicBezTo>
                <a:lnTo>
                  <a:pt x="7701790" y="2199162"/>
                </a:lnTo>
                <a:cubicBezTo>
                  <a:pt x="7692875" y="2185046"/>
                  <a:pt x="7685446" y="2174273"/>
                  <a:pt x="7679502" y="2166843"/>
                </a:cubicBezTo>
                <a:cubicBezTo>
                  <a:pt x="7669101" y="2153470"/>
                  <a:pt x="7660557" y="2141212"/>
                  <a:pt x="7653870" y="2130067"/>
                </a:cubicBezTo>
                <a:cubicBezTo>
                  <a:pt x="7649413" y="2125610"/>
                  <a:pt x="7646441" y="2121895"/>
                  <a:pt x="7644955" y="2118923"/>
                </a:cubicBezTo>
                <a:cubicBezTo>
                  <a:pt x="7641983" y="2115951"/>
                  <a:pt x="7634553" y="2111494"/>
                  <a:pt x="7622666" y="2105550"/>
                </a:cubicBezTo>
                <a:lnTo>
                  <a:pt x="7627124" y="2105550"/>
                </a:lnTo>
                <a:cubicBezTo>
                  <a:pt x="7670959" y="2102578"/>
                  <a:pt x="7702163" y="2098863"/>
                  <a:pt x="7720736" y="2094406"/>
                </a:cubicBezTo>
                <a:cubicBezTo>
                  <a:pt x="7738567" y="2086233"/>
                  <a:pt x="7764198" y="2074718"/>
                  <a:pt x="7797631" y="2059859"/>
                </a:cubicBezTo>
                <a:cubicBezTo>
                  <a:pt x="7799860" y="2056887"/>
                  <a:pt x="7802460" y="2055401"/>
                  <a:pt x="7805432" y="2055401"/>
                </a:cubicBezTo>
                <a:cubicBezTo>
                  <a:pt x="7808404" y="2055401"/>
                  <a:pt x="7810633" y="2053915"/>
                  <a:pt x="7812119" y="2050943"/>
                </a:cubicBezTo>
                <a:cubicBezTo>
                  <a:pt x="7813605" y="2047971"/>
                  <a:pt x="7816576" y="2045743"/>
                  <a:pt x="7821034" y="2044257"/>
                </a:cubicBezTo>
                <a:cubicBezTo>
                  <a:pt x="7831435" y="2039056"/>
                  <a:pt x="7839979" y="2034227"/>
                  <a:pt x="7846666" y="2029769"/>
                </a:cubicBezTo>
                <a:cubicBezTo>
                  <a:pt x="7855581" y="2022340"/>
                  <a:pt x="7868212" y="2013424"/>
                  <a:pt x="7884556" y="2003023"/>
                </a:cubicBezTo>
                <a:cubicBezTo>
                  <a:pt x="7895701" y="1991879"/>
                  <a:pt x="7908702" y="1980363"/>
                  <a:pt x="7923561" y="1968476"/>
                </a:cubicBezTo>
                <a:cubicBezTo>
                  <a:pt x="7946592" y="1946930"/>
                  <a:pt x="7964052" y="1929471"/>
                  <a:pt x="7975939" y="1916098"/>
                </a:cubicBezTo>
                <a:cubicBezTo>
                  <a:pt x="7961080" y="1896038"/>
                  <a:pt x="7945107" y="1873007"/>
                  <a:pt x="7928019" y="1847003"/>
                </a:cubicBezTo>
                <a:cubicBezTo>
                  <a:pt x="7914646" y="1824715"/>
                  <a:pt x="7902387" y="1805027"/>
                  <a:pt x="7891243" y="1787939"/>
                </a:cubicBezTo>
                <a:cubicBezTo>
                  <a:pt x="7876384" y="1766393"/>
                  <a:pt x="7856696" y="1741133"/>
                  <a:pt x="7832178" y="1712158"/>
                </a:cubicBezTo>
                <a:lnTo>
                  <a:pt x="7816576" y="1696556"/>
                </a:lnTo>
                <a:cubicBezTo>
                  <a:pt x="7815091" y="1693584"/>
                  <a:pt x="7812862" y="1692098"/>
                  <a:pt x="7809890" y="1692098"/>
                </a:cubicBezTo>
                <a:cubicBezTo>
                  <a:pt x="7806918" y="1692098"/>
                  <a:pt x="7805432" y="1691355"/>
                  <a:pt x="7805432" y="1689870"/>
                </a:cubicBezTo>
                <a:cubicBezTo>
                  <a:pt x="7800232" y="1682440"/>
                  <a:pt x="7793173" y="1676125"/>
                  <a:pt x="7784258" y="1670924"/>
                </a:cubicBezTo>
                <a:cubicBezTo>
                  <a:pt x="7767913" y="1664981"/>
                  <a:pt x="7751197" y="1660523"/>
                  <a:pt x="7734109" y="1657551"/>
                </a:cubicBezTo>
                <a:cubicBezTo>
                  <a:pt x="7725194" y="1657551"/>
                  <a:pt x="7720736" y="1653094"/>
                  <a:pt x="7720736" y="1644178"/>
                </a:cubicBezTo>
                <a:cubicBezTo>
                  <a:pt x="7726680" y="1630805"/>
                  <a:pt x="7734852" y="1617803"/>
                  <a:pt x="7745253" y="1605173"/>
                </a:cubicBezTo>
                <a:cubicBezTo>
                  <a:pt x="7757884" y="1599230"/>
                  <a:pt x="7775343" y="1594029"/>
                  <a:pt x="7797631" y="1589571"/>
                </a:cubicBezTo>
                <a:lnTo>
                  <a:pt x="7812119" y="1589571"/>
                </a:lnTo>
                <a:lnTo>
                  <a:pt x="7827721" y="1594029"/>
                </a:lnTo>
                <a:cubicBezTo>
                  <a:pt x="7844808" y="1599973"/>
                  <a:pt x="7860039" y="1606659"/>
                  <a:pt x="7873412" y="1614089"/>
                </a:cubicBezTo>
                <a:cubicBezTo>
                  <a:pt x="7880841" y="1617061"/>
                  <a:pt x="7886043" y="1620032"/>
                  <a:pt x="7889014" y="1623004"/>
                </a:cubicBezTo>
                <a:cubicBezTo>
                  <a:pt x="7890500" y="1625233"/>
                  <a:pt x="7894586" y="1628576"/>
                  <a:pt x="7901272" y="1633034"/>
                </a:cubicBezTo>
                <a:cubicBezTo>
                  <a:pt x="7937677" y="1660523"/>
                  <a:pt x="7968881" y="1688384"/>
                  <a:pt x="7994884" y="1716616"/>
                </a:cubicBezTo>
                <a:cubicBezTo>
                  <a:pt x="7996371" y="1718845"/>
                  <a:pt x="7998599" y="1720702"/>
                  <a:pt x="8001571" y="1722188"/>
                </a:cubicBezTo>
                <a:cubicBezTo>
                  <a:pt x="8011973" y="1728131"/>
                  <a:pt x="8022002" y="1737047"/>
                  <a:pt x="8031660" y="1748934"/>
                </a:cubicBezTo>
                <a:lnTo>
                  <a:pt x="8038347" y="1762307"/>
                </a:lnTo>
                <a:cubicBezTo>
                  <a:pt x="8054692" y="1776423"/>
                  <a:pt x="8067694" y="1787939"/>
                  <a:pt x="8077352" y="1796854"/>
                </a:cubicBezTo>
                <a:cubicBezTo>
                  <a:pt x="8084781" y="1786453"/>
                  <a:pt x="8091468" y="1776795"/>
                  <a:pt x="8097412" y="1767879"/>
                </a:cubicBezTo>
                <a:cubicBezTo>
                  <a:pt x="8129358" y="1709929"/>
                  <a:pt x="8155362" y="1660152"/>
                  <a:pt x="8175421" y="1618546"/>
                </a:cubicBezTo>
                <a:cubicBezTo>
                  <a:pt x="8175421" y="1615575"/>
                  <a:pt x="8176164" y="1614089"/>
                  <a:pt x="8177650" y="1614089"/>
                </a:cubicBezTo>
                <a:cubicBezTo>
                  <a:pt x="8179136" y="1606659"/>
                  <a:pt x="8182851" y="1595515"/>
                  <a:pt x="8188794" y="1580656"/>
                </a:cubicBezTo>
                <a:cubicBezTo>
                  <a:pt x="8196224" y="1559110"/>
                  <a:pt x="8202910" y="1541280"/>
                  <a:pt x="8208854" y="1527164"/>
                </a:cubicBezTo>
                <a:cubicBezTo>
                  <a:pt x="8213312" y="1516762"/>
                  <a:pt x="8217398" y="1504875"/>
                  <a:pt x="8221113" y="1491502"/>
                </a:cubicBezTo>
                <a:lnTo>
                  <a:pt x="8227799" y="1477014"/>
                </a:lnTo>
                <a:lnTo>
                  <a:pt x="8227799" y="1439124"/>
                </a:lnTo>
                <a:lnTo>
                  <a:pt x="8223342" y="1433552"/>
                </a:lnTo>
                <a:cubicBezTo>
                  <a:pt x="8220370" y="1427608"/>
                  <a:pt x="8221113" y="1425379"/>
                  <a:pt x="8225570" y="1426865"/>
                </a:cubicBezTo>
                <a:lnTo>
                  <a:pt x="8232257" y="1426865"/>
                </a:lnTo>
                <a:lnTo>
                  <a:pt x="8234486" y="1424636"/>
                </a:lnTo>
                <a:lnTo>
                  <a:pt x="8227799" y="1417950"/>
                </a:lnTo>
                <a:lnTo>
                  <a:pt x="8232257" y="1413492"/>
                </a:lnTo>
                <a:lnTo>
                  <a:pt x="8238944" y="1409034"/>
                </a:lnTo>
                <a:cubicBezTo>
                  <a:pt x="8264947" y="1406063"/>
                  <a:pt x="8282406" y="1403091"/>
                  <a:pt x="8291321" y="1400119"/>
                </a:cubicBezTo>
                <a:cubicBezTo>
                  <a:pt x="8299122" y="1398633"/>
                  <a:pt x="8306087" y="1398076"/>
                  <a:pt x="8312217" y="1398447"/>
                </a:cubicBezTo>
                <a:close/>
                <a:moveTo>
                  <a:pt x="9305448" y="1390089"/>
                </a:moveTo>
                <a:cubicBezTo>
                  <a:pt x="9331451" y="1391575"/>
                  <a:pt x="9352625" y="1393432"/>
                  <a:pt x="9368971" y="1395661"/>
                </a:cubicBezTo>
                <a:cubicBezTo>
                  <a:pt x="9373427" y="1397147"/>
                  <a:pt x="9379743" y="1399376"/>
                  <a:pt x="9387915" y="1402348"/>
                </a:cubicBezTo>
                <a:cubicBezTo>
                  <a:pt x="9402774" y="1406806"/>
                  <a:pt x="9417262" y="1412006"/>
                  <a:pt x="9431378" y="1417950"/>
                </a:cubicBezTo>
                <a:lnTo>
                  <a:pt x="9458125" y="1431323"/>
                </a:lnTo>
                <a:cubicBezTo>
                  <a:pt x="9473726" y="1440981"/>
                  <a:pt x="9486729" y="1452497"/>
                  <a:pt x="9497129" y="1465870"/>
                </a:cubicBezTo>
                <a:cubicBezTo>
                  <a:pt x="9498615" y="1470328"/>
                  <a:pt x="9501587" y="1474785"/>
                  <a:pt x="9506045" y="1479243"/>
                </a:cubicBezTo>
                <a:cubicBezTo>
                  <a:pt x="9509017" y="1482215"/>
                  <a:pt x="9511988" y="1484815"/>
                  <a:pt x="9514959" y="1487044"/>
                </a:cubicBezTo>
                <a:cubicBezTo>
                  <a:pt x="9523131" y="1500417"/>
                  <a:pt x="9528333" y="1510447"/>
                  <a:pt x="9530562" y="1517134"/>
                </a:cubicBezTo>
                <a:cubicBezTo>
                  <a:pt x="9532790" y="1523820"/>
                  <a:pt x="9532419" y="1531993"/>
                  <a:pt x="9529447" y="1541651"/>
                </a:cubicBezTo>
                <a:cubicBezTo>
                  <a:pt x="9523504" y="1557996"/>
                  <a:pt x="9516445" y="1572483"/>
                  <a:pt x="9508274" y="1585114"/>
                </a:cubicBezTo>
                <a:cubicBezTo>
                  <a:pt x="9502330" y="1598487"/>
                  <a:pt x="9494900" y="1615946"/>
                  <a:pt x="9485984" y="1637492"/>
                </a:cubicBezTo>
                <a:cubicBezTo>
                  <a:pt x="9480042" y="1649379"/>
                  <a:pt x="9476326" y="1658294"/>
                  <a:pt x="9474841" y="1664238"/>
                </a:cubicBezTo>
                <a:cubicBezTo>
                  <a:pt x="9468154" y="1676868"/>
                  <a:pt x="9462582" y="1689127"/>
                  <a:pt x="9458125" y="1701014"/>
                </a:cubicBezTo>
                <a:cubicBezTo>
                  <a:pt x="9455151" y="1706957"/>
                  <a:pt x="9452181" y="1714015"/>
                  <a:pt x="9449209" y="1722188"/>
                </a:cubicBezTo>
                <a:cubicBezTo>
                  <a:pt x="9444751" y="1729617"/>
                  <a:pt x="9439550" y="1740019"/>
                  <a:pt x="9433606" y="1753392"/>
                </a:cubicBezTo>
                <a:cubicBezTo>
                  <a:pt x="9412061" y="1793511"/>
                  <a:pt x="9396088" y="1820257"/>
                  <a:pt x="9385686" y="1833630"/>
                </a:cubicBezTo>
                <a:cubicBezTo>
                  <a:pt x="9380485" y="1841060"/>
                  <a:pt x="9371943" y="1851833"/>
                  <a:pt x="9360055" y="1865949"/>
                </a:cubicBezTo>
                <a:lnTo>
                  <a:pt x="9346681" y="1886008"/>
                </a:lnTo>
                <a:cubicBezTo>
                  <a:pt x="9336281" y="1896410"/>
                  <a:pt x="9325507" y="1904211"/>
                  <a:pt x="9314364" y="1909411"/>
                </a:cubicBezTo>
                <a:cubicBezTo>
                  <a:pt x="9309906" y="1906440"/>
                  <a:pt x="9304705" y="1900124"/>
                  <a:pt x="9298761" y="1890466"/>
                </a:cubicBezTo>
                <a:cubicBezTo>
                  <a:pt x="9295789" y="1886008"/>
                  <a:pt x="9293560" y="1883037"/>
                  <a:pt x="9292075" y="1881551"/>
                </a:cubicBezTo>
                <a:cubicBezTo>
                  <a:pt x="9285389" y="1875607"/>
                  <a:pt x="9279073" y="1868178"/>
                  <a:pt x="9273130" y="1859262"/>
                </a:cubicBezTo>
                <a:lnTo>
                  <a:pt x="9270901" y="1855919"/>
                </a:lnTo>
                <a:lnTo>
                  <a:pt x="9261985" y="1855919"/>
                </a:lnTo>
                <a:cubicBezTo>
                  <a:pt x="9254556" y="1856662"/>
                  <a:pt x="9246755" y="1858519"/>
                  <a:pt x="9238582" y="1861491"/>
                </a:cubicBezTo>
                <a:cubicBezTo>
                  <a:pt x="9205149" y="1877836"/>
                  <a:pt x="9169487" y="1896038"/>
                  <a:pt x="9131598" y="1916098"/>
                </a:cubicBezTo>
                <a:cubicBezTo>
                  <a:pt x="9098165" y="1930957"/>
                  <a:pt x="9071419" y="1940615"/>
                  <a:pt x="9051359" y="1945073"/>
                </a:cubicBezTo>
                <a:cubicBezTo>
                  <a:pt x="9043929" y="1945073"/>
                  <a:pt x="9036500" y="1943587"/>
                  <a:pt x="9029070" y="1940615"/>
                </a:cubicBezTo>
                <a:cubicBezTo>
                  <a:pt x="9020155" y="1939129"/>
                  <a:pt x="9012725" y="1936157"/>
                  <a:pt x="9006782" y="1931700"/>
                </a:cubicBezTo>
                <a:cubicBezTo>
                  <a:pt x="8986722" y="1913869"/>
                  <a:pt x="8971121" y="1898639"/>
                  <a:pt x="8959976" y="1886008"/>
                </a:cubicBezTo>
                <a:cubicBezTo>
                  <a:pt x="8959976" y="1884522"/>
                  <a:pt x="8959233" y="1883037"/>
                  <a:pt x="8957748" y="1881551"/>
                </a:cubicBezTo>
                <a:cubicBezTo>
                  <a:pt x="8954776" y="1880065"/>
                  <a:pt x="8954033" y="1877836"/>
                  <a:pt x="8955519" y="1874864"/>
                </a:cubicBezTo>
                <a:lnTo>
                  <a:pt x="8957748" y="1870406"/>
                </a:lnTo>
                <a:cubicBezTo>
                  <a:pt x="8985237" y="1867435"/>
                  <a:pt x="9000466" y="1865206"/>
                  <a:pt x="9003438" y="1863720"/>
                </a:cubicBezTo>
                <a:cubicBezTo>
                  <a:pt x="8994524" y="1840688"/>
                  <a:pt x="8986352" y="1817657"/>
                  <a:pt x="8978922" y="1794626"/>
                </a:cubicBezTo>
                <a:cubicBezTo>
                  <a:pt x="8972979" y="1768622"/>
                  <a:pt x="8967034" y="1727389"/>
                  <a:pt x="8961091" y="1670924"/>
                </a:cubicBezTo>
                <a:cubicBezTo>
                  <a:pt x="8955890" y="1602573"/>
                  <a:pt x="8951804" y="1555396"/>
                  <a:pt x="8948832" y="1529392"/>
                </a:cubicBezTo>
                <a:cubicBezTo>
                  <a:pt x="8944374" y="1511562"/>
                  <a:pt x="8938431" y="1498188"/>
                  <a:pt x="8931001" y="1489273"/>
                </a:cubicBezTo>
                <a:lnTo>
                  <a:pt x="8926544" y="1484815"/>
                </a:lnTo>
                <a:lnTo>
                  <a:pt x="8924315" y="1479243"/>
                </a:lnTo>
                <a:lnTo>
                  <a:pt x="8933230" y="1483701"/>
                </a:lnTo>
                <a:cubicBezTo>
                  <a:pt x="8940660" y="1484444"/>
                  <a:pt x="8950690" y="1484815"/>
                  <a:pt x="8963320" y="1484815"/>
                </a:cubicBezTo>
                <a:cubicBezTo>
                  <a:pt x="8988581" y="1487787"/>
                  <a:pt x="9008267" y="1494474"/>
                  <a:pt x="9022384" y="1504875"/>
                </a:cubicBezTo>
                <a:cubicBezTo>
                  <a:pt x="9028328" y="1512305"/>
                  <a:pt x="9032785" y="1519734"/>
                  <a:pt x="9035757" y="1527164"/>
                </a:cubicBezTo>
                <a:cubicBezTo>
                  <a:pt x="9038729" y="1532364"/>
                  <a:pt x="9040958" y="1535707"/>
                  <a:pt x="9042444" y="1537193"/>
                </a:cubicBezTo>
                <a:cubicBezTo>
                  <a:pt x="9045416" y="1538679"/>
                  <a:pt x="9053958" y="1543137"/>
                  <a:pt x="9068075" y="1550566"/>
                </a:cubicBezTo>
                <a:lnTo>
                  <a:pt x="9072533" y="1561711"/>
                </a:lnTo>
                <a:cubicBezTo>
                  <a:pt x="9081449" y="1586228"/>
                  <a:pt x="9087391" y="1613717"/>
                  <a:pt x="9090364" y="1644178"/>
                </a:cubicBezTo>
                <a:cubicBezTo>
                  <a:pt x="9090364" y="1650122"/>
                  <a:pt x="9091107" y="1653836"/>
                  <a:pt x="9092592" y="1655322"/>
                </a:cubicBezTo>
                <a:cubicBezTo>
                  <a:pt x="9102251" y="1652351"/>
                  <a:pt x="9115252" y="1646407"/>
                  <a:pt x="9131598" y="1637492"/>
                </a:cubicBezTo>
                <a:lnTo>
                  <a:pt x="9144970" y="1630805"/>
                </a:lnTo>
                <a:cubicBezTo>
                  <a:pt x="9144970" y="1601830"/>
                  <a:pt x="9145341" y="1582513"/>
                  <a:pt x="9146085" y="1572855"/>
                </a:cubicBezTo>
                <a:lnTo>
                  <a:pt x="9146085" y="1557253"/>
                </a:lnTo>
                <a:lnTo>
                  <a:pt x="9136056" y="1552795"/>
                </a:lnTo>
                <a:cubicBezTo>
                  <a:pt x="9122682" y="1545366"/>
                  <a:pt x="9113766" y="1538308"/>
                  <a:pt x="9109309" y="1531621"/>
                </a:cubicBezTo>
                <a:cubicBezTo>
                  <a:pt x="9107824" y="1527164"/>
                  <a:pt x="9102251" y="1524192"/>
                  <a:pt x="9092592" y="1522706"/>
                </a:cubicBezTo>
                <a:cubicBezTo>
                  <a:pt x="9082192" y="1516762"/>
                  <a:pt x="9071790" y="1507847"/>
                  <a:pt x="9061388" y="1495960"/>
                </a:cubicBezTo>
                <a:cubicBezTo>
                  <a:pt x="9048759" y="1484815"/>
                  <a:pt x="9036500" y="1475528"/>
                  <a:pt x="9024613" y="1468099"/>
                </a:cubicBezTo>
                <a:lnTo>
                  <a:pt x="9022384" y="1465870"/>
                </a:lnTo>
                <a:lnTo>
                  <a:pt x="9054703" y="1465870"/>
                </a:lnTo>
                <a:cubicBezTo>
                  <a:pt x="9094078" y="1452497"/>
                  <a:pt x="9120453" y="1443210"/>
                  <a:pt x="9133827" y="1438010"/>
                </a:cubicBezTo>
                <a:cubicBezTo>
                  <a:pt x="9136799" y="1436524"/>
                  <a:pt x="9141628" y="1434295"/>
                  <a:pt x="9148314" y="1431323"/>
                </a:cubicBezTo>
                <a:cubicBezTo>
                  <a:pt x="9158715" y="1426865"/>
                  <a:pt x="9168374" y="1423893"/>
                  <a:pt x="9177289" y="1422408"/>
                </a:cubicBezTo>
                <a:cubicBezTo>
                  <a:pt x="9194377" y="1414978"/>
                  <a:pt x="9209607" y="1409777"/>
                  <a:pt x="9222981" y="1406806"/>
                </a:cubicBezTo>
                <a:cubicBezTo>
                  <a:pt x="9237097" y="1402348"/>
                  <a:pt x="9255299" y="1398633"/>
                  <a:pt x="9277587" y="1395661"/>
                </a:cubicBezTo>
                <a:cubicBezTo>
                  <a:pt x="9285759" y="1393432"/>
                  <a:pt x="9295047" y="1391575"/>
                  <a:pt x="9305448" y="1390089"/>
                </a:cubicBezTo>
                <a:close/>
                <a:moveTo>
                  <a:pt x="4625978" y="1381174"/>
                </a:moveTo>
                <a:cubicBezTo>
                  <a:pt x="4647524" y="1382660"/>
                  <a:pt x="4661268" y="1384146"/>
                  <a:pt x="4667211" y="1385631"/>
                </a:cubicBezTo>
                <a:cubicBezTo>
                  <a:pt x="4679098" y="1395290"/>
                  <a:pt x="4686900" y="1403091"/>
                  <a:pt x="4690615" y="1409034"/>
                </a:cubicBezTo>
                <a:cubicBezTo>
                  <a:pt x="4690615" y="1412006"/>
                  <a:pt x="4691357" y="1413492"/>
                  <a:pt x="4692844" y="1413492"/>
                </a:cubicBezTo>
                <a:cubicBezTo>
                  <a:pt x="4701759" y="1414978"/>
                  <a:pt x="4713646" y="1420179"/>
                  <a:pt x="4728505" y="1429094"/>
                </a:cubicBezTo>
                <a:cubicBezTo>
                  <a:pt x="4736678" y="1435781"/>
                  <a:pt x="4742992" y="1443210"/>
                  <a:pt x="4747450" y="1451383"/>
                </a:cubicBezTo>
                <a:cubicBezTo>
                  <a:pt x="4751908" y="1459555"/>
                  <a:pt x="4753394" y="1468842"/>
                  <a:pt x="4751908" y="1479243"/>
                </a:cubicBezTo>
                <a:lnTo>
                  <a:pt x="4749679" y="1487044"/>
                </a:lnTo>
                <a:lnTo>
                  <a:pt x="4721819" y="1516019"/>
                </a:lnTo>
                <a:cubicBezTo>
                  <a:pt x="4699530" y="1523449"/>
                  <a:pt x="4685785" y="1527907"/>
                  <a:pt x="4680584" y="1529392"/>
                </a:cubicBezTo>
                <a:cubicBezTo>
                  <a:pt x="4670183" y="1529392"/>
                  <a:pt x="4662011" y="1530507"/>
                  <a:pt x="4656067" y="1532736"/>
                </a:cubicBezTo>
                <a:cubicBezTo>
                  <a:pt x="4647152" y="1534222"/>
                  <a:pt x="4639351" y="1535707"/>
                  <a:pt x="4632664" y="1537193"/>
                </a:cubicBezTo>
                <a:lnTo>
                  <a:pt x="4623749" y="1537193"/>
                </a:lnTo>
                <a:cubicBezTo>
                  <a:pt x="4611862" y="1537193"/>
                  <a:pt x="4599603" y="1539422"/>
                  <a:pt x="4586973" y="1543880"/>
                </a:cubicBezTo>
                <a:cubicBezTo>
                  <a:pt x="4563199" y="1552795"/>
                  <a:pt x="4533481" y="1566540"/>
                  <a:pt x="4497819" y="1585114"/>
                </a:cubicBezTo>
                <a:lnTo>
                  <a:pt x="4505620" y="1575084"/>
                </a:lnTo>
                <a:cubicBezTo>
                  <a:pt x="4529395" y="1551309"/>
                  <a:pt x="4549826" y="1528649"/>
                  <a:pt x="4566913" y="1507104"/>
                </a:cubicBezTo>
                <a:cubicBezTo>
                  <a:pt x="4568399" y="1502646"/>
                  <a:pt x="4569885" y="1498931"/>
                  <a:pt x="4571371" y="1495960"/>
                </a:cubicBezTo>
                <a:cubicBezTo>
                  <a:pt x="4566913" y="1487787"/>
                  <a:pt x="4559112" y="1479243"/>
                  <a:pt x="4547968" y="1470328"/>
                </a:cubicBezTo>
                <a:cubicBezTo>
                  <a:pt x="4539053" y="1464384"/>
                  <a:pt x="4531995" y="1457512"/>
                  <a:pt x="4526794" y="1449711"/>
                </a:cubicBezTo>
                <a:cubicBezTo>
                  <a:pt x="4521594" y="1441910"/>
                  <a:pt x="4515278" y="1429094"/>
                  <a:pt x="4507849" y="1411263"/>
                </a:cubicBezTo>
                <a:lnTo>
                  <a:pt x="4500048" y="1393432"/>
                </a:lnTo>
                <a:lnTo>
                  <a:pt x="4518993" y="1402348"/>
                </a:lnTo>
                <a:lnTo>
                  <a:pt x="4564685" y="1400119"/>
                </a:lnTo>
                <a:close/>
                <a:moveTo>
                  <a:pt x="7083285" y="1378945"/>
                </a:moveTo>
                <a:lnTo>
                  <a:pt x="7092201" y="1383403"/>
                </a:lnTo>
                <a:cubicBezTo>
                  <a:pt x="7110774" y="1394547"/>
                  <a:pt x="7126747" y="1408291"/>
                  <a:pt x="7140121" y="1424636"/>
                </a:cubicBezTo>
                <a:cubicBezTo>
                  <a:pt x="7146065" y="1433552"/>
                  <a:pt x="7150894" y="1440610"/>
                  <a:pt x="7154608" y="1445810"/>
                </a:cubicBezTo>
                <a:cubicBezTo>
                  <a:pt x="7165010" y="1459184"/>
                  <a:pt x="7171696" y="1472185"/>
                  <a:pt x="7174668" y="1484815"/>
                </a:cubicBezTo>
                <a:cubicBezTo>
                  <a:pt x="7174668" y="1487787"/>
                  <a:pt x="7173925" y="1490016"/>
                  <a:pt x="7172439" y="1491502"/>
                </a:cubicBezTo>
                <a:cubicBezTo>
                  <a:pt x="7170953" y="1492988"/>
                  <a:pt x="7169467" y="1495217"/>
                  <a:pt x="7167981" y="1498188"/>
                </a:cubicBezTo>
                <a:cubicBezTo>
                  <a:pt x="7163524" y="1504132"/>
                  <a:pt x="7156465" y="1510076"/>
                  <a:pt x="7146807" y="1516019"/>
                </a:cubicBezTo>
                <a:cubicBezTo>
                  <a:pt x="7143836" y="1517505"/>
                  <a:pt x="7140121" y="1519734"/>
                  <a:pt x="7135663" y="1522706"/>
                </a:cubicBezTo>
                <a:cubicBezTo>
                  <a:pt x="7123776" y="1525678"/>
                  <a:pt x="7109288" y="1528649"/>
                  <a:pt x="7092201" y="1531621"/>
                </a:cubicBezTo>
                <a:cubicBezTo>
                  <a:pt x="7080314" y="1533850"/>
                  <a:pt x="7068055" y="1535707"/>
                  <a:pt x="7055424" y="1537193"/>
                </a:cubicBezTo>
                <a:cubicBezTo>
                  <a:pt x="7019020" y="1543137"/>
                  <a:pt x="6988187" y="1549823"/>
                  <a:pt x="6962927" y="1557253"/>
                </a:cubicBezTo>
                <a:cubicBezTo>
                  <a:pt x="6957727" y="1560225"/>
                  <a:pt x="6952154" y="1562454"/>
                  <a:pt x="6946211" y="1563939"/>
                </a:cubicBezTo>
                <a:cubicBezTo>
                  <a:pt x="6940267" y="1563939"/>
                  <a:pt x="6935809" y="1565425"/>
                  <a:pt x="6932838" y="1568397"/>
                </a:cubicBezTo>
                <a:cubicBezTo>
                  <a:pt x="6926894" y="1569883"/>
                  <a:pt x="6918350" y="1573226"/>
                  <a:pt x="6907206" y="1578427"/>
                </a:cubicBezTo>
                <a:cubicBezTo>
                  <a:pt x="6895319" y="1582885"/>
                  <a:pt x="6888632" y="1585114"/>
                  <a:pt x="6887146" y="1585114"/>
                </a:cubicBezTo>
                <a:cubicBezTo>
                  <a:pt x="6888632" y="1579913"/>
                  <a:pt x="6892347" y="1575084"/>
                  <a:pt x="6898290" y="1570626"/>
                </a:cubicBezTo>
                <a:cubicBezTo>
                  <a:pt x="6912406" y="1558739"/>
                  <a:pt x="6929123" y="1544251"/>
                  <a:pt x="6948440" y="1527164"/>
                </a:cubicBezTo>
                <a:cubicBezTo>
                  <a:pt x="6958098" y="1518248"/>
                  <a:pt x="6966270" y="1509333"/>
                  <a:pt x="6972957" y="1500417"/>
                </a:cubicBezTo>
                <a:cubicBezTo>
                  <a:pt x="6979644" y="1491502"/>
                  <a:pt x="6982987" y="1485187"/>
                  <a:pt x="6982987" y="1481472"/>
                </a:cubicBezTo>
                <a:lnTo>
                  <a:pt x="6982987" y="1472557"/>
                </a:lnTo>
                <a:cubicBezTo>
                  <a:pt x="6968871" y="1465127"/>
                  <a:pt x="6960327" y="1460669"/>
                  <a:pt x="6957355" y="1459184"/>
                </a:cubicBezTo>
                <a:cubicBezTo>
                  <a:pt x="6955869" y="1459184"/>
                  <a:pt x="6953640" y="1457698"/>
                  <a:pt x="6950669" y="1454726"/>
                </a:cubicBezTo>
                <a:cubicBezTo>
                  <a:pt x="6944725" y="1453240"/>
                  <a:pt x="6936553" y="1451011"/>
                  <a:pt x="6926151" y="1448039"/>
                </a:cubicBezTo>
                <a:cubicBezTo>
                  <a:pt x="6910549" y="1443582"/>
                  <a:pt x="6900148" y="1439310"/>
                  <a:pt x="6894947" y="1435223"/>
                </a:cubicBezTo>
                <a:cubicBezTo>
                  <a:pt x="6889747" y="1431137"/>
                  <a:pt x="6886403" y="1423151"/>
                  <a:pt x="6884917" y="1411263"/>
                </a:cubicBezTo>
                <a:cubicBezTo>
                  <a:pt x="6883431" y="1402348"/>
                  <a:pt x="6883060" y="1397147"/>
                  <a:pt x="6883803" y="1395661"/>
                </a:cubicBezTo>
                <a:cubicBezTo>
                  <a:pt x="6884546" y="1394175"/>
                  <a:pt x="6887146" y="1394918"/>
                  <a:pt x="6891604" y="1397890"/>
                </a:cubicBezTo>
                <a:cubicBezTo>
                  <a:pt x="6903491" y="1400862"/>
                  <a:pt x="6918722" y="1399376"/>
                  <a:pt x="6937296" y="1393432"/>
                </a:cubicBezTo>
                <a:cubicBezTo>
                  <a:pt x="6960327" y="1388232"/>
                  <a:pt x="6982244" y="1384146"/>
                  <a:pt x="7003046" y="1381174"/>
                </a:cubicBezTo>
                <a:cubicBezTo>
                  <a:pt x="7011219" y="1379688"/>
                  <a:pt x="7037965" y="1378945"/>
                  <a:pt x="7083285" y="1378945"/>
                </a:cubicBezTo>
                <a:close/>
                <a:moveTo>
                  <a:pt x="1625946" y="1372258"/>
                </a:moveTo>
                <a:cubicBezTo>
                  <a:pt x="1654921" y="1372258"/>
                  <a:pt x="1677395" y="1374487"/>
                  <a:pt x="1693369" y="1378945"/>
                </a:cubicBezTo>
                <a:cubicBezTo>
                  <a:pt x="1709342" y="1383403"/>
                  <a:pt x="1724016" y="1391204"/>
                  <a:pt x="1737388" y="1402348"/>
                </a:cubicBezTo>
                <a:cubicBezTo>
                  <a:pt x="1749276" y="1412749"/>
                  <a:pt x="1760048" y="1419436"/>
                  <a:pt x="1769707" y="1422408"/>
                </a:cubicBezTo>
                <a:cubicBezTo>
                  <a:pt x="1778622" y="1423893"/>
                  <a:pt x="1789023" y="1428351"/>
                  <a:pt x="1800911" y="1435781"/>
                </a:cubicBezTo>
                <a:lnTo>
                  <a:pt x="1810941" y="1441353"/>
                </a:lnTo>
                <a:lnTo>
                  <a:pt x="1826542" y="1472557"/>
                </a:lnTo>
                <a:cubicBezTo>
                  <a:pt x="1825057" y="1491130"/>
                  <a:pt x="1822828" y="1505618"/>
                  <a:pt x="1819856" y="1516019"/>
                </a:cubicBezTo>
                <a:lnTo>
                  <a:pt x="1815398" y="1532736"/>
                </a:lnTo>
                <a:lnTo>
                  <a:pt x="1815398" y="1607402"/>
                </a:lnTo>
                <a:cubicBezTo>
                  <a:pt x="1813912" y="1779766"/>
                  <a:pt x="1814655" y="1899382"/>
                  <a:pt x="1817627" y="1966247"/>
                </a:cubicBezTo>
                <a:cubicBezTo>
                  <a:pt x="1819113" y="1972191"/>
                  <a:pt x="1819856" y="1985192"/>
                  <a:pt x="1819856" y="2005252"/>
                </a:cubicBezTo>
                <a:cubicBezTo>
                  <a:pt x="1819856" y="2035713"/>
                  <a:pt x="1817627" y="2069145"/>
                  <a:pt x="1813169" y="2105550"/>
                </a:cubicBezTo>
                <a:cubicBezTo>
                  <a:pt x="1810197" y="2130067"/>
                  <a:pt x="1808340" y="2151984"/>
                  <a:pt x="1807597" y="2171301"/>
                </a:cubicBezTo>
                <a:cubicBezTo>
                  <a:pt x="1806111" y="2174273"/>
                  <a:pt x="1803882" y="2179845"/>
                  <a:pt x="1800911" y="2188017"/>
                </a:cubicBezTo>
                <a:cubicBezTo>
                  <a:pt x="1791995" y="2221450"/>
                  <a:pt x="1783080" y="2244853"/>
                  <a:pt x="1774164" y="2258226"/>
                </a:cubicBezTo>
                <a:cubicBezTo>
                  <a:pt x="1771193" y="2259712"/>
                  <a:pt x="1768964" y="2261941"/>
                  <a:pt x="1767478" y="2264913"/>
                </a:cubicBezTo>
                <a:cubicBezTo>
                  <a:pt x="1763763" y="2273085"/>
                  <a:pt x="1755962" y="2281629"/>
                  <a:pt x="1744075" y="2290545"/>
                </a:cubicBezTo>
                <a:lnTo>
                  <a:pt x="1739618" y="2292773"/>
                </a:lnTo>
                <a:lnTo>
                  <a:pt x="1726244" y="2290545"/>
                </a:lnTo>
                <a:cubicBezTo>
                  <a:pt x="1720300" y="2289059"/>
                  <a:pt x="1716215" y="2286830"/>
                  <a:pt x="1713986" y="2283858"/>
                </a:cubicBezTo>
                <a:lnTo>
                  <a:pt x="1709528" y="2279400"/>
                </a:lnTo>
                <a:lnTo>
                  <a:pt x="1698384" y="2286087"/>
                </a:lnTo>
                <a:cubicBezTo>
                  <a:pt x="1685010" y="2290545"/>
                  <a:pt x="1672009" y="2292031"/>
                  <a:pt x="1659379" y="2290545"/>
                </a:cubicBezTo>
                <a:cubicBezTo>
                  <a:pt x="1646006" y="2286087"/>
                  <a:pt x="1634119" y="2279029"/>
                  <a:pt x="1623717" y="2269370"/>
                </a:cubicBezTo>
                <a:cubicBezTo>
                  <a:pt x="1618517" y="2261941"/>
                  <a:pt x="1612944" y="2255254"/>
                  <a:pt x="1607001" y="2249311"/>
                </a:cubicBezTo>
                <a:cubicBezTo>
                  <a:pt x="1602543" y="2240395"/>
                  <a:pt x="1598828" y="2232594"/>
                  <a:pt x="1595856" y="2225908"/>
                </a:cubicBezTo>
                <a:cubicBezTo>
                  <a:pt x="1594370" y="2224422"/>
                  <a:pt x="1593628" y="2222193"/>
                  <a:pt x="1593628" y="2219221"/>
                </a:cubicBezTo>
                <a:cubicBezTo>
                  <a:pt x="1592142" y="2216250"/>
                  <a:pt x="1589170" y="2212535"/>
                  <a:pt x="1584712" y="2208077"/>
                </a:cubicBezTo>
                <a:lnTo>
                  <a:pt x="1576911" y="2201391"/>
                </a:lnTo>
                <a:lnTo>
                  <a:pt x="1578026" y="2196933"/>
                </a:lnTo>
                <a:cubicBezTo>
                  <a:pt x="1574311" y="2185789"/>
                  <a:pt x="1565767" y="2171301"/>
                  <a:pt x="1552394" y="2153470"/>
                </a:cubicBezTo>
                <a:cubicBezTo>
                  <a:pt x="1547936" y="2147527"/>
                  <a:pt x="1543479" y="2144555"/>
                  <a:pt x="1539021" y="2144555"/>
                </a:cubicBezTo>
                <a:cubicBezTo>
                  <a:pt x="1534563" y="2144555"/>
                  <a:pt x="1527505" y="2146784"/>
                  <a:pt x="1517847" y="2151241"/>
                </a:cubicBezTo>
                <a:lnTo>
                  <a:pt x="1500016" y="2160157"/>
                </a:lnTo>
                <a:cubicBezTo>
                  <a:pt x="1505960" y="2151241"/>
                  <a:pt x="1512646" y="2141955"/>
                  <a:pt x="1520076" y="2132296"/>
                </a:cubicBezTo>
                <a:cubicBezTo>
                  <a:pt x="1465097" y="2138983"/>
                  <a:pt x="1417177" y="2147527"/>
                  <a:pt x="1376315" y="2157928"/>
                </a:cubicBezTo>
                <a:cubicBezTo>
                  <a:pt x="1358484" y="2162386"/>
                  <a:pt x="1343996" y="2167586"/>
                  <a:pt x="1332852" y="2173530"/>
                </a:cubicBezTo>
                <a:cubicBezTo>
                  <a:pt x="1323937" y="2175016"/>
                  <a:pt x="1312792" y="2178359"/>
                  <a:pt x="1299419" y="2183560"/>
                </a:cubicBezTo>
                <a:cubicBezTo>
                  <a:pt x="1288275" y="2188017"/>
                  <a:pt x="1277502" y="2190989"/>
                  <a:pt x="1267101" y="2192475"/>
                </a:cubicBezTo>
                <a:lnTo>
                  <a:pt x="1251499" y="2192475"/>
                </a:lnTo>
                <a:lnTo>
                  <a:pt x="1221410" y="2181331"/>
                </a:lnTo>
                <a:lnTo>
                  <a:pt x="1214723" y="2171301"/>
                </a:lnTo>
                <a:cubicBezTo>
                  <a:pt x="1208037" y="2154956"/>
                  <a:pt x="1203207" y="2146041"/>
                  <a:pt x="1200236" y="2144555"/>
                </a:cubicBezTo>
                <a:cubicBezTo>
                  <a:pt x="1197264" y="2147527"/>
                  <a:pt x="1192806" y="2154213"/>
                  <a:pt x="1186862" y="2164615"/>
                </a:cubicBezTo>
                <a:lnTo>
                  <a:pt x="1173489" y="2175759"/>
                </a:lnTo>
                <a:lnTo>
                  <a:pt x="1164574" y="2175759"/>
                </a:lnTo>
                <a:cubicBezTo>
                  <a:pt x="1156401" y="2178731"/>
                  <a:pt x="1152315" y="2181331"/>
                  <a:pt x="1152315" y="2183560"/>
                </a:cubicBezTo>
                <a:cubicBezTo>
                  <a:pt x="1153801" y="2189503"/>
                  <a:pt x="1150830" y="2193961"/>
                  <a:pt x="1143400" y="2196933"/>
                </a:cubicBezTo>
                <a:cubicBezTo>
                  <a:pt x="1135970" y="2199905"/>
                  <a:pt x="1128541" y="2199905"/>
                  <a:pt x="1121112" y="2196933"/>
                </a:cubicBezTo>
                <a:cubicBezTo>
                  <a:pt x="1105510" y="2185789"/>
                  <a:pt x="1091765" y="2171301"/>
                  <a:pt x="1079878" y="2153470"/>
                </a:cubicBezTo>
                <a:cubicBezTo>
                  <a:pt x="1073934" y="2140840"/>
                  <a:pt x="1068362" y="2123381"/>
                  <a:pt x="1063161" y="2101092"/>
                </a:cubicBezTo>
                <a:cubicBezTo>
                  <a:pt x="1058704" y="2078061"/>
                  <a:pt x="1055732" y="2050572"/>
                  <a:pt x="1054246" y="2018625"/>
                </a:cubicBezTo>
                <a:cubicBezTo>
                  <a:pt x="1054246" y="1980734"/>
                  <a:pt x="1054989" y="1938015"/>
                  <a:pt x="1056475" y="1890466"/>
                </a:cubicBezTo>
                <a:cubicBezTo>
                  <a:pt x="1063161" y="1820629"/>
                  <a:pt x="1070219" y="1756735"/>
                  <a:pt x="1077649" y="1698785"/>
                </a:cubicBezTo>
                <a:cubicBezTo>
                  <a:pt x="1083593" y="1660895"/>
                  <a:pt x="1091022" y="1602944"/>
                  <a:pt x="1099937" y="1524935"/>
                </a:cubicBezTo>
                <a:cubicBezTo>
                  <a:pt x="1101423" y="1508590"/>
                  <a:pt x="1102909" y="1498188"/>
                  <a:pt x="1104395" y="1493731"/>
                </a:cubicBezTo>
                <a:cubicBezTo>
                  <a:pt x="1108853" y="1493731"/>
                  <a:pt x="1116654" y="1495217"/>
                  <a:pt x="1127798" y="1498188"/>
                </a:cubicBezTo>
                <a:cubicBezTo>
                  <a:pt x="1141171" y="1499674"/>
                  <a:pt x="1152130" y="1501903"/>
                  <a:pt x="1160674" y="1504875"/>
                </a:cubicBezTo>
                <a:cubicBezTo>
                  <a:pt x="1169217" y="1507847"/>
                  <a:pt x="1175718" y="1510819"/>
                  <a:pt x="1180176" y="1513790"/>
                </a:cubicBezTo>
                <a:cubicBezTo>
                  <a:pt x="1181662" y="1518248"/>
                  <a:pt x="1183148" y="1524192"/>
                  <a:pt x="1184634" y="1531621"/>
                </a:cubicBezTo>
                <a:cubicBezTo>
                  <a:pt x="1186120" y="1541280"/>
                  <a:pt x="1190577" y="1546109"/>
                  <a:pt x="1198007" y="1546109"/>
                </a:cubicBezTo>
                <a:cubicBezTo>
                  <a:pt x="1207665" y="1549080"/>
                  <a:pt x="1216209" y="1553538"/>
                  <a:pt x="1223639" y="1559482"/>
                </a:cubicBezTo>
                <a:cubicBezTo>
                  <a:pt x="1228096" y="1569883"/>
                  <a:pt x="1231068" y="1580656"/>
                  <a:pt x="1232554" y="1591800"/>
                </a:cubicBezTo>
                <a:lnTo>
                  <a:pt x="1234783" y="1607402"/>
                </a:lnTo>
                <a:lnTo>
                  <a:pt x="1232554" y="1614089"/>
                </a:lnTo>
                <a:cubicBezTo>
                  <a:pt x="1226610" y="1625233"/>
                  <a:pt x="1221410" y="1648264"/>
                  <a:pt x="1216952" y="1683183"/>
                </a:cubicBezTo>
                <a:cubicBezTo>
                  <a:pt x="1212494" y="1706214"/>
                  <a:pt x="1207665" y="1744105"/>
                  <a:pt x="1202465" y="1796854"/>
                </a:cubicBezTo>
                <a:cubicBezTo>
                  <a:pt x="1198007" y="1825829"/>
                  <a:pt x="1195035" y="1851090"/>
                  <a:pt x="1193549" y="1872635"/>
                </a:cubicBezTo>
                <a:cubicBezTo>
                  <a:pt x="1192063" y="1883037"/>
                  <a:pt x="1190577" y="1897524"/>
                  <a:pt x="1189091" y="1916098"/>
                </a:cubicBezTo>
                <a:cubicBezTo>
                  <a:pt x="1189091" y="1939129"/>
                  <a:pt x="1188349" y="1990021"/>
                  <a:pt x="1186862" y="2068774"/>
                </a:cubicBezTo>
                <a:lnTo>
                  <a:pt x="1193549" y="2079918"/>
                </a:lnTo>
                <a:cubicBezTo>
                  <a:pt x="1196521" y="2086605"/>
                  <a:pt x="1200236" y="2090691"/>
                  <a:pt x="1204693" y="2092177"/>
                </a:cubicBezTo>
                <a:cubicBezTo>
                  <a:pt x="1206922" y="2092177"/>
                  <a:pt x="1208037" y="2091434"/>
                  <a:pt x="1208037" y="2089948"/>
                </a:cubicBezTo>
                <a:lnTo>
                  <a:pt x="1208037" y="2088834"/>
                </a:lnTo>
                <a:lnTo>
                  <a:pt x="1210265" y="2089948"/>
                </a:lnTo>
                <a:cubicBezTo>
                  <a:pt x="1217695" y="2091434"/>
                  <a:pt x="1228096" y="2091062"/>
                  <a:pt x="1241469" y="2088834"/>
                </a:cubicBezTo>
                <a:cubicBezTo>
                  <a:pt x="1247413" y="2085862"/>
                  <a:pt x="1252985" y="2083633"/>
                  <a:pt x="1258186" y="2082147"/>
                </a:cubicBezTo>
                <a:cubicBezTo>
                  <a:pt x="1264129" y="2082147"/>
                  <a:pt x="1269330" y="2081404"/>
                  <a:pt x="1273787" y="2079918"/>
                </a:cubicBezTo>
                <a:cubicBezTo>
                  <a:pt x="1278245" y="2076946"/>
                  <a:pt x="1289018" y="2073232"/>
                  <a:pt x="1306106" y="2068774"/>
                </a:cubicBezTo>
                <a:cubicBezTo>
                  <a:pt x="1335081" y="2059859"/>
                  <a:pt x="1362199" y="2052429"/>
                  <a:pt x="1387459" y="2046486"/>
                </a:cubicBezTo>
                <a:cubicBezTo>
                  <a:pt x="1437980" y="2038313"/>
                  <a:pt x="1492215" y="2031255"/>
                  <a:pt x="1550165" y="2025311"/>
                </a:cubicBezTo>
                <a:cubicBezTo>
                  <a:pt x="1573196" y="2025311"/>
                  <a:pt x="1593442" y="2027169"/>
                  <a:pt x="1610901" y="2030884"/>
                </a:cubicBezTo>
                <a:cubicBezTo>
                  <a:pt x="1628361" y="2034598"/>
                  <a:pt x="1640062" y="2039799"/>
                  <a:pt x="1646006" y="2046486"/>
                </a:cubicBezTo>
                <a:cubicBezTo>
                  <a:pt x="1651949" y="2050943"/>
                  <a:pt x="1657893" y="2054658"/>
                  <a:pt x="1663837" y="2057630"/>
                </a:cubicBezTo>
                <a:cubicBezTo>
                  <a:pt x="1665322" y="2040542"/>
                  <a:pt x="1667180" y="2017510"/>
                  <a:pt x="1669409" y="1988535"/>
                </a:cubicBezTo>
                <a:lnTo>
                  <a:pt x="1671638" y="1966247"/>
                </a:lnTo>
                <a:cubicBezTo>
                  <a:pt x="1670152" y="1902353"/>
                  <a:pt x="1669037" y="1865577"/>
                  <a:pt x="1668294" y="1855919"/>
                </a:cubicBezTo>
                <a:cubicBezTo>
                  <a:pt x="1668294" y="1852947"/>
                  <a:pt x="1668666" y="1849975"/>
                  <a:pt x="1669409" y="1847003"/>
                </a:cubicBezTo>
                <a:lnTo>
                  <a:pt x="1671638" y="1844775"/>
                </a:lnTo>
                <a:cubicBezTo>
                  <a:pt x="1669409" y="1815800"/>
                  <a:pt x="1668294" y="1788311"/>
                  <a:pt x="1668294" y="1762307"/>
                </a:cubicBezTo>
                <a:cubicBezTo>
                  <a:pt x="1668294" y="1731846"/>
                  <a:pt x="1666808" y="1702500"/>
                  <a:pt x="1663837" y="1674268"/>
                </a:cubicBezTo>
                <a:cubicBezTo>
                  <a:pt x="1659379" y="1622261"/>
                  <a:pt x="1655664" y="1574712"/>
                  <a:pt x="1652692" y="1531621"/>
                </a:cubicBezTo>
                <a:cubicBezTo>
                  <a:pt x="1651206" y="1519734"/>
                  <a:pt x="1649721" y="1510819"/>
                  <a:pt x="1648235" y="1504875"/>
                </a:cubicBezTo>
                <a:cubicBezTo>
                  <a:pt x="1645263" y="1504875"/>
                  <a:pt x="1643777" y="1504132"/>
                  <a:pt x="1643777" y="1502646"/>
                </a:cubicBezTo>
                <a:cubicBezTo>
                  <a:pt x="1642291" y="1498188"/>
                  <a:pt x="1635233" y="1489644"/>
                  <a:pt x="1622603" y="1477014"/>
                </a:cubicBezTo>
                <a:lnTo>
                  <a:pt x="1609230" y="1474785"/>
                </a:lnTo>
                <a:cubicBezTo>
                  <a:pt x="1580254" y="1471814"/>
                  <a:pt x="1555365" y="1471814"/>
                  <a:pt x="1534563" y="1474785"/>
                </a:cubicBezTo>
                <a:cubicBezTo>
                  <a:pt x="1531592" y="1474785"/>
                  <a:pt x="1528248" y="1475528"/>
                  <a:pt x="1524534" y="1477014"/>
                </a:cubicBezTo>
                <a:cubicBezTo>
                  <a:pt x="1497044" y="1478500"/>
                  <a:pt x="1469926" y="1481843"/>
                  <a:pt x="1443181" y="1487044"/>
                </a:cubicBezTo>
                <a:cubicBezTo>
                  <a:pt x="1421635" y="1491502"/>
                  <a:pt x="1403804" y="1495960"/>
                  <a:pt x="1389688" y="1500417"/>
                </a:cubicBezTo>
                <a:cubicBezTo>
                  <a:pt x="1373343" y="1504875"/>
                  <a:pt x="1353655" y="1511562"/>
                  <a:pt x="1330624" y="1520477"/>
                </a:cubicBezTo>
                <a:cubicBezTo>
                  <a:pt x="1326166" y="1523449"/>
                  <a:pt x="1314650" y="1529021"/>
                  <a:pt x="1296076" y="1537193"/>
                </a:cubicBezTo>
                <a:lnTo>
                  <a:pt x="1280474" y="1537193"/>
                </a:lnTo>
                <a:cubicBezTo>
                  <a:pt x="1264129" y="1537193"/>
                  <a:pt x="1250570" y="1534407"/>
                  <a:pt x="1239798" y="1528835"/>
                </a:cubicBezTo>
                <a:cubicBezTo>
                  <a:pt x="1229025" y="1523263"/>
                  <a:pt x="1220667" y="1513790"/>
                  <a:pt x="1214723" y="1500417"/>
                </a:cubicBezTo>
                <a:cubicBezTo>
                  <a:pt x="1203579" y="1465499"/>
                  <a:pt x="1195778" y="1439495"/>
                  <a:pt x="1191320" y="1422408"/>
                </a:cubicBezTo>
                <a:lnTo>
                  <a:pt x="1204693" y="1429094"/>
                </a:lnTo>
                <a:cubicBezTo>
                  <a:pt x="1217323" y="1435781"/>
                  <a:pt x="1229768" y="1439867"/>
                  <a:pt x="1242026" y="1441353"/>
                </a:cubicBezTo>
                <a:cubicBezTo>
                  <a:pt x="1254285" y="1442839"/>
                  <a:pt x="1264872" y="1441724"/>
                  <a:pt x="1273787" y="1438010"/>
                </a:cubicBezTo>
                <a:cubicBezTo>
                  <a:pt x="1290133" y="1433552"/>
                  <a:pt x="1305363" y="1429837"/>
                  <a:pt x="1319479" y="1426865"/>
                </a:cubicBezTo>
                <a:cubicBezTo>
                  <a:pt x="1325423" y="1423893"/>
                  <a:pt x="1333967" y="1421665"/>
                  <a:pt x="1345111" y="1420179"/>
                </a:cubicBezTo>
                <a:cubicBezTo>
                  <a:pt x="1370371" y="1412749"/>
                  <a:pt x="1396003" y="1406063"/>
                  <a:pt x="1422007" y="1400119"/>
                </a:cubicBezTo>
                <a:cubicBezTo>
                  <a:pt x="1463612" y="1390461"/>
                  <a:pt x="1497787" y="1383403"/>
                  <a:pt x="1524534" y="1378945"/>
                </a:cubicBezTo>
                <a:cubicBezTo>
                  <a:pt x="1552022" y="1374487"/>
                  <a:pt x="1585827" y="1372258"/>
                  <a:pt x="1625946" y="1372258"/>
                </a:cubicBezTo>
                <a:close/>
                <a:moveTo>
                  <a:pt x="255203" y="1361114"/>
                </a:moveTo>
                <a:lnTo>
                  <a:pt x="259661" y="1365572"/>
                </a:lnTo>
                <a:cubicBezTo>
                  <a:pt x="262633" y="1367058"/>
                  <a:pt x="264862" y="1368544"/>
                  <a:pt x="266347" y="1370030"/>
                </a:cubicBezTo>
                <a:cubicBezTo>
                  <a:pt x="266347" y="1374487"/>
                  <a:pt x="273220" y="1376716"/>
                  <a:pt x="286964" y="1376716"/>
                </a:cubicBezTo>
                <a:cubicBezTo>
                  <a:pt x="300709" y="1376716"/>
                  <a:pt x="312782" y="1375230"/>
                  <a:pt x="323183" y="1372258"/>
                </a:cubicBezTo>
                <a:lnTo>
                  <a:pt x="328755" y="1370030"/>
                </a:lnTo>
                <a:lnTo>
                  <a:pt x="348815" y="1372258"/>
                </a:lnTo>
                <a:cubicBezTo>
                  <a:pt x="367389" y="1378202"/>
                  <a:pt x="380390" y="1386003"/>
                  <a:pt x="387820" y="1395661"/>
                </a:cubicBezTo>
                <a:cubicBezTo>
                  <a:pt x="390792" y="1401605"/>
                  <a:pt x="396735" y="1408291"/>
                  <a:pt x="405651" y="1415721"/>
                </a:cubicBezTo>
                <a:cubicBezTo>
                  <a:pt x="415309" y="1421665"/>
                  <a:pt x="422367" y="1428351"/>
                  <a:pt x="426825" y="1435781"/>
                </a:cubicBezTo>
                <a:lnTo>
                  <a:pt x="431282" y="1443582"/>
                </a:lnTo>
                <a:cubicBezTo>
                  <a:pt x="429796" y="1474042"/>
                  <a:pt x="428310" y="1493731"/>
                  <a:pt x="426825" y="1502646"/>
                </a:cubicBezTo>
                <a:cubicBezTo>
                  <a:pt x="422367" y="1514533"/>
                  <a:pt x="419395" y="1525306"/>
                  <a:pt x="417909" y="1534965"/>
                </a:cubicBezTo>
                <a:cubicBezTo>
                  <a:pt x="414194" y="1543880"/>
                  <a:pt x="410851" y="1554281"/>
                  <a:pt x="407879" y="1566168"/>
                </a:cubicBezTo>
                <a:cubicBezTo>
                  <a:pt x="407879" y="1567654"/>
                  <a:pt x="414380" y="1566911"/>
                  <a:pt x="427382" y="1563939"/>
                </a:cubicBezTo>
                <a:cubicBezTo>
                  <a:pt x="440383" y="1560968"/>
                  <a:pt x="452456" y="1557996"/>
                  <a:pt x="463601" y="1555024"/>
                </a:cubicBezTo>
                <a:cubicBezTo>
                  <a:pt x="491833" y="1547595"/>
                  <a:pt x="520436" y="1541651"/>
                  <a:pt x="549411" y="1537193"/>
                </a:cubicBezTo>
                <a:cubicBezTo>
                  <a:pt x="578386" y="1530507"/>
                  <a:pt x="614419" y="1526421"/>
                  <a:pt x="657510" y="1524935"/>
                </a:cubicBezTo>
                <a:cubicBezTo>
                  <a:pt x="672370" y="1524935"/>
                  <a:pt x="685185" y="1531435"/>
                  <a:pt x="695958" y="1544437"/>
                </a:cubicBezTo>
                <a:cubicBezTo>
                  <a:pt x="706731" y="1557439"/>
                  <a:pt x="714346" y="1573969"/>
                  <a:pt x="718804" y="1594029"/>
                </a:cubicBezTo>
                <a:lnTo>
                  <a:pt x="721033" y="1607402"/>
                </a:lnTo>
                <a:cubicBezTo>
                  <a:pt x="731434" y="1611860"/>
                  <a:pt x="738492" y="1615575"/>
                  <a:pt x="742207" y="1618546"/>
                </a:cubicBezTo>
                <a:cubicBezTo>
                  <a:pt x="748150" y="1628205"/>
                  <a:pt x="751865" y="1640463"/>
                  <a:pt x="753351" y="1655322"/>
                </a:cubicBezTo>
                <a:lnTo>
                  <a:pt x="753351" y="1664238"/>
                </a:lnTo>
                <a:lnTo>
                  <a:pt x="744436" y="1674268"/>
                </a:lnTo>
                <a:cubicBezTo>
                  <a:pt x="725862" y="1690613"/>
                  <a:pt x="699116" y="1707329"/>
                  <a:pt x="664197" y="1724417"/>
                </a:cubicBezTo>
                <a:cubicBezTo>
                  <a:pt x="651567" y="1728874"/>
                  <a:pt x="640794" y="1733332"/>
                  <a:pt x="631879" y="1737790"/>
                </a:cubicBezTo>
                <a:cubicBezTo>
                  <a:pt x="610333" y="1745219"/>
                  <a:pt x="583587" y="1751906"/>
                  <a:pt x="551640" y="1757849"/>
                </a:cubicBezTo>
                <a:cubicBezTo>
                  <a:pt x="539753" y="1759335"/>
                  <a:pt x="528609" y="1761193"/>
                  <a:pt x="518207" y="1763422"/>
                </a:cubicBezTo>
                <a:cubicBezTo>
                  <a:pt x="507063" y="1764907"/>
                  <a:pt x="502791" y="1766393"/>
                  <a:pt x="505392" y="1767879"/>
                </a:cubicBezTo>
                <a:cubicBezTo>
                  <a:pt x="507992" y="1769365"/>
                  <a:pt x="517465" y="1770108"/>
                  <a:pt x="533809" y="1770108"/>
                </a:cubicBezTo>
                <a:lnTo>
                  <a:pt x="559441" y="1770108"/>
                </a:lnTo>
                <a:lnTo>
                  <a:pt x="570585" y="1774566"/>
                </a:lnTo>
                <a:cubicBezTo>
                  <a:pt x="575043" y="1777538"/>
                  <a:pt x="579872" y="1781624"/>
                  <a:pt x="585073" y="1786825"/>
                </a:cubicBezTo>
                <a:cubicBezTo>
                  <a:pt x="590274" y="1792025"/>
                  <a:pt x="596217" y="1800198"/>
                  <a:pt x="602904" y="1811342"/>
                </a:cubicBezTo>
                <a:lnTo>
                  <a:pt x="609590" y="1824715"/>
                </a:lnTo>
                <a:lnTo>
                  <a:pt x="607361" y="1855919"/>
                </a:lnTo>
                <a:cubicBezTo>
                  <a:pt x="593245" y="1870035"/>
                  <a:pt x="584701" y="1877836"/>
                  <a:pt x="581730" y="1879322"/>
                </a:cubicBezTo>
                <a:cubicBezTo>
                  <a:pt x="578758" y="1879322"/>
                  <a:pt x="575786" y="1880808"/>
                  <a:pt x="572814" y="1883780"/>
                </a:cubicBezTo>
                <a:cubicBezTo>
                  <a:pt x="565385" y="1888237"/>
                  <a:pt x="563899" y="1888237"/>
                  <a:pt x="568356" y="1883780"/>
                </a:cubicBezTo>
                <a:cubicBezTo>
                  <a:pt x="571328" y="1880808"/>
                  <a:pt x="574300" y="1878579"/>
                  <a:pt x="577272" y="1877093"/>
                </a:cubicBezTo>
                <a:cubicBezTo>
                  <a:pt x="580244" y="1875607"/>
                  <a:pt x="578015" y="1874121"/>
                  <a:pt x="570585" y="1872635"/>
                </a:cubicBezTo>
                <a:cubicBezTo>
                  <a:pt x="567614" y="1872635"/>
                  <a:pt x="564642" y="1871892"/>
                  <a:pt x="561670" y="1870406"/>
                </a:cubicBezTo>
                <a:cubicBezTo>
                  <a:pt x="552012" y="1867435"/>
                  <a:pt x="541239" y="1866692"/>
                  <a:pt x="529352" y="1868178"/>
                </a:cubicBezTo>
                <a:cubicBezTo>
                  <a:pt x="527866" y="1869663"/>
                  <a:pt x="525637" y="1870406"/>
                  <a:pt x="522665" y="1870406"/>
                </a:cubicBezTo>
                <a:cubicBezTo>
                  <a:pt x="499634" y="1871892"/>
                  <a:pt x="473630" y="1875607"/>
                  <a:pt x="444655" y="1881551"/>
                </a:cubicBezTo>
                <a:cubicBezTo>
                  <a:pt x="426825" y="1884522"/>
                  <a:pt x="413080" y="1887494"/>
                  <a:pt x="403422" y="1890466"/>
                </a:cubicBezTo>
                <a:lnTo>
                  <a:pt x="392277" y="1892695"/>
                </a:lnTo>
                <a:lnTo>
                  <a:pt x="392277" y="1950645"/>
                </a:lnTo>
                <a:cubicBezTo>
                  <a:pt x="389306" y="2023454"/>
                  <a:pt x="384848" y="2080290"/>
                  <a:pt x="378904" y="2121152"/>
                </a:cubicBezTo>
                <a:cubicBezTo>
                  <a:pt x="375932" y="2132296"/>
                  <a:pt x="373703" y="2145298"/>
                  <a:pt x="372218" y="2160157"/>
                </a:cubicBezTo>
                <a:cubicBezTo>
                  <a:pt x="364045" y="2202505"/>
                  <a:pt x="354758" y="2235195"/>
                  <a:pt x="344357" y="2258226"/>
                </a:cubicBezTo>
                <a:cubicBezTo>
                  <a:pt x="342871" y="2259712"/>
                  <a:pt x="342128" y="2261941"/>
                  <a:pt x="342128" y="2264913"/>
                </a:cubicBezTo>
                <a:cubicBezTo>
                  <a:pt x="331727" y="2289430"/>
                  <a:pt x="319468" y="2312462"/>
                  <a:pt x="305352" y="2334007"/>
                </a:cubicBezTo>
                <a:lnTo>
                  <a:pt x="298666" y="2345151"/>
                </a:lnTo>
                <a:lnTo>
                  <a:pt x="283064" y="2345151"/>
                </a:lnTo>
                <a:lnTo>
                  <a:pt x="278606" y="2338465"/>
                </a:lnTo>
                <a:lnTo>
                  <a:pt x="273034" y="2327321"/>
                </a:lnTo>
                <a:cubicBezTo>
                  <a:pt x="262633" y="2305775"/>
                  <a:pt x="255203" y="2289802"/>
                  <a:pt x="250746" y="2279400"/>
                </a:cubicBezTo>
                <a:cubicBezTo>
                  <a:pt x="247774" y="2271228"/>
                  <a:pt x="244802" y="2258226"/>
                  <a:pt x="241830" y="2240395"/>
                </a:cubicBezTo>
                <a:cubicBezTo>
                  <a:pt x="237372" y="2192847"/>
                  <a:pt x="236629" y="2125610"/>
                  <a:pt x="239601" y="2038685"/>
                </a:cubicBezTo>
                <a:cubicBezTo>
                  <a:pt x="241087" y="1999308"/>
                  <a:pt x="241087" y="1962904"/>
                  <a:pt x="239601" y="1929471"/>
                </a:cubicBezTo>
                <a:lnTo>
                  <a:pt x="227342" y="1931700"/>
                </a:lnTo>
                <a:cubicBezTo>
                  <a:pt x="219913" y="1931700"/>
                  <a:pt x="212484" y="1930957"/>
                  <a:pt x="205054" y="1929471"/>
                </a:cubicBezTo>
                <a:lnTo>
                  <a:pt x="193910" y="1925013"/>
                </a:lnTo>
                <a:lnTo>
                  <a:pt x="187223" y="1949531"/>
                </a:lnTo>
                <a:lnTo>
                  <a:pt x="174964" y="1959560"/>
                </a:lnTo>
                <a:cubicBezTo>
                  <a:pt x="151190" y="1981849"/>
                  <a:pt x="130016" y="1994107"/>
                  <a:pt x="111442" y="1996336"/>
                </a:cubicBezTo>
                <a:cubicBezTo>
                  <a:pt x="104013" y="1996336"/>
                  <a:pt x="95283" y="1993550"/>
                  <a:pt x="85253" y="1987978"/>
                </a:cubicBezTo>
                <a:cubicBezTo>
                  <a:pt x="75223" y="1982406"/>
                  <a:pt x="66494" y="1975162"/>
                  <a:pt x="59064" y="1966247"/>
                </a:cubicBezTo>
                <a:cubicBezTo>
                  <a:pt x="44948" y="1947673"/>
                  <a:pt x="35661" y="1929471"/>
                  <a:pt x="31204" y="1911640"/>
                </a:cubicBezTo>
                <a:cubicBezTo>
                  <a:pt x="31204" y="1904954"/>
                  <a:pt x="30461" y="1897896"/>
                  <a:pt x="28975" y="1890466"/>
                </a:cubicBezTo>
                <a:cubicBezTo>
                  <a:pt x="21545" y="1854061"/>
                  <a:pt x="16345" y="1811342"/>
                  <a:pt x="13373" y="1762307"/>
                </a:cubicBezTo>
                <a:cubicBezTo>
                  <a:pt x="11887" y="1644178"/>
                  <a:pt x="7429" y="1574341"/>
                  <a:pt x="0" y="1552795"/>
                </a:cubicBezTo>
                <a:cubicBezTo>
                  <a:pt x="0" y="1548338"/>
                  <a:pt x="2229" y="1548338"/>
                  <a:pt x="6686" y="1552795"/>
                </a:cubicBezTo>
                <a:cubicBezTo>
                  <a:pt x="21545" y="1555767"/>
                  <a:pt x="41234" y="1559482"/>
                  <a:pt x="65751" y="1563939"/>
                </a:cubicBezTo>
                <a:lnTo>
                  <a:pt x="90268" y="1570626"/>
                </a:lnTo>
                <a:lnTo>
                  <a:pt x="93612" y="1575084"/>
                </a:lnTo>
                <a:cubicBezTo>
                  <a:pt x="96583" y="1578798"/>
                  <a:pt x="99555" y="1582885"/>
                  <a:pt x="102527" y="1587342"/>
                </a:cubicBezTo>
                <a:cubicBezTo>
                  <a:pt x="106985" y="1593286"/>
                  <a:pt x="112185" y="1598487"/>
                  <a:pt x="118129" y="1602944"/>
                </a:cubicBezTo>
                <a:cubicBezTo>
                  <a:pt x="125558" y="1605916"/>
                  <a:pt x="130759" y="1608888"/>
                  <a:pt x="133731" y="1611860"/>
                </a:cubicBezTo>
                <a:cubicBezTo>
                  <a:pt x="137446" y="1613346"/>
                  <a:pt x="140789" y="1610374"/>
                  <a:pt x="143761" y="1602944"/>
                </a:cubicBezTo>
                <a:lnTo>
                  <a:pt x="145989" y="1596258"/>
                </a:lnTo>
                <a:cubicBezTo>
                  <a:pt x="150447" y="1606659"/>
                  <a:pt x="153419" y="1612603"/>
                  <a:pt x="154905" y="1614089"/>
                </a:cubicBezTo>
                <a:cubicBezTo>
                  <a:pt x="156391" y="1615575"/>
                  <a:pt x="161591" y="1637120"/>
                  <a:pt x="170507" y="1678725"/>
                </a:cubicBezTo>
                <a:cubicBezTo>
                  <a:pt x="169021" y="1770108"/>
                  <a:pt x="168278" y="1824715"/>
                  <a:pt x="168278" y="1842546"/>
                </a:cubicBezTo>
                <a:lnTo>
                  <a:pt x="168278" y="1851461"/>
                </a:lnTo>
                <a:lnTo>
                  <a:pt x="172736" y="1851461"/>
                </a:lnTo>
                <a:cubicBezTo>
                  <a:pt x="175708" y="1849975"/>
                  <a:pt x="178679" y="1846260"/>
                  <a:pt x="181651" y="1840317"/>
                </a:cubicBezTo>
                <a:lnTo>
                  <a:pt x="184994" y="1831401"/>
                </a:lnTo>
                <a:lnTo>
                  <a:pt x="196139" y="1831401"/>
                </a:lnTo>
                <a:cubicBezTo>
                  <a:pt x="215455" y="1826944"/>
                  <a:pt x="231429" y="1821743"/>
                  <a:pt x="244059" y="1815800"/>
                </a:cubicBezTo>
                <a:cubicBezTo>
                  <a:pt x="247031" y="1782367"/>
                  <a:pt x="250746" y="1747820"/>
                  <a:pt x="255203" y="1712158"/>
                </a:cubicBezTo>
                <a:lnTo>
                  <a:pt x="255203" y="1703243"/>
                </a:lnTo>
                <a:lnTo>
                  <a:pt x="248517" y="1701014"/>
                </a:lnTo>
                <a:cubicBezTo>
                  <a:pt x="234401" y="1695070"/>
                  <a:pt x="223628" y="1688569"/>
                  <a:pt x="216198" y="1681511"/>
                </a:cubicBezTo>
                <a:cubicBezTo>
                  <a:pt x="208769" y="1674453"/>
                  <a:pt x="202825" y="1664981"/>
                  <a:pt x="198367" y="1653094"/>
                </a:cubicBezTo>
                <a:cubicBezTo>
                  <a:pt x="195396" y="1644178"/>
                  <a:pt x="191681" y="1636006"/>
                  <a:pt x="187223" y="1628576"/>
                </a:cubicBezTo>
                <a:lnTo>
                  <a:pt x="181651" y="1620775"/>
                </a:lnTo>
                <a:lnTo>
                  <a:pt x="196139" y="1620775"/>
                </a:lnTo>
                <a:cubicBezTo>
                  <a:pt x="215455" y="1619289"/>
                  <a:pt x="234401" y="1614832"/>
                  <a:pt x="252974" y="1607402"/>
                </a:cubicBezTo>
                <a:cubicBezTo>
                  <a:pt x="263376" y="1602944"/>
                  <a:pt x="268576" y="1597001"/>
                  <a:pt x="268576" y="1589571"/>
                </a:cubicBezTo>
                <a:cubicBezTo>
                  <a:pt x="268576" y="1579913"/>
                  <a:pt x="270062" y="1563939"/>
                  <a:pt x="273034" y="1541651"/>
                </a:cubicBezTo>
                <a:cubicBezTo>
                  <a:pt x="276749" y="1503018"/>
                  <a:pt x="277492" y="1466984"/>
                  <a:pt x="275263" y="1433552"/>
                </a:cubicBezTo>
                <a:cubicBezTo>
                  <a:pt x="272291" y="1417207"/>
                  <a:pt x="269691" y="1404391"/>
                  <a:pt x="267462" y="1395104"/>
                </a:cubicBezTo>
                <a:cubicBezTo>
                  <a:pt x="265233" y="1385817"/>
                  <a:pt x="262633" y="1379688"/>
                  <a:pt x="259661" y="1376716"/>
                </a:cubicBezTo>
                <a:cubicBezTo>
                  <a:pt x="258175" y="1373744"/>
                  <a:pt x="256689" y="1368544"/>
                  <a:pt x="255203" y="1361114"/>
                </a:cubicBezTo>
                <a:close/>
                <a:moveTo>
                  <a:pt x="2660132" y="1356656"/>
                </a:moveTo>
                <a:lnTo>
                  <a:pt x="2684649" y="1356656"/>
                </a:lnTo>
                <a:lnTo>
                  <a:pt x="2694680" y="1358885"/>
                </a:lnTo>
                <a:cubicBezTo>
                  <a:pt x="2703595" y="1364829"/>
                  <a:pt x="2711767" y="1370030"/>
                  <a:pt x="2719197" y="1374487"/>
                </a:cubicBezTo>
                <a:cubicBezTo>
                  <a:pt x="2720682" y="1374487"/>
                  <a:pt x="2723655" y="1375230"/>
                  <a:pt x="2728112" y="1376716"/>
                </a:cubicBezTo>
                <a:cubicBezTo>
                  <a:pt x="2732570" y="1379688"/>
                  <a:pt x="2736656" y="1382660"/>
                  <a:pt x="2740371" y="1385631"/>
                </a:cubicBezTo>
                <a:cubicBezTo>
                  <a:pt x="2755230" y="1395290"/>
                  <a:pt x="2767860" y="1407549"/>
                  <a:pt x="2778262" y="1422408"/>
                </a:cubicBezTo>
                <a:cubicBezTo>
                  <a:pt x="2781233" y="1440981"/>
                  <a:pt x="2781976" y="1464756"/>
                  <a:pt x="2780490" y="1493731"/>
                </a:cubicBezTo>
                <a:cubicBezTo>
                  <a:pt x="2779004" y="1504132"/>
                  <a:pt x="2779004" y="1510076"/>
                  <a:pt x="2780490" y="1511562"/>
                </a:cubicBezTo>
                <a:cubicBezTo>
                  <a:pt x="2781976" y="1513047"/>
                  <a:pt x="2786062" y="1513047"/>
                  <a:pt x="2792749" y="1511562"/>
                </a:cubicBezTo>
                <a:lnTo>
                  <a:pt x="2806122" y="1504875"/>
                </a:lnTo>
                <a:cubicBezTo>
                  <a:pt x="2810580" y="1503389"/>
                  <a:pt x="2825068" y="1501903"/>
                  <a:pt x="2849585" y="1500417"/>
                </a:cubicBezTo>
                <a:lnTo>
                  <a:pt x="2858500" y="1502646"/>
                </a:lnTo>
                <a:cubicBezTo>
                  <a:pt x="2870387" y="1511562"/>
                  <a:pt x="2876702" y="1521220"/>
                  <a:pt x="2877445" y="1531621"/>
                </a:cubicBezTo>
                <a:cubicBezTo>
                  <a:pt x="2877445" y="1535336"/>
                  <a:pt x="2877073" y="1537936"/>
                  <a:pt x="2876331" y="1539422"/>
                </a:cubicBezTo>
                <a:cubicBezTo>
                  <a:pt x="2876331" y="1542394"/>
                  <a:pt x="2877445" y="1544623"/>
                  <a:pt x="2879674" y="1546109"/>
                </a:cubicBezTo>
                <a:cubicBezTo>
                  <a:pt x="2884131" y="1550566"/>
                  <a:pt x="2888590" y="1557253"/>
                  <a:pt x="2893047" y="1566168"/>
                </a:cubicBezTo>
                <a:cubicBezTo>
                  <a:pt x="2893047" y="1570626"/>
                  <a:pt x="2891561" y="1579913"/>
                  <a:pt x="2888590" y="1594029"/>
                </a:cubicBezTo>
                <a:cubicBezTo>
                  <a:pt x="2870015" y="1602944"/>
                  <a:pt x="2858500" y="1608145"/>
                  <a:pt x="2854043" y="1609631"/>
                </a:cubicBezTo>
                <a:cubicBezTo>
                  <a:pt x="2828039" y="1617061"/>
                  <a:pt x="2799807" y="1626347"/>
                  <a:pt x="2769346" y="1637492"/>
                </a:cubicBezTo>
                <a:lnTo>
                  <a:pt x="2760431" y="1644178"/>
                </a:lnTo>
                <a:cubicBezTo>
                  <a:pt x="2751515" y="1665724"/>
                  <a:pt x="2746315" y="1678725"/>
                  <a:pt x="2744829" y="1683183"/>
                </a:cubicBezTo>
                <a:cubicBezTo>
                  <a:pt x="2747801" y="1684669"/>
                  <a:pt x="2755230" y="1684669"/>
                  <a:pt x="2767117" y="1683183"/>
                </a:cubicBezTo>
                <a:cubicBezTo>
                  <a:pt x="2771575" y="1680211"/>
                  <a:pt x="2776775" y="1678725"/>
                  <a:pt x="2782719" y="1678725"/>
                </a:cubicBezTo>
                <a:cubicBezTo>
                  <a:pt x="2790891" y="1675754"/>
                  <a:pt x="2800178" y="1673153"/>
                  <a:pt x="2810580" y="1670924"/>
                </a:cubicBezTo>
                <a:cubicBezTo>
                  <a:pt x="2816523" y="1670924"/>
                  <a:pt x="2823210" y="1669438"/>
                  <a:pt x="2830639" y="1666467"/>
                </a:cubicBezTo>
                <a:cubicBezTo>
                  <a:pt x="2866301" y="1659037"/>
                  <a:pt x="2909021" y="1653836"/>
                  <a:pt x="2958798" y="1650865"/>
                </a:cubicBezTo>
                <a:lnTo>
                  <a:pt x="2991117" y="1650865"/>
                </a:lnTo>
                <a:lnTo>
                  <a:pt x="3004490" y="1655322"/>
                </a:lnTo>
                <a:cubicBezTo>
                  <a:pt x="3018606" y="1661266"/>
                  <a:pt x="3030122" y="1670553"/>
                  <a:pt x="3039037" y="1683183"/>
                </a:cubicBezTo>
                <a:lnTo>
                  <a:pt x="3041266" y="1689870"/>
                </a:lnTo>
                <a:lnTo>
                  <a:pt x="3036808" y="1694327"/>
                </a:lnTo>
                <a:lnTo>
                  <a:pt x="3041266" y="1696556"/>
                </a:lnTo>
                <a:cubicBezTo>
                  <a:pt x="3045723" y="1706957"/>
                  <a:pt x="3047209" y="1716244"/>
                  <a:pt x="3045723" y="1724417"/>
                </a:cubicBezTo>
                <a:cubicBezTo>
                  <a:pt x="3044238" y="1727389"/>
                  <a:pt x="3043495" y="1730360"/>
                  <a:pt x="3043495" y="1733332"/>
                </a:cubicBezTo>
                <a:cubicBezTo>
                  <a:pt x="3042008" y="1734818"/>
                  <a:pt x="3038294" y="1737790"/>
                  <a:pt x="3032350" y="1742247"/>
                </a:cubicBezTo>
                <a:cubicBezTo>
                  <a:pt x="3023435" y="1748191"/>
                  <a:pt x="3015820" y="1751534"/>
                  <a:pt x="3009505" y="1752277"/>
                </a:cubicBezTo>
                <a:cubicBezTo>
                  <a:pt x="3003189" y="1753020"/>
                  <a:pt x="3000032" y="1751163"/>
                  <a:pt x="3000032" y="1746705"/>
                </a:cubicBezTo>
                <a:cubicBezTo>
                  <a:pt x="3000032" y="1743733"/>
                  <a:pt x="2999289" y="1742247"/>
                  <a:pt x="2997803" y="1742247"/>
                </a:cubicBezTo>
                <a:cubicBezTo>
                  <a:pt x="2968828" y="1742247"/>
                  <a:pt x="2930938" y="1745219"/>
                  <a:pt x="2884131" y="1751163"/>
                </a:cubicBezTo>
                <a:cubicBezTo>
                  <a:pt x="2862586" y="1754135"/>
                  <a:pt x="2847356" y="1756364"/>
                  <a:pt x="2838440" y="1757849"/>
                </a:cubicBezTo>
                <a:cubicBezTo>
                  <a:pt x="2835469" y="1759335"/>
                  <a:pt x="2834725" y="1761193"/>
                  <a:pt x="2836212" y="1763422"/>
                </a:cubicBezTo>
                <a:cubicBezTo>
                  <a:pt x="2843641" y="1770851"/>
                  <a:pt x="2848841" y="1779024"/>
                  <a:pt x="2851813" y="1787939"/>
                </a:cubicBezTo>
                <a:lnTo>
                  <a:pt x="2851813" y="1794626"/>
                </a:lnTo>
                <a:cubicBezTo>
                  <a:pt x="2866672" y="1793140"/>
                  <a:pt x="2876702" y="1791654"/>
                  <a:pt x="2881903" y="1790168"/>
                </a:cubicBezTo>
                <a:cubicBezTo>
                  <a:pt x="2896762" y="1788682"/>
                  <a:pt x="2921651" y="1786453"/>
                  <a:pt x="2956569" y="1783481"/>
                </a:cubicBezTo>
                <a:cubicBezTo>
                  <a:pt x="2972171" y="1783481"/>
                  <a:pt x="2983315" y="1784224"/>
                  <a:pt x="2990002" y="1785710"/>
                </a:cubicBezTo>
                <a:cubicBezTo>
                  <a:pt x="2996689" y="1787196"/>
                  <a:pt x="3005233" y="1792397"/>
                  <a:pt x="3015634" y="1801312"/>
                </a:cubicBezTo>
                <a:lnTo>
                  <a:pt x="3030122" y="1813571"/>
                </a:lnTo>
                <a:lnTo>
                  <a:pt x="3030122" y="1829173"/>
                </a:lnTo>
                <a:cubicBezTo>
                  <a:pt x="3030122" y="1838088"/>
                  <a:pt x="3028635" y="1844775"/>
                  <a:pt x="3025664" y="1849232"/>
                </a:cubicBezTo>
                <a:cubicBezTo>
                  <a:pt x="3024178" y="1854433"/>
                  <a:pt x="3020835" y="1863720"/>
                  <a:pt x="3015634" y="1877093"/>
                </a:cubicBezTo>
                <a:lnTo>
                  <a:pt x="3000032" y="1886008"/>
                </a:lnTo>
                <a:lnTo>
                  <a:pt x="2984430" y="1883780"/>
                </a:lnTo>
                <a:cubicBezTo>
                  <a:pt x="2927966" y="1882294"/>
                  <a:pt x="2885989" y="1883780"/>
                  <a:pt x="2858500" y="1888237"/>
                </a:cubicBezTo>
                <a:cubicBezTo>
                  <a:pt x="2857014" y="1891209"/>
                  <a:pt x="2855899" y="1898824"/>
                  <a:pt x="2855156" y="1911083"/>
                </a:cubicBezTo>
                <a:cubicBezTo>
                  <a:pt x="2854414" y="1923342"/>
                  <a:pt x="2854785" y="1944701"/>
                  <a:pt x="2856271" y="1975162"/>
                </a:cubicBezTo>
                <a:cubicBezTo>
                  <a:pt x="2856271" y="2040542"/>
                  <a:pt x="2854043" y="2086976"/>
                  <a:pt x="2849585" y="2114465"/>
                </a:cubicBezTo>
                <a:cubicBezTo>
                  <a:pt x="2846613" y="2121895"/>
                  <a:pt x="2844384" y="2128953"/>
                  <a:pt x="2842898" y="2135640"/>
                </a:cubicBezTo>
                <a:cubicBezTo>
                  <a:pt x="2841412" y="2153470"/>
                  <a:pt x="2838440" y="2168329"/>
                  <a:pt x="2833983" y="2180216"/>
                </a:cubicBezTo>
                <a:cubicBezTo>
                  <a:pt x="2831754" y="2185417"/>
                  <a:pt x="2829896" y="2190989"/>
                  <a:pt x="2828411" y="2196933"/>
                </a:cubicBezTo>
                <a:cubicBezTo>
                  <a:pt x="2825438" y="2213278"/>
                  <a:pt x="2818752" y="2231480"/>
                  <a:pt x="2808351" y="2251540"/>
                </a:cubicBezTo>
                <a:lnTo>
                  <a:pt x="2794978" y="2277171"/>
                </a:lnTo>
                <a:lnTo>
                  <a:pt x="2786062" y="2279400"/>
                </a:lnTo>
                <a:cubicBezTo>
                  <a:pt x="2776404" y="2283858"/>
                  <a:pt x="2765631" y="2283115"/>
                  <a:pt x="2753744" y="2277171"/>
                </a:cubicBezTo>
                <a:lnTo>
                  <a:pt x="2740371" y="2271599"/>
                </a:lnTo>
                <a:lnTo>
                  <a:pt x="2738142" y="2274943"/>
                </a:lnTo>
                <a:cubicBezTo>
                  <a:pt x="2731456" y="2280886"/>
                  <a:pt x="2719197" y="2282372"/>
                  <a:pt x="2701366" y="2279400"/>
                </a:cubicBezTo>
                <a:cubicBezTo>
                  <a:pt x="2694680" y="2277914"/>
                  <a:pt x="2687622" y="2276057"/>
                  <a:pt x="2680192" y="2273828"/>
                </a:cubicBezTo>
                <a:cubicBezTo>
                  <a:pt x="2660875" y="2260455"/>
                  <a:pt x="2645645" y="2246339"/>
                  <a:pt x="2634501" y="2231480"/>
                </a:cubicBezTo>
                <a:lnTo>
                  <a:pt x="2614440" y="2201391"/>
                </a:lnTo>
                <a:cubicBezTo>
                  <a:pt x="2603296" y="2176873"/>
                  <a:pt x="2590295" y="2152356"/>
                  <a:pt x="2575436" y="2127839"/>
                </a:cubicBezTo>
                <a:cubicBezTo>
                  <a:pt x="2568006" y="2120409"/>
                  <a:pt x="2563549" y="2112979"/>
                  <a:pt x="2562063" y="2105550"/>
                </a:cubicBezTo>
                <a:cubicBezTo>
                  <a:pt x="2562063" y="2104064"/>
                  <a:pt x="2559834" y="2101092"/>
                  <a:pt x="2555377" y="2096635"/>
                </a:cubicBezTo>
                <a:cubicBezTo>
                  <a:pt x="2551662" y="2092177"/>
                  <a:pt x="2551104" y="2090319"/>
                  <a:pt x="2553704" y="2091062"/>
                </a:cubicBezTo>
                <a:cubicBezTo>
                  <a:pt x="2556305" y="2091805"/>
                  <a:pt x="2560577" y="2095149"/>
                  <a:pt x="2566521" y="2101092"/>
                </a:cubicBezTo>
                <a:cubicBezTo>
                  <a:pt x="2578408" y="2107036"/>
                  <a:pt x="2594381" y="2114465"/>
                  <a:pt x="2614440" y="2123381"/>
                </a:cubicBezTo>
                <a:cubicBezTo>
                  <a:pt x="2638958" y="2134525"/>
                  <a:pt x="2661618" y="2142326"/>
                  <a:pt x="2682421" y="2146784"/>
                </a:cubicBezTo>
                <a:lnTo>
                  <a:pt x="2689107" y="2146784"/>
                </a:lnTo>
                <a:lnTo>
                  <a:pt x="2694680" y="2140097"/>
                </a:lnTo>
                <a:cubicBezTo>
                  <a:pt x="2706566" y="2124495"/>
                  <a:pt x="2718454" y="2100721"/>
                  <a:pt x="2730341" y="2068774"/>
                </a:cubicBezTo>
                <a:cubicBezTo>
                  <a:pt x="2738514" y="2030884"/>
                  <a:pt x="2743343" y="1990393"/>
                  <a:pt x="2744829" y="1947302"/>
                </a:cubicBezTo>
                <a:lnTo>
                  <a:pt x="2744829" y="1913869"/>
                </a:lnTo>
                <a:cubicBezTo>
                  <a:pt x="2715854" y="1919813"/>
                  <a:pt x="2689850" y="1926499"/>
                  <a:pt x="2666819" y="1933929"/>
                </a:cubicBezTo>
                <a:cubicBezTo>
                  <a:pt x="2656418" y="1938386"/>
                  <a:pt x="2650474" y="1941730"/>
                  <a:pt x="2648988" y="1943958"/>
                </a:cubicBezTo>
                <a:cubicBezTo>
                  <a:pt x="2647502" y="1946187"/>
                  <a:pt x="2648988" y="1949902"/>
                  <a:pt x="2653446" y="1955103"/>
                </a:cubicBezTo>
                <a:cubicBezTo>
                  <a:pt x="2657904" y="1965504"/>
                  <a:pt x="2666076" y="1981477"/>
                  <a:pt x="2677963" y="2003023"/>
                </a:cubicBezTo>
                <a:cubicBezTo>
                  <a:pt x="2686879" y="2020854"/>
                  <a:pt x="2693937" y="2032741"/>
                  <a:pt x="2699137" y="2038685"/>
                </a:cubicBezTo>
                <a:lnTo>
                  <a:pt x="2708053" y="2046486"/>
                </a:lnTo>
                <a:cubicBezTo>
                  <a:pt x="2695423" y="2058373"/>
                  <a:pt x="2686136" y="2067288"/>
                  <a:pt x="2680192" y="2073232"/>
                </a:cubicBezTo>
                <a:lnTo>
                  <a:pt x="2671276" y="2077689"/>
                </a:lnTo>
                <a:lnTo>
                  <a:pt x="2669048" y="2075461"/>
                </a:lnTo>
                <a:cubicBezTo>
                  <a:pt x="2666076" y="2071003"/>
                  <a:pt x="2661618" y="2071746"/>
                  <a:pt x="2655675" y="2077689"/>
                </a:cubicBezTo>
                <a:cubicBezTo>
                  <a:pt x="2651217" y="2080661"/>
                  <a:pt x="2647131" y="2082890"/>
                  <a:pt x="2643416" y="2084376"/>
                </a:cubicBezTo>
                <a:lnTo>
                  <a:pt x="2636730" y="2084376"/>
                </a:lnTo>
                <a:cubicBezTo>
                  <a:pt x="2627814" y="2076946"/>
                  <a:pt x="2619642" y="2070260"/>
                  <a:pt x="2612212" y="2064316"/>
                </a:cubicBezTo>
                <a:cubicBezTo>
                  <a:pt x="2603296" y="2059859"/>
                  <a:pt x="2596981" y="2055401"/>
                  <a:pt x="2593267" y="2050943"/>
                </a:cubicBezTo>
                <a:cubicBezTo>
                  <a:pt x="2581380" y="2030884"/>
                  <a:pt x="2571721" y="2012310"/>
                  <a:pt x="2564291" y="1995222"/>
                </a:cubicBezTo>
                <a:cubicBezTo>
                  <a:pt x="2559834" y="1986307"/>
                  <a:pt x="2556305" y="1981106"/>
                  <a:pt x="2553704" y="1979620"/>
                </a:cubicBezTo>
                <a:cubicBezTo>
                  <a:pt x="2551104" y="1978134"/>
                  <a:pt x="2547575" y="1978877"/>
                  <a:pt x="2543117" y="1981849"/>
                </a:cubicBezTo>
                <a:cubicBezTo>
                  <a:pt x="2537174" y="1983335"/>
                  <a:pt x="2524544" y="1984821"/>
                  <a:pt x="2505227" y="1986307"/>
                </a:cubicBezTo>
                <a:cubicBezTo>
                  <a:pt x="2498541" y="1975905"/>
                  <a:pt x="2494455" y="1968476"/>
                  <a:pt x="2492969" y="1964018"/>
                </a:cubicBezTo>
                <a:cubicBezTo>
                  <a:pt x="2492969" y="1959560"/>
                  <a:pt x="2491483" y="1955846"/>
                  <a:pt x="2488511" y="1952874"/>
                </a:cubicBezTo>
                <a:cubicBezTo>
                  <a:pt x="2485539" y="1951388"/>
                  <a:pt x="2484053" y="1949531"/>
                  <a:pt x="2484053" y="1947302"/>
                </a:cubicBezTo>
                <a:cubicBezTo>
                  <a:pt x="2482568" y="1945816"/>
                  <a:pt x="2479595" y="1942101"/>
                  <a:pt x="2475138" y="1936157"/>
                </a:cubicBezTo>
                <a:cubicBezTo>
                  <a:pt x="2463994" y="1924270"/>
                  <a:pt x="2457679" y="1913869"/>
                  <a:pt x="2456192" y="1904954"/>
                </a:cubicBezTo>
                <a:cubicBezTo>
                  <a:pt x="2451735" y="1898267"/>
                  <a:pt x="2446534" y="1893438"/>
                  <a:pt x="2440590" y="1890466"/>
                </a:cubicBezTo>
                <a:cubicBezTo>
                  <a:pt x="2437619" y="1949902"/>
                  <a:pt x="2433904" y="2023825"/>
                  <a:pt x="2429447" y="2112237"/>
                </a:cubicBezTo>
                <a:cubicBezTo>
                  <a:pt x="2426474" y="2132296"/>
                  <a:pt x="2424246" y="2146412"/>
                  <a:pt x="2422760" y="2154585"/>
                </a:cubicBezTo>
                <a:cubicBezTo>
                  <a:pt x="2421274" y="2162757"/>
                  <a:pt x="2419045" y="2167586"/>
                  <a:pt x="2416073" y="2169072"/>
                </a:cubicBezTo>
                <a:cubicBezTo>
                  <a:pt x="2414587" y="2172044"/>
                  <a:pt x="2413473" y="2176130"/>
                  <a:pt x="2412730" y="2181331"/>
                </a:cubicBezTo>
                <a:cubicBezTo>
                  <a:pt x="2409758" y="2197676"/>
                  <a:pt x="2406043" y="2209563"/>
                  <a:pt x="2401586" y="2216992"/>
                </a:cubicBezTo>
                <a:cubicBezTo>
                  <a:pt x="2398614" y="2225165"/>
                  <a:pt x="2395642" y="2232223"/>
                  <a:pt x="2392671" y="2238167"/>
                </a:cubicBezTo>
                <a:cubicBezTo>
                  <a:pt x="2386727" y="2245596"/>
                  <a:pt x="2377811" y="2257855"/>
                  <a:pt x="2365924" y="2274943"/>
                </a:cubicBezTo>
                <a:cubicBezTo>
                  <a:pt x="2360723" y="2279400"/>
                  <a:pt x="2356637" y="2279029"/>
                  <a:pt x="2353666" y="2273828"/>
                </a:cubicBezTo>
                <a:cubicBezTo>
                  <a:pt x="2352180" y="2269370"/>
                  <a:pt x="2349207" y="2264913"/>
                  <a:pt x="2344750" y="2260455"/>
                </a:cubicBezTo>
                <a:lnTo>
                  <a:pt x="2340292" y="2247082"/>
                </a:lnTo>
                <a:cubicBezTo>
                  <a:pt x="2338806" y="2245596"/>
                  <a:pt x="2337320" y="2243367"/>
                  <a:pt x="2335835" y="2240395"/>
                </a:cubicBezTo>
                <a:cubicBezTo>
                  <a:pt x="2335835" y="2237424"/>
                  <a:pt x="2335091" y="2234452"/>
                  <a:pt x="2333606" y="2231480"/>
                </a:cubicBezTo>
                <a:cubicBezTo>
                  <a:pt x="2330634" y="2227765"/>
                  <a:pt x="2328405" y="2222193"/>
                  <a:pt x="2326919" y="2214764"/>
                </a:cubicBezTo>
                <a:cubicBezTo>
                  <a:pt x="2325434" y="2207334"/>
                  <a:pt x="2323205" y="2195818"/>
                  <a:pt x="2320233" y="2180216"/>
                </a:cubicBezTo>
                <a:lnTo>
                  <a:pt x="2316889" y="2151241"/>
                </a:lnTo>
                <a:lnTo>
                  <a:pt x="2316889" y="1961789"/>
                </a:lnTo>
                <a:cubicBezTo>
                  <a:pt x="2296087" y="1979620"/>
                  <a:pt x="2275656" y="1997079"/>
                  <a:pt x="2255596" y="2014167"/>
                </a:cubicBezTo>
                <a:cubicBezTo>
                  <a:pt x="2240737" y="2024568"/>
                  <a:pt x="2218077" y="2039799"/>
                  <a:pt x="2187616" y="2059859"/>
                </a:cubicBezTo>
                <a:lnTo>
                  <a:pt x="2175357" y="2064316"/>
                </a:lnTo>
                <a:lnTo>
                  <a:pt x="2164213" y="2064316"/>
                </a:lnTo>
                <a:cubicBezTo>
                  <a:pt x="2150840" y="2059859"/>
                  <a:pt x="2139324" y="2052058"/>
                  <a:pt x="2129666" y="2040913"/>
                </a:cubicBezTo>
                <a:cubicBezTo>
                  <a:pt x="2125208" y="2034970"/>
                  <a:pt x="2120751" y="2031255"/>
                  <a:pt x="2116293" y="2029769"/>
                </a:cubicBezTo>
                <a:cubicBezTo>
                  <a:pt x="2111835" y="2028283"/>
                  <a:pt x="2105892" y="2025311"/>
                  <a:pt x="2098462" y="2020854"/>
                </a:cubicBezTo>
                <a:lnTo>
                  <a:pt x="2087318" y="2011938"/>
                </a:lnTo>
                <a:cubicBezTo>
                  <a:pt x="2083603" y="1996336"/>
                  <a:pt x="2081003" y="1983335"/>
                  <a:pt x="2079517" y="1972933"/>
                </a:cubicBezTo>
                <a:cubicBezTo>
                  <a:pt x="2078031" y="1962532"/>
                  <a:pt x="2076545" y="1955103"/>
                  <a:pt x="2075059" y="1950645"/>
                </a:cubicBezTo>
                <a:cubicBezTo>
                  <a:pt x="2073574" y="1949902"/>
                  <a:pt x="2073574" y="1947302"/>
                  <a:pt x="2075059" y="1942844"/>
                </a:cubicBezTo>
                <a:lnTo>
                  <a:pt x="2077288" y="1938386"/>
                </a:lnTo>
                <a:lnTo>
                  <a:pt x="2081746" y="1942844"/>
                </a:lnTo>
                <a:cubicBezTo>
                  <a:pt x="2085461" y="1945816"/>
                  <a:pt x="2089547" y="1948045"/>
                  <a:pt x="2094004" y="1949531"/>
                </a:cubicBezTo>
                <a:cubicBezTo>
                  <a:pt x="2107378" y="1949531"/>
                  <a:pt x="2121865" y="1946559"/>
                  <a:pt x="2137467" y="1940615"/>
                </a:cubicBezTo>
                <a:cubicBezTo>
                  <a:pt x="2141924" y="1937643"/>
                  <a:pt x="2146382" y="1935414"/>
                  <a:pt x="2150840" y="1933929"/>
                </a:cubicBezTo>
                <a:cubicBezTo>
                  <a:pt x="2176843" y="1920555"/>
                  <a:pt x="2209534" y="1900867"/>
                  <a:pt x="2248909" y="1874864"/>
                </a:cubicBezTo>
                <a:cubicBezTo>
                  <a:pt x="2273427" y="1859262"/>
                  <a:pt x="2297944" y="1843289"/>
                  <a:pt x="2322462" y="1826944"/>
                </a:cubicBezTo>
                <a:lnTo>
                  <a:pt x="2322462" y="1820257"/>
                </a:lnTo>
                <a:cubicBezTo>
                  <a:pt x="2325434" y="1797226"/>
                  <a:pt x="2326176" y="1778281"/>
                  <a:pt x="2324690" y="1763422"/>
                </a:cubicBezTo>
                <a:cubicBezTo>
                  <a:pt x="2315032" y="1769365"/>
                  <a:pt x="2305002" y="1776795"/>
                  <a:pt x="2294601" y="1785710"/>
                </a:cubicBezTo>
                <a:cubicBezTo>
                  <a:pt x="2290143" y="1788682"/>
                  <a:pt x="2285685" y="1792397"/>
                  <a:pt x="2281228" y="1796854"/>
                </a:cubicBezTo>
                <a:cubicBezTo>
                  <a:pt x="2264140" y="1815428"/>
                  <a:pt x="2250396" y="1828430"/>
                  <a:pt x="2239994" y="1835859"/>
                </a:cubicBezTo>
                <a:cubicBezTo>
                  <a:pt x="2231078" y="1840317"/>
                  <a:pt x="2221606" y="1841060"/>
                  <a:pt x="2211576" y="1838088"/>
                </a:cubicBezTo>
                <a:cubicBezTo>
                  <a:pt x="2201547" y="1835116"/>
                  <a:pt x="2192074" y="1828430"/>
                  <a:pt x="2183158" y="1818028"/>
                </a:cubicBezTo>
                <a:lnTo>
                  <a:pt x="2173129" y="1807999"/>
                </a:lnTo>
                <a:lnTo>
                  <a:pt x="2164213" y="1772337"/>
                </a:lnTo>
                <a:cubicBezTo>
                  <a:pt x="2167185" y="1732218"/>
                  <a:pt x="2171643" y="1695442"/>
                  <a:pt x="2177586" y="1662009"/>
                </a:cubicBezTo>
                <a:cubicBezTo>
                  <a:pt x="2182787" y="1636749"/>
                  <a:pt x="2185016" y="1612231"/>
                  <a:pt x="2184273" y="1588457"/>
                </a:cubicBezTo>
                <a:cubicBezTo>
                  <a:pt x="2183530" y="1564682"/>
                  <a:pt x="2179815" y="1549080"/>
                  <a:pt x="2173129" y="1541651"/>
                </a:cubicBezTo>
                <a:cubicBezTo>
                  <a:pt x="2171643" y="1537193"/>
                  <a:pt x="2173872" y="1537193"/>
                  <a:pt x="2179815" y="1541651"/>
                </a:cubicBezTo>
                <a:cubicBezTo>
                  <a:pt x="2186502" y="1544623"/>
                  <a:pt x="2195788" y="1547595"/>
                  <a:pt x="2207676" y="1550566"/>
                </a:cubicBezTo>
                <a:cubicBezTo>
                  <a:pt x="2224763" y="1555024"/>
                  <a:pt x="2238509" y="1560968"/>
                  <a:pt x="2248909" y="1568397"/>
                </a:cubicBezTo>
                <a:cubicBezTo>
                  <a:pt x="2250396" y="1571369"/>
                  <a:pt x="2251881" y="1572855"/>
                  <a:pt x="2253367" y="1572855"/>
                </a:cubicBezTo>
                <a:cubicBezTo>
                  <a:pt x="2256339" y="1572855"/>
                  <a:pt x="2258568" y="1574341"/>
                  <a:pt x="2260054" y="1577313"/>
                </a:cubicBezTo>
                <a:cubicBezTo>
                  <a:pt x="2264511" y="1579541"/>
                  <a:pt x="2269340" y="1581399"/>
                  <a:pt x="2274541" y="1582885"/>
                </a:cubicBezTo>
                <a:cubicBezTo>
                  <a:pt x="2287914" y="1590314"/>
                  <a:pt x="2297573" y="1599973"/>
                  <a:pt x="2303517" y="1611860"/>
                </a:cubicBezTo>
                <a:cubicBezTo>
                  <a:pt x="2305002" y="1627462"/>
                  <a:pt x="2303517" y="1647150"/>
                  <a:pt x="2299059" y="1670924"/>
                </a:cubicBezTo>
                <a:lnTo>
                  <a:pt x="2299059" y="1676496"/>
                </a:lnTo>
                <a:lnTo>
                  <a:pt x="2303517" y="1674268"/>
                </a:lnTo>
                <a:cubicBezTo>
                  <a:pt x="2306488" y="1672039"/>
                  <a:pt x="2316518" y="1663495"/>
                  <a:pt x="2333606" y="1648636"/>
                </a:cubicBezTo>
                <a:cubicBezTo>
                  <a:pt x="2336578" y="1601087"/>
                  <a:pt x="2338806" y="1569883"/>
                  <a:pt x="2340292" y="1555024"/>
                </a:cubicBezTo>
                <a:lnTo>
                  <a:pt x="2340292" y="1516019"/>
                </a:lnTo>
                <a:cubicBezTo>
                  <a:pt x="2338806" y="1501160"/>
                  <a:pt x="2338806" y="1486673"/>
                  <a:pt x="2340292" y="1472557"/>
                </a:cubicBezTo>
                <a:cubicBezTo>
                  <a:pt x="2341778" y="1457698"/>
                  <a:pt x="2342521" y="1446182"/>
                  <a:pt x="2342521" y="1438010"/>
                </a:cubicBezTo>
                <a:cubicBezTo>
                  <a:pt x="2339549" y="1418693"/>
                  <a:pt x="2335835" y="1400490"/>
                  <a:pt x="2331377" y="1383403"/>
                </a:cubicBezTo>
                <a:cubicBezTo>
                  <a:pt x="2328405" y="1375973"/>
                  <a:pt x="2326176" y="1370772"/>
                  <a:pt x="2324690" y="1367801"/>
                </a:cubicBezTo>
                <a:cubicBezTo>
                  <a:pt x="2327662" y="1369287"/>
                  <a:pt x="2335091" y="1372258"/>
                  <a:pt x="2346979" y="1376716"/>
                </a:cubicBezTo>
                <a:cubicBezTo>
                  <a:pt x="2371496" y="1375230"/>
                  <a:pt x="2390442" y="1374487"/>
                  <a:pt x="2403815" y="1374487"/>
                </a:cubicBezTo>
                <a:lnTo>
                  <a:pt x="2422760" y="1372258"/>
                </a:lnTo>
                <a:lnTo>
                  <a:pt x="2449506" y="1385631"/>
                </a:lnTo>
                <a:lnTo>
                  <a:pt x="2449506" y="1395661"/>
                </a:lnTo>
                <a:lnTo>
                  <a:pt x="2451735" y="1406806"/>
                </a:lnTo>
                <a:lnTo>
                  <a:pt x="2458421" y="1409034"/>
                </a:lnTo>
                <a:cubicBezTo>
                  <a:pt x="2468080" y="1414978"/>
                  <a:pt x="2475881" y="1423151"/>
                  <a:pt x="2481824" y="1433552"/>
                </a:cubicBezTo>
                <a:cubicBezTo>
                  <a:pt x="2480339" y="1446182"/>
                  <a:pt x="2478852" y="1458441"/>
                  <a:pt x="2477367" y="1470328"/>
                </a:cubicBezTo>
                <a:cubicBezTo>
                  <a:pt x="2475881" y="1474785"/>
                  <a:pt x="2474395" y="1479615"/>
                  <a:pt x="2472909" y="1484815"/>
                </a:cubicBezTo>
                <a:cubicBezTo>
                  <a:pt x="2468452" y="1490759"/>
                  <a:pt x="2464737" y="1497445"/>
                  <a:pt x="2461765" y="1504875"/>
                </a:cubicBezTo>
                <a:cubicBezTo>
                  <a:pt x="2460279" y="1510819"/>
                  <a:pt x="2459164" y="1518248"/>
                  <a:pt x="2458421" y="1527164"/>
                </a:cubicBezTo>
                <a:lnTo>
                  <a:pt x="2458421" y="1532736"/>
                </a:lnTo>
                <a:cubicBezTo>
                  <a:pt x="2458421" y="1534222"/>
                  <a:pt x="2457679" y="1535707"/>
                  <a:pt x="2456192" y="1537193"/>
                </a:cubicBezTo>
                <a:cubicBezTo>
                  <a:pt x="2453221" y="1541651"/>
                  <a:pt x="2451735" y="1547595"/>
                  <a:pt x="2451735" y="1555024"/>
                </a:cubicBezTo>
                <a:lnTo>
                  <a:pt x="2451735" y="1575084"/>
                </a:lnTo>
                <a:cubicBezTo>
                  <a:pt x="2450249" y="1578798"/>
                  <a:pt x="2450249" y="1582142"/>
                  <a:pt x="2451735" y="1585114"/>
                </a:cubicBezTo>
                <a:lnTo>
                  <a:pt x="2453964" y="1587342"/>
                </a:lnTo>
                <a:lnTo>
                  <a:pt x="2461765" y="1585114"/>
                </a:lnTo>
                <a:cubicBezTo>
                  <a:pt x="2469194" y="1583628"/>
                  <a:pt x="2477367" y="1583628"/>
                  <a:pt x="2486282" y="1585114"/>
                </a:cubicBezTo>
                <a:lnTo>
                  <a:pt x="2499655" y="1587342"/>
                </a:lnTo>
                <a:lnTo>
                  <a:pt x="2507456" y="1607402"/>
                </a:lnTo>
                <a:cubicBezTo>
                  <a:pt x="2511914" y="1617803"/>
                  <a:pt x="2514514" y="1624676"/>
                  <a:pt x="2515257" y="1628019"/>
                </a:cubicBezTo>
                <a:cubicBezTo>
                  <a:pt x="2516000" y="1631362"/>
                  <a:pt x="2514143" y="1637492"/>
                  <a:pt x="2509685" y="1646407"/>
                </a:cubicBezTo>
                <a:cubicBezTo>
                  <a:pt x="2506713" y="1652351"/>
                  <a:pt x="2504856" y="1657551"/>
                  <a:pt x="2504113" y="1662009"/>
                </a:cubicBezTo>
                <a:cubicBezTo>
                  <a:pt x="2502627" y="1664981"/>
                  <a:pt x="2500398" y="1666467"/>
                  <a:pt x="2497426" y="1666467"/>
                </a:cubicBezTo>
                <a:cubicBezTo>
                  <a:pt x="2492969" y="1666467"/>
                  <a:pt x="2489997" y="1667210"/>
                  <a:pt x="2488511" y="1668695"/>
                </a:cubicBezTo>
                <a:cubicBezTo>
                  <a:pt x="2489997" y="1670181"/>
                  <a:pt x="2492969" y="1670924"/>
                  <a:pt x="2497426" y="1670924"/>
                </a:cubicBezTo>
                <a:cubicBezTo>
                  <a:pt x="2502627" y="1669438"/>
                  <a:pt x="2503370" y="1672039"/>
                  <a:pt x="2499655" y="1678725"/>
                </a:cubicBezTo>
                <a:lnTo>
                  <a:pt x="2495197" y="1685412"/>
                </a:lnTo>
                <a:lnTo>
                  <a:pt x="2486282" y="1678725"/>
                </a:lnTo>
                <a:cubicBezTo>
                  <a:pt x="2481824" y="1673525"/>
                  <a:pt x="2478110" y="1670924"/>
                  <a:pt x="2475138" y="1670924"/>
                </a:cubicBezTo>
                <a:cubicBezTo>
                  <a:pt x="2472166" y="1670924"/>
                  <a:pt x="2466965" y="1673525"/>
                  <a:pt x="2459536" y="1678725"/>
                </a:cubicBezTo>
                <a:cubicBezTo>
                  <a:pt x="2454335" y="1683183"/>
                  <a:pt x="2450249" y="1686155"/>
                  <a:pt x="2447278" y="1687641"/>
                </a:cubicBezTo>
                <a:cubicBezTo>
                  <a:pt x="2444305" y="1705472"/>
                  <a:pt x="2442820" y="1726646"/>
                  <a:pt x="2442820" y="1751163"/>
                </a:cubicBezTo>
                <a:cubicBezTo>
                  <a:pt x="2451735" y="1746705"/>
                  <a:pt x="2469937" y="1737790"/>
                  <a:pt x="2497426" y="1724417"/>
                </a:cubicBezTo>
                <a:cubicBezTo>
                  <a:pt x="2517486" y="1714758"/>
                  <a:pt x="2529001" y="1710301"/>
                  <a:pt x="2531974" y="1711044"/>
                </a:cubicBezTo>
                <a:cubicBezTo>
                  <a:pt x="2534946" y="1711787"/>
                  <a:pt x="2532716" y="1719959"/>
                  <a:pt x="2525287" y="1735561"/>
                </a:cubicBezTo>
                <a:cubicBezTo>
                  <a:pt x="2520829" y="1744476"/>
                  <a:pt x="2517857" y="1751163"/>
                  <a:pt x="2516372" y="1755621"/>
                </a:cubicBezTo>
                <a:cubicBezTo>
                  <a:pt x="2513399" y="1760078"/>
                  <a:pt x="2512285" y="1762307"/>
                  <a:pt x="2513028" y="1762307"/>
                </a:cubicBezTo>
                <a:lnTo>
                  <a:pt x="2523058" y="1762307"/>
                </a:lnTo>
                <a:cubicBezTo>
                  <a:pt x="2530488" y="1760821"/>
                  <a:pt x="2534202" y="1759335"/>
                  <a:pt x="2534202" y="1757849"/>
                </a:cubicBezTo>
                <a:cubicBezTo>
                  <a:pt x="2534202" y="1756364"/>
                  <a:pt x="2536803" y="1754506"/>
                  <a:pt x="2542003" y="1752277"/>
                </a:cubicBezTo>
                <a:cubicBezTo>
                  <a:pt x="2547204" y="1750048"/>
                  <a:pt x="2557605" y="1746705"/>
                  <a:pt x="2573207" y="1742247"/>
                </a:cubicBezTo>
                <a:cubicBezTo>
                  <a:pt x="2597724" y="1734818"/>
                  <a:pt x="2615927" y="1728131"/>
                  <a:pt x="2627814" y="1722188"/>
                </a:cubicBezTo>
                <a:cubicBezTo>
                  <a:pt x="2629300" y="1719216"/>
                  <a:pt x="2630043" y="1716616"/>
                  <a:pt x="2630043" y="1714387"/>
                </a:cubicBezTo>
                <a:lnTo>
                  <a:pt x="2630043" y="1707700"/>
                </a:lnTo>
                <a:lnTo>
                  <a:pt x="2597724" y="1709929"/>
                </a:lnTo>
                <a:lnTo>
                  <a:pt x="2586580" y="1703243"/>
                </a:lnTo>
                <a:cubicBezTo>
                  <a:pt x="2564291" y="1689870"/>
                  <a:pt x="2546832" y="1667953"/>
                  <a:pt x="2534202" y="1637492"/>
                </a:cubicBezTo>
                <a:cubicBezTo>
                  <a:pt x="2529745" y="1628576"/>
                  <a:pt x="2526030" y="1620775"/>
                  <a:pt x="2523058" y="1614089"/>
                </a:cubicBezTo>
                <a:cubicBezTo>
                  <a:pt x="2518600" y="1602201"/>
                  <a:pt x="2517115" y="1594029"/>
                  <a:pt x="2518600" y="1589571"/>
                </a:cubicBezTo>
                <a:cubicBezTo>
                  <a:pt x="2520086" y="1591057"/>
                  <a:pt x="2523058" y="1593286"/>
                  <a:pt x="2527515" y="1596258"/>
                </a:cubicBezTo>
                <a:cubicBezTo>
                  <a:pt x="2531974" y="1599230"/>
                  <a:pt x="2537174" y="1600716"/>
                  <a:pt x="2543117" y="1600716"/>
                </a:cubicBezTo>
                <a:cubicBezTo>
                  <a:pt x="2560206" y="1599230"/>
                  <a:pt x="2578408" y="1595515"/>
                  <a:pt x="2597724" y="1589571"/>
                </a:cubicBezTo>
                <a:cubicBezTo>
                  <a:pt x="2605897" y="1585114"/>
                  <a:pt x="2618899" y="1580284"/>
                  <a:pt x="2636730" y="1575084"/>
                </a:cubicBezTo>
                <a:cubicBezTo>
                  <a:pt x="2638215" y="1563196"/>
                  <a:pt x="2639701" y="1552795"/>
                  <a:pt x="2641187" y="1543880"/>
                </a:cubicBezTo>
                <a:cubicBezTo>
                  <a:pt x="2642673" y="1522334"/>
                  <a:pt x="2643416" y="1488159"/>
                  <a:pt x="2643416" y="1441353"/>
                </a:cubicBezTo>
                <a:cubicBezTo>
                  <a:pt x="2643416" y="1424265"/>
                  <a:pt x="2642673" y="1411263"/>
                  <a:pt x="2641187" y="1402348"/>
                </a:cubicBezTo>
                <a:lnTo>
                  <a:pt x="2636730" y="1390089"/>
                </a:lnTo>
                <a:lnTo>
                  <a:pt x="2627814" y="1385631"/>
                </a:lnTo>
                <a:cubicBezTo>
                  <a:pt x="2614440" y="1376716"/>
                  <a:pt x="2606269" y="1370030"/>
                  <a:pt x="2603296" y="1365572"/>
                </a:cubicBezTo>
                <a:cubicBezTo>
                  <a:pt x="2603296" y="1364086"/>
                  <a:pt x="2604783" y="1364086"/>
                  <a:pt x="2607754" y="1365572"/>
                </a:cubicBezTo>
                <a:cubicBezTo>
                  <a:pt x="2616670" y="1367058"/>
                  <a:pt x="2624842" y="1366315"/>
                  <a:pt x="2632272" y="1363343"/>
                </a:cubicBezTo>
                <a:cubicBezTo>
                  <a:pt x="2636730" y="1360371"/>
                  <a:pt x="2646016" y="1358142"/>
                  <a:pt x="2660132" y="1356656"/>
                </a:cubicBezTo>
                <a:close/>
                <a:moveTo>
                  <a:pt x="3576190" y="1333254"/>
                </a:moveTo>
                <a:lnTo>
                  <a:pt x="3580647" y="1342169"/>
                </a:lnTo>
                <a:cubicBezTo>
                  <a:pt x="3591049" y="1354799"/>
                  <a:pt x="3602935" y="1363343"/>
                  <a:pt x="3616308" y="1367801"/>
                </a:cubicBezTo>
                <a:cubicBezTo>
                  <a:pt x="3630425" y="1376716"/>
                  <a:pt x="3644169" y="1391204"/>
                  <a:pt x="3657542" y="1411263"/>
                </a:cubicBezTo>
                <a:cubicBezTo>
                  <a:pt x="3662000" y="1427608"/>
                  <a:pt x="3662000" y="1443582"/>
                  <a:pt x="3657542" y="1459184"/>
                </a:cubicBezTo>
                <a:cubicBezTo>
                  <a:pt x="3653085" y="1471071"/>
                  <a:pt x="3651599" y="1478500"/>
                  <a:pt x="3653085" y="1481472"/>
                </a:cubicBezTo>
                <a:cubicBezTo>
                  <a:pt x="3664229" y="1475528"/>
                  <a:pt x="3679460" y="1470328"/>
                  <a:pt x="3698776" y="1465870"/>
                </a:cubicBezTo>
                <a:cubicBezTo>
                  <a:pt x="3706206" y="1464384"/>
                  <a:pt x="3713264" y="1462155"/>
                  <a:pt x="3719951" y="1459184"/>
                </a:cubicBezTo>
                <a:cubicBezTo>
                  <a:pt x="3728866" y="1454726"/>
                  <a:pt x="3736667" y="1452868"/>
                  <a:pt x="3743353" y="1453611"/>
                </a:cubicBezTo>
                <a:cubicBezTo>
                  <a:pt x="3750040" y="1454354"/>
                  <a:pt x="3757470" y="1458441"/>
                  <a:pt x="3765642" y="1465870"/>
                </a:cubicBezTo>
                <a:lnTo>
                  <a:pt x="3774558" y="1474785"/>
                </a:lnTo>
                <a:lnTo>
                  <a:pt x="3776786" y="1484815"/>
                </a:lnTo>
                <a:lnTo>
                  <a:pt x="3776786" y="1493731"/>
                </a:lnTo>
                <a:cubicBezTo>
                  <a:pt x="3788674" y="1499674"/>
                  <a:pt x="3796103" y="1502646"/>
                  <a:pt x="3799075" y="1502646"/>
                </a:cubicBezTo>
                <a:cubicBezTo>
                  <a:pt x="3805761" y="1507104"/>
                  <a:pt x="3813562" y="1516019"/>
                  <a:pt x="3822477" y="1529392"/>
                </a:cubicBezTo>
                <a:lnTo>
                  <a:pt x="3826935" y="1537193"/>
                </a:lnTo>
                <a:lnTo>
                  <a:pt x="3822477" y="1543880"/>
                </a:lnTo>
                <a:cubicBezTo>
                  <a:pt x="3812076" y="1560225"/>
                  <a:pt x="3795360" y="1579170"/>
                  <a:pt x="3772328" y="1600716"/>
                </a:cubicBezTo>
                <a:cubicBezTo>
                  <a:pt x="3744839" y="1622261"/>
                  <a:pt x="3722551" y="1640463"/>
                  <a:pt x="3705463" y="1655322"/>
                </a:cubicBezTo>
                <a:cubicBezTo>
                  <a:pt x="3702491" y="1659780"/>
                  <a:pt x="3701748" y="1662009"/>
                  <a:pt x="3703234" y="1662009"/>
                </a:cubicBezTo>
                <a:cubicBezTo>
                  <a:pt x="3739639" y="1659037"/>
                  <a:pt x="3774929" y="1658294"/>
                  <a:pt x="3809104" y="1659780"/>
                </a:cubicBezTo>
                <a:cubicBezTo>
                  <a:pt x="3818019" y="1665724"/>
                  <a:pt x="3825449" y="1672039"/>
                  <a:pt x="3831393" y="1678725"/>
                </a:cubicBezTo>
                <a:cubicBezTo>
                  <a:pt x="3832878" y="1680211"/>
                  <a:pt x="3835851" y="1681697"/>
                  <a:pt x="3840308" y="1683183"/>
                </a:cubicBezTo>
                <a:cubicBezTo>
                  <a:pt x="3847738" y="1687641"/>
                  <a:pt x="3852567" y="1692841"/>
                  <a:pt x="3854796" y="1698785"/>
                </a:cubicBezTo>
                <a:cubicBezTo>
                  <a:pt x="3854796" y="1700271"/>
                  <a:pt x="3856282" y="1701757"/>
                  <a:pt x="3859253" y="1703243"/>
                </a:cubicBezTo>
                <a:lnTo>
                  <a:pt x="3861483" y="1705472"/>
                </a:lnTo>
                <a:lnTo>
                  <a:pt x="3854796" y="1724417"/>
                </a:lnTo>
                <a:cubicBezTo>
                  <a:pt x="3869655" y="1733332"/>
                  <a:pt x="3878570" y="1740019"/>
                  <a:pt x="3881542" y="1744476"/>
                </a:cubicBezTo>
                <a:cubicBezTo>
                  <a:pt x="3885999" y="1754878"/>
                  <a:pt x="3885256" y="1767136"/>
                  <a:pt x="3879313" y="1781252"/>
                </a:cubicBezTo>
                <a:cubicBezTo>
                  <a:pt x="3877827" y="1785710"/>
                  <a:pt x="3876342" y="1789425"/>
                  <a:pt x="3874855" y="1792397"/>
                </a:cubicBezTo>
                <a:cubicBezTo>
                  <a:pt x="3868912" y="1801312"/>
                  <a:pt x="3862226" y="1810599"/>
                  <a:pt x="3854796" y="1820257"/>
                </a:cubicBezTo>
                <a:cubicBezTo>
                  <a:pt x="3842166" y="1832144"/>
                  <a:pt x="3826935" y="1844032"/>
                  <a:pt x="3809104" y="1855919"/>
                </a:cubicBezTo>
                <a:cubicBezTo>
                  <a:pt x="3802418" y="1861119"/>
                  <a:pt x="3800560" y="1866692"/>
                  <a:pt x="3803532" y="1872635"/>
                </a:cubicBezTo>
                <a:cubicBezTo>
                  <a:pt x="3808733" y="1877093"/>
                  <a:pt x="3812076" y="1884522"/>
                  <a:pt x="3813562" y="1894924"/>
                </a:cubicBezTo>
                <a:cubicBezTo>
                  <a:pt x="3810590" y="1907554"/>
                  <a:pt x="3805761" y="1919070"/>
                  <a:pt x="3799075" y="1929471"/>
                </a:cubicBezTo>
                <a:cubicBezTo>
                  <a:pt x="3797588" y="1930957"/>
                  <a:pt x="3796845" y="1933186"/>
                  <a:pt x="3796845" y="1936157"/>
                </a:cubicBezTo>
                <a:cubicBezTo>
                  <a:pt x="3795360" y="1939129"/>
                  <a:pt x="3793131" y="1942101"/>
                  <a:pt x="3790159" y="1945073"/>
                </a:cubicBezTo>
                <a:cubicBezTo>
                  <a:pt x="3784216" y="1948788"/>
                  <a:pt x="3779014" y="1952874"/>
                  <a:pt x="3774558" y="1957332"/>
                </a:cubicBezTo>
                <a:cubicBezTo>
                  <a:pt x="3764156" y="1966247"/>
                  <a:pt x="3756356" y="1970705"/>
                  <a:pt x="3751154" y="1970705"/>
                </a:cubicBezTo>
                <a:cubicBezTo>
                  <a:pt x="3756356" y="1964761"/>
                  <a:pt x="3765642" y="1956960"/>
                  <a:pt x="3779014" y="1947302"/>
                </a:cubicBezTo>
                <a:cubicBezTo>
                  <a:pt x="3783472" y="1941358"/>
                  <a:pt x="3785702" y="1937272"/>
                  <a:pt x="3785702" y="1935043"/>
                </a:cubicBezTo>
                <a:cubicBezTo>
                  <a:pt x="3785702" y="1932814"/>
                  <a:pt x="3783472" y="1933186"/>
                  <a:pt x="3779014" y="1936157"/>
                </a:cubicBezTo>
                <a:cubicBezTo>
                  <a:pt x="3771585" y="1937643"/>
                  <a:pt x="3749297" y="1939129"/>
                  <a:pt x="3712149" y="1940615"/>
                </a:cubicBezTo>
                <a:cubicBezTo>
                  <a:pt x="3694318" y="1946559"/>
                  <a:pt x="3680945" y="1950645"/>
                  <a:pt x="3672030" y="1952874"/>
                </a:cubicBezTo>
                <a:cubicBezTo>
                  <a:pt x="3650485" y="1957332"/>
                  <a:pt x="3627453" y="1965504"/>
                  <a:pt x="3602935" y="1977391"/>
                </a:cubicBezTo>
                <a:cubicBezTo>
                  <a:pt x="3588076" y="1983335"/>
                  <a:pt x="3562074" y="1991879"/>
                  <a:pt x="3524926" y="2003023"/>
                </a:cubicBezTo>
                <a:cubicBezTo>
                  <a:pt x="3517496" y="2004509"/>
                  <a:pt x="3509324" y="2005252"/>
                  <a:pt x="3500408" y="2005252"/>
                </a:cubicBezTo>
                <a:cubicBezTo>
                  <a:pt x="3487035" y="2002280"/>
                  <a:pt x="3477006" y="1996708"/>
                  <a:pt x="3470319" y="1988535"/>
                </a:cubicBezTo>
                <a:lnTo>
                  <a:pt x="3465861" y="1981849"/>
                </a:lnTo>
                <a:cubicBezTo>
                  <a:pt x="3462890" y="2000423"/>
                  <a:pt x="3461404" y="2017139"/>
                  <a:pt x="3461404" y="2031998"/>
                </a:cubicBezTo>
                <a:lnTo>
                  <a:pt x="3461404" y="2059859"/>
                </a:lnTo>
                <a:cubicBezTo>
                  <a:pt x="3467347" y="2074718"/>
                  <a:pt x="3470319" y="2084376"/>
                  <a:pt x="3470319" y="2088834"/>
                </a:cubicBezTo>
                <a:cubicBezTo>
                  <a:pt x="3476263" y="2098492"/>
                  <a:pt x="3485550" y="2109265"/>
                  <a:pt x="3498180" y="2121152"/>
                </a:cubicBezTo>
                <a:cubicBezTo>
                  <a:pt x="3522697" y="2130810"/>
                  <a:pt x="3541642" y="2137868"/>
                  <a:pt x="3555015" y="2142326"/>
                </a:cubicBezTo>
                <a:cubicBezTo>
                  <a:pt x="3566902" y="2145298"/>
                  <a:pt x="3582876" y="2147527"/>
                  <a:pt x="3602935" y="2149013"/>
                </a:cubicBezTo>
                <a:cubicBezTo>
                  <a:pt x="3642312" y="2151984"/>
                  <a:pt x="3685774" y="2151984"/>
                  <a:pt x="3733324" y="2149013"/>
                </a:cubicBezTo>
                <a:cubicBezTo>
                  <a:pt x="3771214" y="2144555"/>
                  <a:pt x="3808361" y="2138983"/>
                  <a:pt x="3844766" y="2132296"/>
                </a:cubicBezTo>
                <a:cubicBezTo>
                  <a:pt x="3860368" y="2127839"/>
                  <a:pt x="3871512" y="2124495"/>
                  <a:pt x="3878199" y="2122266"/>
                </a:cubicBezTo>
                <a:cubicBezTo>
                  <a:pt x="3884885" y="2120037"/>
                  <a:pt x="3891572" y="2117437"/>
                  <a:pt x="3898258" y="2114465"/>
                </a:cubicBezTo>
                <a:cubicBezTo>
                  <a:pt x="3901231" y="2112979"/>
                  <a:pt x="3904202" y="2112237"/>
                  <a:pt x="3907173" y="2112237"/>
                </a:cubicBezTo>
                <a:cubicBezTo>
                  <a:pt x="3914603" y="2107779"/>
                  <a:pt x="3922033" y="2102578"/>
                  <a:pt x="3929462" y="2096635"/>
                </a:cubicBezTo>
                <a:cubicBezTo>
                  <a:pt x="3951008" y="2076575"/>
                  <a:pt x="3970696" y="2054286"/>
                  <a:pt x="3988526" y="2029769"/>
                </a:cubicBezTo>
                <a:cubicBezTo>
                  <a:pt x="3990013" y="2023825"/>
                  <a:pt x="3991127" y="2018625"/>
                  <a:pt x="3991870" y="2014167"/>
                </a:cubicBezTo>
                <a:cubicBezTo>
                  <a:pt x="3999299" y="2001537"/>
                  <a:pt x="4004500" y="1989278"/>
                  <a:pt x="4007472" y="1977391"/>
                </a:cubicBezTo>
                <a:cubicBezTo>
                  <a:pt x="4010444" y="1966990"/>
                  <a:pt x="4014902" y="1950273"/>
                  <a:pt x="4020845" y="1927242"/>
                </a:cubicBezTo>
                <a:cubicBezTo>
                  <a:pt x="4022331" y="1910897"/>
                  <a:pt x="4023817" y="1897153"/>
                  <a:pt x="4025303" y="1886008"/>
                </a:cubicBezTo>
                <a:cubicBezTo>
                  <a:pt x="4026788" y="1880065"/>
                  <a:pt x="4028275" y="1872635"/>
                  <a:pt x="4029760" y="1863720"/>
                </a:cubicBezTo>
                <a:cubicBezTo>
                  <a:pt x="4031246" y="1852576"/>
                  <a:pt x="4032733" y="1844403"/>
                  <a:pt x="4034218" y="1839202"/>
                </a:cubicBezTo>
                <a:cubicBezTo>
                  <a:pt x="4035704" y="1834002"/>
                  <a:pt x="4037561" y="1830659"/>
                  <a:pt x="4039790" y="1829173"/>
                </a:cubicBezTo>
                <a:lnTo>
                  <a:pt x="4044248" y="1826944"/>
                </a:lnTo>
                <a:lnTo>
                  <a:pt x="4044248" y="1842546"/>
                </a:lnTo>
                <a:cubicBezTo>
                  <a:pt x="4047220" y="1873007"/>
                  <a:pt x="4055392" y="1901982"/>
                  <a:pt x="4068765" y="1929471"/>
                </a:cubicBezTo>
                <a:cubicBezTo>
                  <a:pt x="4076195" y="1945073"/>
                  <a:pt x="4083253" y="1961046"/>
                  <a:pt x="4089939" y="1977391"/>
                </a:cubicBezTo>
                <a:cubicBezTo>
                  <a:pt x="4092911" y="2010824"/>
                  <a:pt x="4092911" y="2044257"/>
                  <a:pt x="4089939" y="2077689"/>
                </a:cubicBezTo>
                <a:lnTo>
                  <a:pt x="4087710" y="2088834"/>
                </a:lnTo>
                <a:lnTo>
                  <a:pt x="4089939" y="2096635"/>
                </a:lnTo>
                <a:lnTo>
                  <a:pt x="4098855" y="2110008"/>
                </a:lnTo>
                <a:lnTo>
                  <a:pt x="4105542" y="2114465"/>
                </a:lnTo>
                <a:lnTo>
                  <a:pt x="4105542" y="2123381"/>
                </a:lnTo>
                <a:cubicBezTo>
                  <a:pt x="4102569" y="2141955"/>
                  <a:pt x="4097369" y="2157185"/>
                  <a:pt x="4089939" y="2169072"/>
                </a:cubicBezTo>
                <a:cubicBezTo>
                  <a:pt x="4086967" y="2172044"/>
                  <a:pt x="4085110" y="2175016"/>
                  <a:pt x="4084367" y="2177988"/>
                </a:cubicBezTo>
                <a:cubicBezTo>
                  <a:pt x="4073966" y="2189132"/>
                  <a:pt x="4061336" y="2199162"/>
                  <a:pt x="4046477" y="2208077"/>
                </a:cubicBezTo>
                <a:cubicBezTo>
                  <a:pt x="4038304" y="2212535"/>
                  <a:pt x="4030503" y="2217735"/>
                  <a:pt x="4023074" y="2223679"/>
                </a:cubicBezTo>
                <a:cubicBezTo>
                  <a:pt x="4008215" y="2228880"/>
                  <a:pt x="3992242" y="2235195"/>
                  <a:pt x="3975154" y="2242624"/>
                </a:cubicBezTo>
                <a:cubicBezTo>
                  <a:pt x="3964752" y="2244110"/>
                  <a:pt x="3952494" y="2247082"/>
                  <a:pt x="3938377" y="2251540"/>
                </a:cubicBezTo>
                <a:cubicBezTo>
                  <a:pt x="3914603" y="2254512"/>
                  <a:pt x="3890458" y="2257483"/>
                  <a:pt x="3865940" y="2260455"/>
                </a:cubicBezTo>
                <a:cubicBezTo>
                  <a:pt x="3859996" y="2261941"/>
                  <a:pt x="3855167" y="2263427"/>
                  <a:pt x="3851452" y="2264913"/>
                </a:cubicBezTo>
                <a:cubicBezTo>
                  <a:pt x="3846995" y="2264913"/>
                  <a:pt x="3843280" y="2265656"/>
                  <a:pt x="3840308" y="2267142"/>
                </a:cubicBezTo>
                <a:cubicBezTo>
                  <a:pt x="3831393" y="2267142"/>
                  <a:pt x="3819877" y="2267885"/>
                  <a:pt x="3805761" y="2269370"/>
                </a:cubicBezTo>
                <a:cubicBezTo>
                  <a:pt x="3763413" y="2274571"/>
                  <a:pt x="3714007" y="2276428"/>
                  <a:pt x="3657542" y="2274943"/>
                </a:cubicBezTo>
                <a:cubicBezTo>
                  <a:pt x="3606279" y="2271228"/>
                  <a:pt x="3562074" y="2265656"/>
                  <a:pt x="3524926" y="2258226"/>
                </a:cubicBezTo>
                <a:cubicBezTo>
                  <a:pt x="3511553" y="2255254"/>
                  <a:pt x="3497437" y="2250797"/>
                  <a:pt x="3482578" y="2244853"/>
                </a:cubicBezTo>
                <a:cubicBezTo>
                  <a:pt x="3466976" y="2238910"/>
                  <a:pt x="3453231" y="2234452"/>
                  <a:pt x="3441344" y="2231480"/>
                </a:cubicBezTo>
                <a:cubicBezTo>
                  <a:pt x="3436887" y="2229251"/>
                  <a:pt x="3432800" y="2228137"/>
                  <a:pt x="3429086" y="2228137"/>
                </a:cubicBezTo>
                <a:cubicBezTo>
                  <a:pt x="3420170" y="2223679"/>
                  <a:pt x="3412740" y="2218478"/>
                  <a:pt x="3406797" y="2212535"/>
                </a:cubicBezTo>
                <a:cubicBezTo>
                  <a:pt x="3386737" y="2190989"/>
                  <a:pt x="3372250" y="2168329"/>
                  <a:pt x="3363334" y="2144555"/>
                </a:cubicBezTo>
                <a:cubicBezTo>
                  <a:pt x="3363334" y="2140097"/>
                  <a:pt x="3361849" y="2134525"/>
                  <a:pt x="3358877" y="2127839"/>
                </a:cubicBezTo>
                <a:cubicBezTo>
                  <a:pt x="3354419" y="2105550"/>
                  <a:pt x="3352934" y="2082147"/>
                  <a:pt x="3354419" y="2057630"/>
                </a:cubicBezTo>
                <a:cubicBezTo>
                  <a:pt x="3357391" y="2021225"/>
                  <a:pt x="3361849" y="1984449"/>
                  <a:pt x="3367792" y="1947302"/>
                </a:cubicBezTo>
                <a:cubicBezTo>
                  <a:pt x="3369278" y="1935414"/>
                  <a:pt x="3372993" y="1909783"/>
                  <a:pt x="3378936" y="1870406"/>
                </a:cubicBezTo>
                <a:cubicBezTo>
                  <a:pt x="3380422" y="1832516"/>
                  <a:pt x="3379679" y="1801312"/>
                  <a:pt x="3376708" y="1776795"/>
                </a:cubicBezTo>
                <a:cubicBezTo>
                  <a:pt x="3375222" y="1772337"/>
                  <a:pt x="3372993" y="1762307"/>
                  <a:pt x="3370021" y="1746705"/>
                </a:cubicBezTo>
                <a:lnTo>
                  <a:pt x="3372250" y="1744476"/>
                </a:lnTo>
                <a:cubicBezTo>
                  <a:pt x="3376708" y="1742990"/>
                  <a:pt x="3379679" y="1744476"/>
                  <a:pt x="3381165" y="1748934"/>
                </a:cubicBezTo>
                <a:cubicBezTo>
                  <a:pt x="3384137" y="1753392"/>
                  <a:pt x="3388224" y="1754878"/>
                  <a:pt x="3393424" y="1753392"/>
                </a:cubicBezTo>
                <a:cubicBezTo>
                  <a:pt x="3399368" y="1751906"/>
                  <a:pt x="3409026" y="1749677"/>
                  <a:pt x="3422399" y="1746705"/>
                </a:cubicBezTo>
                <a:cubicBezTo>
                  <a:pt x="3438001" y="1743733"/>
                  <a:pt x="3452488" y="1739276"/>
                  <a:pt x="3465861" y="1733332"/>
                </a:cubicBezTo>
                <a:cubicBezTo>
                  <a:pt x="3471805" y="1731846"/>
                  <a:pt x="3478120" y="1729617"/>
                  <a:pt x="3484806" y="1726646"/>
                </a:cubicBezTo>
                <a:cubicBezTo>
                  <a:pt x="3489265" y="1725160"/>
                  <a:pt x="3494465" y="1724417"/>
                  <a:pt x="3500408" y="1724417"/>
                </a:cubicBezTo>
                <a:cubicBezTo>
                  <a:pt x="3504867" y="1722931"/>
                  <a:pt x="3508581" y="1720702"/>
                  <a:pt x="3511553" y="1717730"/>
                </a:cubicBezTo>
                <a:cubicBezTo>
                  <a:pt x="3513039" y="1715501"/>
                  <a:pt x="3516010" y="1714387"/>
                  <a:pt x="3520468" y="1714387"/>
                </a:cubicBezTo>
                <a:cubicBezTo>
                  <a:pt x="3528640" y="1709929"/>
                  <a:pt x="3537928" y="1706214"/>
                  <a:pt x="3548329" y="1703243"/>
                </a:cubicBezTo>
                <a:cubicBezTo>
                  <a:pt x="3551301" y="1703243"/>
                  <a:pt x="3552786" y="1702500"/>
                  <a:pt x="3552786" y="1701014"/>
                </a:cubicBezTo>
                <a:cubicBezTo>
                  <a:pt x="3552786" y="1698042"/>
                  <a:pt x="3553529" y="1696556"/>
                  <a:pt x="3555015" y="1696556"/>
                </a:cubicBezTo>
                <a:cubicBezTo>
                  <a:pt x="3570617" y="1676496"/>
                  <a:pt x="3588819" y="1653836"/>
                  <a:pt x="3609622" y="1628576"/>
                </a:cubicBezTo>
                <a:cubicBezTo>
                  <a:pt x="3612594" y="1620404"/>
                  <a:pt x="3615937" y="1612603"/>
                  <a:pt x="3619652" y="1605173"/>
                </a:cubicBezTo>
                <a:cubicBezTo>
                  <a:pt x="3622624" y="1599230"/>
                  <a:pt x="3624853" y="1594029"/>
                  <a:pt x="3626339" y="1589571"/>
                </a:cubicBezTo>
                <a:lnTo>
                  <a:pt x="3626339" y="1582885"/>
                </a:lnTo>
                <a:cubicBezTo>
                  <a:pt x="3616680" y="1576198"/>
                  <a:pt x="3608137" y="1569883"/>
                  <a:pt x="3600707" y="1563939"/>
                </a:cubicBezTo>
                <a:cubicBezTo>
                  <a:pt x="3594763" y="1557996"/>
                  <a:pt x="3590306" y="1554281"/>
                  <a:pt x="3587334" y="1552795"/>
                </a:cubicBezTo>
                <a:cubicBezTo>
                  <a:pt x="3573218" y="1564682"/>
                  <a:pt x="3555015" y="1580656"/>
                  <a:pt x="3532727" y="1600716"/>
                </a:cubicBezTo>
                <a:cubicBezTo>
                  <a:pt x="3505238" y="1626719"/>
                  <a:pt x="3479235" y="1651236"/>
                  <a:pt x="3454717" y="1674268"/>
                </a:cubicBezTo>
                <a:cubicBezTo>
                  <a:pt x="3434658" y="1689127"/>
                  <a:pt x="3417199" y="1701757"/>
                  <a:pt x="3402340" y="1712158"/>
                </a:cubicBezTo>
                <a:cubicBezTo>
                  <a:pt x="3397881" y="1715130"/>
                  <a:pt x="3391567" y="1719216"/>
                  <a:pt x="3383394" y="1724417"/>
                </a:cubicBezTo>
                <a:cubicBezTo>
                  <a:pt x="3354419" y="1740762"/>
                  <a:pt x="3330273" y="1752649"/>
                  <a:pt x="3310957" y="1760078"/>
                </a:cubicBezTo>
                <a:cubicBezTo>
                  <a:pt x="3295355" y="1752649"/>
                  <a:pt x="3277895" y="1745219"/>
                  <a:pt x="3258579" y="1737790"/>
                </a:cubicBezTo>
                <a:cubicBezTo>
                  <a:pt x="3242977" y="1734818"/>
                  <a:pt x="3227746" y="1734075"/>
                  <a:pt x="3212887" y="1735561"/>
                </a:cubicBezTo>
                <a:lnTo>
                  <a:pt x="3206200" y="1735561"/>
                </a:lnTo>
                <a:cubicBezTo>
                  <a:pt x="3212144" y="1729617"/>
                  <a:pt x="3224031" y="1720331"/>
                  <a:pt x="3241862" y="1707700"/>
                </a:cubicBezTo>
                <a:cubicBezTo>
                  <a:pt x="3298326" y="1660895"/>
                  <a:pt x="3349590" y="1616689"/>
                  <a:pt x="3395653" y="1575084"/>
                </a:cubicBezTo>
                <a:cubicBezTo>
                  <a:pt x="3406054" y="1564682"/>
                  <a:pt x="3413483" y="1557996"/>
                  <a:pt x="3417941" y="1555024"/>
                </a:cubicBezTo>
                <a:cubicBezTo>
                  <a:pt x="3419427" y="1552052"/>
                  <a:pt x="3421656" y="1549080"/>
                  <a:pt x="3424628" y="1546109"/>
                </a:cubicBezTo>
                <a:cubicBezTo>
                  <a:pt x="3437258" y="1536450"/>
                  <a:pt x="3455460" y="1518248"/>
                  <a:pt x="3479235" y="1491502"/>
                </a:cubicBezTo>
                <a:cubicBezTo>
                  <a:pt x="3506724" y="1459555"/>
                  <a:pt x="3534956" y="1422779"/>
                  <a:pt x="3563930" y="1381174"/>
                </a:cubicBezTo>
                <a:cubicBezTo>
                  <a:pt x="3568389" y="1369287"/>
                  <a:pt x="3572475" y="1353313"/>
                  <a:pt x="3576190" y="1333254"/>
                </a:cubicBezTo>
                <a:close/>
                <a:moveTo>
                  <a:pt x="10219276" y="1328796"/>
                </a:moveTo>
                <a:cubicBezTo>
                  <a:pt x="10235621" y="1330282"/>
                  <a:pt x="10247508" y="1335482"/>
                  <a:pt x="10254938" y="1344398"/>
                </a:cubicBezTo>
                <a:cubicBezTo>
                  <a:pt x="10256423" y="1346627"/>
                  <a:pt x="10262738" y="1348484"/>
                  <a:pt x="10273883" y="1349970"/>
                </a:cubicBezTo>
                <a:lnTo>
                  <a:pt x="10287256" y="1352199"/>
                </a:lnTo>
                <a:lnTo>
                  <a:pt x="10296171" y="1358885"/>
                </a:lnTo>
                <a:cubicBezTo>
                  <a:pt x="10305830" y="1369287"/>
                  <a:pt x="10312144" y="1378945"/>
                  <a:pt x="10315116" y="1387860"/>
                </a:cubicBezTo>
                <a:cubicBezTo>
                  <a:pt x="10312144" y="1400490"/>
                  <a:pt x="10307316" y="1413492"/>
                  <a:pt x="10300629" y="1426865"/>
                </a:cubicBezTo>
                <a:cubicBezTo>
                  <a:pt x="10293199" y="1439495"/>
                  <a:pt x="10287256" y="1453983"/>
                  <a:pt x="10282799" y="1470328"/>
                </a:cubicBezTo>
                <a:cubicBezTo>
                  <a:pt x="10281313" y="1479243"/>
                  <a:pt x="10280570" y="1485558"/>
                  <a:pt x="10280570" y="1489273"/>
                </a:cubicBezTo>
                <a:cubicBezTo>
                  <a:pt x="10293942" y="1487787"/>
                  <a:pt x="10312144" y="1486301"/>
                  <a:pt x="10335177" y="1484815"/>
                </a:cubicBezTo>
                <a:lnTo>
                  <a:pt x="10354121" y="1484815"/>
                </a:lnTo>
                <a:lnTo>
                  <a:pt x="10360808" y="1489273"/>
                </a:lnTo>
                <a:cubicBezTo>
                  <a:pt x="10365266" y="1498188"/>
                  <a:pt x="10365266" y="1509333"/>
                  <a:pt x="10360808" y="1522706"/>
                </a:cubicBezTo>
                <a:lnTo>
                  <a:pt x="10356350" y="1531621"/>
                </a:lnTo>
                <a:lnTo>
                  <a:pt x="10363037" y="1537193"/>
                </a:lnTo>
                <a:lnTo>
                  <a:pt x="10367495" y="1541651"/>
                </a:lnTo>
                <a:lnTo>
                  <a:pt x="10369724" y="1539422"/>
                </a:lnTo>
                <a:cubicBezTo>
                  <a:pt x="10371209" y="1537936"/>
                  <a:pt x="10371952" y="1535707"/>
                  <a:pt x="10371952" y="1532736"/>
                </a:cubicBezTo>
                <a:cubicBezTo>
                  <a:pt x="10373438" y="1531993"/>
                  <a:pt x="10375666" y="1530135"/>
                  <a:pt x="10378639" y="1527164"/>
                </a:cubicBezTo>
                <a:cubicBezTo>
                  <a:pt x="10383097" y="1524192"/>
                  <a:pt x="10387554" y="1523820"/>
                  <a:pt x="10392012" y="1526049"/>
                </a:cubicBezTo>
                <a:cubicBezTo>
                  <a:pt x="10396470" y="1528278"/>
                  <a:pt x="10402041" y="1531993"/>
                  <a:pt x="10408728" y="1537193"/>
                </a:cubicBezTo>
                <a:cubicBezTo>
                  <a:pt x="10419130" y="1549080"/>
                  <a:pt x="10425074" y="1565797"/>
                  <a:pt x="10426560" y="1587342"/>
                </a:cubicBezTo>
                <a:lnTo>
                  <a:pt x="10426560" y="1614089"/>
                </a:lnTo>
                <a:cubicBezTo>
                  <a:pt x="10432502" y="1611117"/>
                  <a:pt x="10455535" y="1599230"/>
                  <a:pt x="10495653" y="1578427"/>
                </a:cubicBezTo>
                <a:cubicBezTo>
                  <a:pt x="10513485" y="1579913"/>
                  <a:pt x="10526857" y="1581399"/>
                  <a:pt x="10535773" y="1582885"/>
                </a:cubicBezTo>
                <a:lnTo>
                  <a:pt x="10545802" y="1582885"/>
                </a:lnTo>
                <a:cubicBezTo>
                  <a:pt x="10547288" y="1577684"/>
                  <a:pt x="10548031" y="1554653"/>
                  <a:pt x="10548031" y="1513790"/>
                </a:cubicBezTo>
                <a:cubicBezTo>
                  <a:pt x="10536888" y="1516762"/>
                  <a:pt x="10526114" y="1520477"/>
                  <a:pt x="10515713" y="1524935"/>
                </a:cubicBezTo>
                <a:cubicBezTo>
                  <a:pt x="10505312" y="1527907"/>
                  <a:pt x="10496768" y="1530135"/>
                  <a:pt x="10490081" y="1531621"/>
                </a:cubicBezTo>
                <a:cubicBezTo>
                  <a:pt x="10482652" y="1532364"/>
                  <a:pt x="10475965" y="1534965"/>
                  <a:pt x="10470022" y="1539422"/>
                </a:cubicBezTo>
                <a:cubicBezTo>
                  <a:pt x="10462592" y="1542394"/>
                  <a:pt x="10454420" y="1544623"/>
                  <a:pt x="10445505" y="1546109"/>
                </a:cubicBezTo>
                <a:lnTo>
                  <a:pt x="10431016" y="1546109"/>
                </a:lnTo>
                <a:cubicBezTo>
                  <a:pt x="10419130" y="1534965"/>
                  <a:pt x="10410214" y="1524935"/>
                  <a:pt x="10404270" y="1516019"/>
                </a:cubicBezTo>
                <a:cubicBezTo>
                  <a:pt x="10397585" y="1504132"/>
                  <a:pt x="10389783" y="1495960"/>
                  <a:pt x="10380868" y="1491502"/>
                </a:cubicBezTo>
                <a:lnTo>
                  <a:pt x="10374181" y="1489273"/>
                </a:lnTo>
                <a:lnTo>
                  <a:pt x="10374181" y="1484815"/>
                </a:lnTo>
                <a:lnTo>
                  <a:pt x="10376410" y="1481472"/>
                </a:lnTo>
                <a:cubicBezTo>
                  <a:pt x="10402413" y="1472557"/>
                  <a:pt x="10428416" y="1462155"/>
                  <a:pt x="10454420" y="1450268"/>
                </a:cubicBezTo>
                <a:cubicBezTo>
                  <a:pt x="10470765" y="1442839"/>
                  <a:pt x="10484510" y="1437267"/>
                  <a:pt x="10495653" y="1433552"/>
                </a:cubicBezTo>
                <a:cubicBezTo>
                  <a:pt x="10516456" y="1427608"/>
                  <a:pt x="10539860" y="1424636"/>
                  <a:pt x="10565863" y="1424636"/>
                </a:cubicBezTo>
                <a:lnTo>
                  <a:pt x="10602638" y="1424636"/>
                </a:lnTo>
                <a:lnTo>
                  <a:pt x="10613783" y="1426865"/>
                </a:lnTo>
                <a:cubicBezTo>
                  <a:pt x="10626413" y="1435038"/>
                  <a:pt x="10637185" y="1442839"/>
                  <a:pt x="10646101" y="1450268"/>
                </a:cubicBezTo>
                <a:cubicBezTo>
                  <a:pt x="10647587" y="1453240"/>
                  <a:pt x="10650559" y="1461412"/>
                  <a:pt x="10655017" y="1474785"/>
                </a:cubicBezTo>
                <a:lnTo>
                  <a:pt x="10663931" y="1477014"/>
                </a:lnTo>
                <a:cubicBezTo>
                  <a:pt x="10671362" y="1478500"/>
                  <a:pt x="10677491" y="1484258"/>
                  <a:pt x="10682320" y="1494288"/>
                </a:cubicBezTo>
                <a:cubicBezTo>
                  <a:pt x="10687148" y="1504318"/>
                  <a:pt x="10688077" y="1513790"/>
                  <a:pt x="10685105" y="1522706"/>
                </a:cubicBezTo>
                <a:cubicBezTo>
                  <a:pt x="10683621" y="1530878"/>
                  <a:pt x="10682134" y="1542394"/>
                  <a:pt x="10680648" y="1557253"/>
                </a:cubicBezTo>
                <a:cubicBezTo>
                  <a:pt x="10675447" y="1619661"/>
                  <a:pt x="10671362" y="1683554"/>
                  <a:pt x="10668389" y="1748934"/>
                </a:cubicBezTo>
                <a:cubicBezTo>
                  <a:pt x="10662446" y="1794997"/>
                  <a:pt x="10656501" y="1830659"/>
                  <a:pt x="10650559" y="1855919"/>
                </a:cubicBezTo>
                <a:cubicBezTo>
                  <a:pt x="10646101" y="1871521"/>
                  <a:pt x="10641829" y="1883965"/>
                  <a:pt x="10637743" y="1893252"/>
                </a:cubicBezTo>
                <a:cubicBezTo>
                  <a:pt x="10633656" y="1902539"/>
                  <a:pt x="10627898" y="1910154"/>
                  <a:pt x="10620469" y="1916098"/>
                </a:cubicBezTo>
                <a:cubicBezTo>
                  <a:pt x="10614526" y="1923527"/>
                  <a:pt x="10607096" y="1930957"/>
                  <a:pt x="10598181" y="1938386"/>
                </a:cubicBezTo>
                <a:cubicBezTo>
                  <a:pt x="10589265" y="1945816"/>
                  <a:pt x="10580536" y="1950459"/>
                  <a:pt x="10571991" y="1952317"/>
                </a:cubicBezTo>
                <a:cubicBezTo>
                  <a:pt x="10563448" y="1954174"/>
                  <a:pt x="10553232" y="1953245"/>
                  <a:pt x="10541344" y="1949531"/>
                </a:cubicBezTo>
                <a:cubicBezTo>
                  <a:pt x="10527229" y="1942101"/>
                  <a:pt x="10516456" y="1934671"/>
                  <a:pt x="10509027" y="1927242"/>
                </a:cubicBezTo>
                <a:cubicBezTo>
                  <a:pt x="10504569" y="1918327"/>
                  <a:pt x="10504569" y="1913869"/>
                  <a:pt x="10509027" y="1913869"/>
                </a:cubicBezTo>
                <a:cubicBezTo>
                  <a:pt x="10517942" y="1909411"/>
                  <a:pt x="10524628" y="1899382"/>
                  <a:pt x="10529086" y="1883780"/>
                </a:cubicBezTo>
                <a:cubicBezTo>
                  <a:pt x="10530572" y="1876350"/>
                  <a:pt x="10531315" y="1871149"/>
                  <a:pt x="10531315" y="1868178"/>
                </a:cubicBezTo>
                <a:cubicBezTo>
                  <a:pt x="10493424" y="1878579"/>
                  <a:pt x="10457019" y="1892323"/>
                  <a:pt x="10422102" y="1909411"/>
                </a:cubicBezTo>
                <a:cubicBezTo>
                  <a:pt x="10410214" y="1919813"/>
                  <a:pt x="10396470" y="1929471"/>
                  <a:pt x="10380868" y="1938386"/>
                </a:cubicBezTo>
                <a:cubicBezTo>
                  <a:pt x="10377895" y="1938386"/>
                  <a:pt x="10375666" y="1939129"/>
                  <a:pt x="10374181" y="1940615"/>
                </a:cubicBezTo>
                <a:cubicBezTo>
                  <a:pt x="10387554" y="1950273"/>
                  <a:pt x="10403527" y="1959560"/>
                  <a:pt x="10422102" y="1968476"/>
                </a:cubicBezTo>
                <a:cubicBezTo>
                  <a:pt x="10442161" y="1971448"/>
                  <a:pt x="10463335" y="1971448"/>
                  <a:pt x="10485623" y="1968476"/>
                </a:cubicBezTo>
                <a:lnTo>
                  <a:pt x="10492310" y="1966247"/>
                </a:lnTo>
                <a:lnTo>
                  <a:pt x="10490081" y="1970705"/>
                </a:lnTo>
                <a:cubicBezTo>
                  <a:pt x="10487109" y="1973676"/>
                  <a:pt x="10481166" y="1977391"/>
                  <a:pt x="10472251" y="1981849"/>
                </a:cubicBezTo>
                <a:cubicBezTo>
                  <a:pt x="10461849" y="1987792"/>
                  <a:pt x="10453120" y="1992807"/>
                  <a:pt x="10446062" y="1996894"/>
                </a:cubicBezTo>
                <a:cubicBezTo>
                  <a:pt x="10439004" y="2000980"/>
                  <a:pt x="10435474" y="2003766"/>
                  <a:pt x="10435474" y="2005252"/>
                </a:cubicBezTo>
                <a:cubicBezTo>
                  <a:pt x="10451077" y="2015653"/>
                  <a:pt x="10467050" y="2024568"/>
                  <a:pt x="10483395" y="2031998"/>
                </a:cubicBezTo>
                <a:cubicBezTo>
                  <a:pt x="10501969" y="2043142"/>
                  <a:pt x="10517942" y="2050943"/>
                  <a:pt x="10531315" y="2055401"/>
                </a:cubicBezTo>
                <a:cubicBezTo>
                  <a:pt x="10548402" y="2062830"/>
                  <a:pt x="10569206" y="2073232"/>
                  <a:pt x="10593723" y="2086605"/>
                </a:cubicBezTo>
                <a:cubicBezTo>
                  <a:pt x="10618984" y="2094777"/>
                  <a:pt x="10640900" y="2107036"/>
                  <a:pt x="10659474" y="2123381"/>
                </a:cubicBezTo>
                <a:cubicBezTo>
                  <a:pt x="10669875" y="2131553"/>
                  <a:pt x="10676934" y="2137125"/>
                  <a:pt x="10680648" y="2140097"/>
                </a:cubicBezTo>
                <a:cubicBezTo>
                  <a:pt x="10688077" y="2141583"/>
                  <a:pt x="10696993" y="2147527"/>
                  <a:pt x="10707395" y="2157928"/>
                </a:cubicBezTo>
                <a:lnTo>
                  <a:pt x="10720767" y="2171301"/>
                </a:lnTo>
                <a:cubicBezTo>
                  <a:pt x="10722996" y="2185417"/>
                  <a:pt x="10724111" y="2195447"/>
                  <a:pt x="10724111" y="2201391"/>
                </a:cubicBezTo>
                <a:lnTo>
                  <a:pt x="10724111" y="2212535"/>
                </a:lnTo>
                <a:lnTo>
                  <a:pt x="10714080" y="2225908"/>
                </a:lnTo>
                <a:cubicBezTo>
                  <a:pt x="10696250" y="2242996"/>
                  <a:pt x="10670618" y="2255997"/>
                  <a:pt x="10637185" y="2264913"/>
                </a:cubicBezTo>
                <a:cubicBezTo>
                  <a:pt x="10618612" y="2269370"/>
                  <a:pt x="10596322" y="2274943"/>
                  <a:pt x="10570319" y="2281629"/>
                </a:cubicBezTo>
                <a:cubicBezTo>
                  <a:pt x="10525000" y="2286087"/>
                  <a:pt x="10484880" y="2287573"/>
                  <a:pt x="10449962" y="2286087"/>
                </a:cubicBezTo>
                <a:cubicBezTo>
                  <a:pt x="10444761" y="2284601"/>
                  <a:pt x="10438447" y="2283115"/>
                  <a:pt x="10431016" y="2281629"/>
                </a:cubicBezTo>
                <a:cubicBezTo>
                  <a:pt x="10394612" y="2274943"/>
                  <a:pt x="10356722" y="2264170"/>
                  <a:pt x="10317345" y="2249311"/>
                </a:cubicBezTo>
                <a:cubicBezTo>
                  <a:pt x="10300258" y="2240395"/>
                  <a:pt x="10275741" y="2225165"/>
                  <a:pt x="10243794" y="2203619"/>
                </a:cubicBezTo>
                <a:cubicBezTo>
                  <a:pt x="10214818" y="2174644"/>
                  <a:pt x="10191416" y="2144183"/>
                  <a:pt x="10173584" y="2112237"/>
                </a:cubicBezTo>
                <a:cubicBezTo>
                  <a:pt x="10168383" y="2098863"/>
                  <a:pt x="10163555" y="2088091"/>
                  <a:pt x="10159097" y="2079918"/>
                </a:cubicBezTo>
                <a:cubicBezTo>
                  <a:pt x="10156125" y="2072489"/>
                  <a:pt x="10153896" y="2063573"/>
                  <a:pt x="10152410" y="2053172"/>
                </a:cubicBezTo>
                <a:cubicBezTo>
                  <a:pt x="10150925" y="2045743"/>
                  <a:pt x="10147953" y="2029769"/>
                  <a:pt x="10143495" y="2005252"/>
                </a:cubicBezTo>
                <a:lnTo>
                  <a:pt x="10147953" y="2000794"/>
                </a:lnTo>
                <a:cubicBezTo>
                  <a:pt x="10149438" y="1999308"/>
                  <a:pt x="10150182" y="1997451"/>
                  <a:pt x="10150182" y="1995222"/>
                </a:cubicBezTo>
                <a:cubicBezTo>
                  <a:pt x="10150182" y="1989278"/>
                  <a:pt x="10153154" y="1984821"/>
                  <a:pt x="10159097" y="1981849"/>
                </a:cubicBezTo>
                <a:cubicBezTo>
                  <a:pt x="10165784" y="1987792"/>
                  <a:pt x="10175070" y="1999308"/>
                  <a:pt x="10186958" y="2016396"/>
                </a:cubicBezTo>
                <a:cubicBezTo>
                  <a:pt x="10207017" y="2046857"/>
                  <a:pt x="10232278" y="2075089"/>
                  <a:pt x="10262738" y="2101092"/>
                </a:cubicBezTo>
                <a:cubicBezTo>
                  <a:pt x="10305087" y="2130067"/>
                  <a:pt x="10349664" y="2151241"/>
                  <a:pt x="10396470" y="2164615"/>
                </a:cubicBezTo>
                <a:lnTo>
                  <a:pt x="10428789" y="2171301"/>
                </a:lnTo>
                <a:cubicBezTo>
                  <a:pt x="10480795" y="2172787"/>
                  <a:pt x="10512742" y="2173530"/>
                  <a:pt x="10524628" y="2173530"/>
                </a:cubicBezTo>
                <a:lnTo>
                  <a:pt x="10533544" y="2173530"/>
                </a:lnTo>
                <a:lnTo>
                  <a:pt x="10533544" y="2169072"/>
                </a:lnTo>
                <a:cubicBezTo>
                  <a:pt x="10521656" y="2151241"/>
                  <a:pt x="10504198" y="2125610"/>
                  <a:pt x="10481166" y="2092177"/>
                </a:cubicBezTo>
                <a:cubicBezTo>
                  <a:pt x="10458877" y="2064688"/>
                  <a:pt x="10443647" y="2045371"/>
                  <a:pt x="10435474" y="2034227"/>
                </a:cubicBezTo>
                <a:cubicBezTo>
                  <a:pt x="10432502" y="2032741"/>
                  <a:pt x="10427303" y="2029026"/>
                  <a:pt x="10419873" y="2023083"/>
                </a:cubicBezTo>
                <a:lnTo>
                  <a:pt x="10413186" y="2025311"/>
                </a:lnTo>
                <a:cubicBezTo>
                  <a:pt x="10405756" y="2034227"/>
                  <a:pt x="10399441" y="2042028"/>
                  <a:pt x="10394241" y="2048714"/>
                </a:cubicBezTo>
                <a:cubicBezTo>
                  <a:pt x="10386811" y="2056144"/>
                  <a:pt x="10381611" y="2064316"/>
                  <a:pt x="10378639" y="2073232"/>
                </a:cubicBezTo>
                <a:cubicBezTo>
                  <a:pt x="10377153" y="2076203"/>
                  <a:pt x="10375666" y="2077689"/>
                  <a:pt x="10374181" y="2077689"/>
                </a:cubicBezTo>
                <a:cubicBezTo>
                  <a:pt x="10371209" y="2077689"/>
                  <a:pt x="10368981" y="2079175"/>
                  <a:pt x="10367495" y="2082147"/>
                </a:cubicBezTo>
                <a:cubicBezTo>
                  <a:pt x="10361552" y="2088834"/>
                  <a:pt x="10350778" y="2092177"/>
                  <a:pt x="10335177" y="2092177"/>
                </a:cubicBezTo>
                <a:cubicBezTo>
                  <a:pt x="10324775" y="2088462"/>
                  <a:pt x="10315861" y="2079918"/>
                  <a:pt x="10308430" y="2066545"/>
                </a:cubicBezTo>
                <a:lnTo>
                  <a:pt x="10306202" y="2057630"/>
                </a:lnTo>
                <a:lnTo>
                  <a:pt x="10298400" y="2055401"/>
                </a:lnTo>
                <a:cubicBezTo>
                  <a:pt x="10287999" y="2052429"/>
                  <a:pt x="10279827" y="2046857"/>
                  <a:pt x="10273883" y="2038685"/>
                </a:cubicBezTo>
                <a:lnTo>
                  <a:pt x="10269425" y="2027540"/>
                </a:lnTo>
                <a:lnTo>
                  <a:pt x="10269425" y="1990764"/>
                </a:lnTo>
                <a:lnTo>
                  <a:pt x="10282799" y="1957332"/>
                </a:lnTo>
                <a:lnTo>
                  <a:pt x="10312887" y="1938386"/>
                </a:lnTo>
                <a:lnTo>
                  <a:pt x="10353007" y="1938386"/>
                </a:lnTo>
                <a:cubicBezTo>
                  <a:pt x="10356722" y="1939872"/>
                  <a:pt x="10360065" y="1939872"/>
                  <a:pt x="10363037" y="1938386"/>
                </a:cubicBezTo>
                <a:lnTo>
                  <a:pt x="10365266" y="1936157"/>
                </a:lnTo>
                <a:lnTo>
                  <a:pt x="10360808" y="1931700"/>
                </a:lnTo>
                <a:cubicBezTo>
                  <a:pt x="10357836" y="1930214"/>
                  <a:pt x="10355236" y="1928728"/>
                  <a:pt x="10353007" y="1927242"/>
                </a:cubicBezTo>
                <a:lnTo>
                  <a:pt x="10346320" y="1927242"/>
                </a:lnTo>
                <a:lnTo>
                  <a:pt x="10339634" y="1918327"/>
                </a:lnTo>
                <a:cubicBezTo>
                  <a:pt x="10336662" y="1907925"/>
                  <a:pt x="10333691" y="1900124"/>
                  <a:pt x="10330719" y="1894924"/>
                </a:cubicBezTo>
                <a:cubicBezTo>
                  <a:pt x="10327747" y="1881551"/>
                  <a:pt x="10324775" y="1867806"/>
                  <a:pt x="10321803" y="1853690"/>
                </a:cubicBezTo>
                <a:cubicBezTo>
                  <a:pt x="10318831" y="1809856"/>
                  <a:pt x="10316602" y="1769737"/>
                  <a:pt x="10315116" y="1733332"/>
                </a:cubicBezTo>
                <a:cubicBezTo>
                  <a:pt x="10301000" y="1746705"/>
                  <a:pt x="10284283" y="1761936"/>
                  <a:pt x="10264967" y="1779024"/>
                </a:cubicBezTo>
                <a:lnTo>
                  <a:pt x="10254938" y="1787939"/>
                </a:lnTo>
                <a:lnTo>
                  <a:pt x="10254938" y="1844775"/>
                </a:lnTo>
                <a:cubicBezTo>
                  <a:pt x="10251966" y="1898267"/>
                  <a:pt x="10248251" y="1938758"/>
                  <a:pt x="10243794" y="1966247"/>
                </a:cubicBezTo>
                <a:cubicBezTo>
                  <a:pt x="10239336" y="1979620"/>
                  <a:pt x="10232649" y="1987792"/>
                  <a:pt x="10223734" y="1990764"/>
                </a:cubicBezTo>
                <a:lnTo>
                  <a:pt x="10213704" y="1992993"/>
                </a:lnTo>
                <a:lnTo>
                  <a:pt x="10204788" y="1990764"/>
                </a:lnTo>
                <a:cubicBezTo>
                  <a:pt x="10191416" y="1983335"/>
                  <a:pt x="10178785" y="1972191"/>
                  <a:pt x="10166899" y="1957332"/>
                </a:cubicBezTo>
                <a:cubicBezTo>
                  <a:pt x="10166155" y="1952874"/>
                  <a:pt x="10164298" y="1949531"/>
                  <a:pt x="10161326" y="1947302"/>
                </a:cubicBezTo>
                <a:cubicBezTo>
                  <a:pt x="10155383" y="1925013"/>
                  <a:pt x="10150925" y="1906068"/>
                  <a:pt x="10147953" y="1890466"/>
                </a:cubicBezTo>
                <a:cubicBezTo>
                  <a:pt x="10118978" y="1909040"/>
                  <a:pt x="10095575" y="1925013"/>
                  <a:pt x="10077744" y="1938386"/>
                </a:cubicBezTo>
                <a:cubicBezTo>
                  <a:pt x="10074030" y="1939872"/>
                  <a:pt x="10069200" y="1942844"/>
                  <a:pt x="10063256" y="1947302"/>
                </a:cubicBezTo>
                <a:cubicBezTo>
                  <a:pt x="10048398" y="1955474"/>
                  <a:pt x="10034652" y="1961046"/>
                  <a:pt x="10022023" y="1964018"/>
                </a:cubicBezTo>
                <a:cubicBezTo>
                  <a:pt x="10014593" y="1964018"/>
                  <a:pt x="10009393" y="1961046"/>
                  <a:pt x="10006421" y="1955103"/>
                </a:cubicBezTo>
                <a:lnTo>
                  <a:pt x="10001963" y="1949531"/>
                </a:lnTo>
                <a:lnTo>
                  <a:pt x="9995277" y="1949531"/>
                </a:lnTo>
                <a:cubicBezTo>
                  <a:pt x="9987847" y="1949531"/>
                  <a:pt x="9980789" y="1946559"/>
                  <a:pt x="9974102" y="1940615"/>
                </a:cubicBezTo>
                <a:cubicBezTo>
                  <a:pt x="9969644" y="1928728"/>
                  <a:pt x="9967416" y="1914983"/>
                  <a:pt x="9967416" y="1899382"/>
                </a:cubicBezTo>
                <a:lnTo>
                  <a:pt x="9967416" y="1888237"/>
                </a:lnTo>
                <a:cubicBezTo>
                  <a:pt x="9970389" y="1880808"/>
                  <a:pt x="9975960" y="1872635"/>
                  <a:pt x="9984132" y="1863720"/>
                </a:cubicBezTo>
                <a:cubicBezTo>
                  <a:pt x="10001963" y="1845146"/>
                  <a:pt x="10020165" y="1825086"/>
                  <a:pt x="10038739" y="1803541"/>
                </a:cubicBezTo>
                <a:cubicBezTo>
                  <a:pt x="10059542" y="1778281"/>
                  <a:pt x="10072543" y="1763050"/>
                  <a:pt x="10077744" y="1757849"/>
                </a:cubicBezTo>
                <a:cubicBezTo>
                  <a:pt x="10091117" y="1741505"/>
                  <a:pt x="10104491" y="1724045"/>
                  <a:pt x="10117863" y="1705472"/>
                </a:cubicBezTo>
                <a:cubicBezTo>
                  <a:pt x="10120092" y="1699528"/>
                  <a:pt x="10118606" y="1698785"/>
                  <a:pt x="10113405" y="1703243"/>
                </a:cubicBezTo>
                <a:cubicBezTo>
                  <a:pt x="10100033" y="1712901"/>
                  <a:pt x="10082572" y="1725903"/>
                  <a:pt x="10061027" y="1742247"/>
                </a:cubicBezTo>
                <a:lnTo>
                  <a:pt x="10038739" y="1762307"/>
                </a:lnTo>
                <a:lnTo>
                  <a:pt x="10027596" y="1762307"/>
                </a:lnTo>
                <a:cubicBezTo>
                  <a:pt x="10020909" y="1763050"/>
                  <a:pt x="10014593" y="1763050"/>
                  <a:pt x="10008650" y="1762307"/>
                </a:cubicBezTo>
                <a:lnTo>
                  <a:pt x="9999734" y="1760078"/>
                </a:lnTo>
                <a:lnTo>
                  <a:pt x="9993048" y="1748934"/>
                </a:lnTo>
                <a:cubicBezTo>
                  <a:pt x="9988590" y="1742990"/>
                  <a:pt x="9984504" y="1739276"/>
                  <a:pt x="9980789" y="1737790"/>
                </a:cubicBezTo>
                <a:cubicBezTo>
                  <a:pt x="9973359" y="1736304"/>
                  <a:pt x="9965931" y="1730175"/>
                  <a:pt x="9958501" y="1719402"/>
                </a:cubicBezTo>
                <a:cubicBezTo>
                  <a:pt x="9951071" y="1708629"/>
                  <a:pt x="9945870" y="1697299"/>
                  <a:pt x="9942898" y="1685412"/>
                </a:cubicBezTo>
                <a:cubicBezTo>
                  <a:pt x="9938441" y="1668324"/>
                  <a:pt x="9935284" y="1656437"/>
                  <a:pt x="9933426" y="1649750"/>
                </a:cubicBezTo>
                <a:cubicBezTo>
                  <a:pt x="9931569" y="1643064"/>
                  <a:pt x="9929897" y="1638235"/>
                  <a:pt x="9928411" y="1635263"/>
                </a:cubicBezTo>
                <a:cubicBezTo>
                  <a:pt x="9925439" y="1629319"/>
                  <a:pt x="9925439" y="1626347"/>
                  <a:pt x="9928411" y="1626347"/>
                </a:cubicBezTo>
                <a:lnTo>
                  <a:pt x="9932869" y="1630805"/>
                </a:lnTo>
                <a:cubicBezTo>
                  <a:pt x="9934355" y="1635263"/>
                  <a:pt x="9936212" y="1638235"/>
                  <a:pt x="9938441" y="1639720"/>
                </a:cubicBezTo>
                <a:cubicBezTo>
                  <a:pt x="9941414" y="1639720"/>
                  <a:pt x="9942898" y="1640463"/>
                  <a:pt x="9942898" y="1641949"/>
                </a:cubicBezTo>
                <a:cubicBezTo>
                  <a:pt x="9947356" y="1643435"/>
                  <a:pt x="9954786" y="1642692"/>
                  <a:pt x="9965188" y="1639720"/>
                </a:cubicBezTo>
                <a:cubicBezTo>
                  <a:pt x="9972618" y="1636749"/>
                  <a:pt x="9981160" y="1634520"/>
                  <a:pt x="9990819" y="1633034"/>
                </a:cubicBezTo>
                <a:cubicBezTo>
                  <a:pt x="10004192" y="1624861"/>
                  <a:pt x="10020909" y="1615575"/>
                  <a:pt x="10040968" y="1605173"/>
                </a:cubicBezTo>
                <a:cubicBezTo>
                  <a:pt x="10058799" y="1594772"/>
                  <a:pt x="10077001" y="1585485"/>
                  <a:pt x="10095575" y="1577313"/>
                </a:cubicBezTo>
                <a:cubicBezTo>
                  <a:pt x="10108948" y="1569883"/>
                  <a:pt x="10118978" y="1563939"/>
                  <a:pt x="10125664" y="1559482"/>
                </a:cubicBezTo>
                <a:cubicBezTo>
                  <a:pt x="10134580" y="1553538"/>
                  <a:pt x="10145724" y="1547595"/>
                  <a:pt x="10159097" y="1541651"/>
                </a:cubicBezTo>
                <a:lnTo>
                  <a:pt x="10166899" y="1537193"/>
                </a:lnTo>
                <a:cubicBezTo>
                  <a:pt x="10168383" y="1506732"/>
                  <a:pt x="10170612" y="1477757"/>
                  <a:pt x="10173584" y="1450268"/>
                </a:cubicBezTo>
                <a:cubicBezTo>
                  <a:pt x="10176557" y="1424265"/>
                  <a:pt x="10178042" y="1405320"/>
                  <a:pt x="10178042" y="1393432"/>
                </a:cubicBezTo>
                <a:cubicBezTo>
                  <a:pt x="10178042" y="1391204"/>
                  <a:pt x="10176184" y="1388975"/>
                  <a:pt x="10172470" y="1386746"/>
                </a:cubicBezTo>
                <a:cubicBezTo>
                  <a:pt x="10168756" y="1384517"/>
                  <a:pt x="10159841" y="1380431"/>
                  <a:pt x="10145724" y="1374487"/>
                </a:cubicBezTo>
                <a:cubicBezTo>
                  <a:pt x="10135323" y="1371515"/>
                  <a:pt x="10129008" y="1368544"/>
                  <a:pt x="10126779" y="1365572"/>
                </a:cubicBezTo>
                <a:cubicBezTo>
                  <a:pt x="10124550" y="1362600"/>
                  <a:pt x="10126408" y="1361114"/>
                  <a:pt x="10132351" y="1361114"/>
                </a:cubicBezTo>
                <a:cubicBezTo>
                  <a:pt x="10156868" y="1350713"/>
                  <a:pt x="10185843" y="1339940"/>
                  <a:pt x="10219276" y="1328796"/>
                </a:cubicBezTo>
                <a:close/>
                <a:moveTo>
                  <a:pt x="5898651" y="1324338"/>
                </a:moveTo>
                <a:cubicBezTo>
                  <a:pt x="5906081" y="1337711"/>
                  <a:pt x="5917225" y="1355171"/>
                  <a:pt x="5932084" y="1376716"/>
                </a:cubicBezTo>
                <a:cubicBezTo>
                  <a:pt x="5938770" y="1385631"/>
                  <a:pt x="5944343" y="1392689"/>
                  <a:pt x="5948801" y="1397890"/>
                </a:cubicBezTo>
                <a:cubicBezTo>
                  <a:pt x="5951772" y="1402348"/>
                  <a:pt x="5955487" y="1409034"/>
                  <a:pt x="5959945" y="1417950"/>
                </a:cubicBezTo>
                <a:cubicBezTo>
                  <a:pt x="5968860" y="1429837"/>
                  <a:pt x="5974804" y="1439867"/>
                  <a:pt x="5977776" y="1448039"/>
                </a:cubicBezTo>
                <a:cubicBezTo>
                  <a:pt x="5974804" y="1461412"/>
                  <a:pt x="5971832" y="1473671"/>
                  <a:pt x="5968860" y="1484815"/>
                </a:cubicBezTo>
                <a:cubicBezTo>
                  <a:pt x="5964403" y="1492245"/>
                  <a:pt x="5961431" y="1498188"/>
                  <a:pt x="5959945" y="1502646"/>
                </a:cubicBezTo>
                <a:cubicBezTo>
                  <a:pt x="5982976" y="1527164"/>
                  <a:pt x="6011208" y="1555396"/>
                  <a:pt x="6044641" y="1587342"/>
                </a:cubicBezTo>
                <a:cubicBezTo>
                  <a:pt x="6066929" y="1608145"/>
                  <a:pt x="6085132" y="1623376"/>
                  <a:pt x="6099248" y="1633034"/>
                </a:cubicBezTo>
                <a:cubicBezTo>
                  <a:pt x="6103706" y="1636006"/>
                  <a:pt x="6107421" y="1638977"/>
                  <a:pt x="6110392" y="1641949"/>
                </a:cubicBezTo>
                <a:cubicBezTo>
                  <a:pt x="6113364" y="1643435"/>
                  <a:pt x="6117821" y="1646407"/>
                  <a:pt x="6123765" y="1650865"/>
                </a:cubicBezTo>
                <a:cubicBezTo>
                  <a:pt x="6142339" y="1664981"/>
                  <a:pt x="6160913" y="1679468"/>
                  <a:pt x="6179487" y="1694327"/>
                </a:cubicBezTo>
                <a:cubicBezTo>
                  <a:pt x="6185430" y="1698785"/>
                  <a:pt x="6196574" y="1705472"/>
                  <a:pt x="6212919" y="1714387"/>
                </a:cubicBezTo>
                <a:cubicBezTo>
                  <a:pt x="6240408" y="1731475"/>
                  <a:pt x="6264183" y="1746705"/>
                  <a:pt x="6284242" y="1760078"/>
                </a:cubicBezTo>
                <a:cubicBezTo>
                  <a:pt x="6302073" y="1771223"/>
                  <a:pt x="6321018" y="1781252"/>
                  <a:pt x="6341078" y="1790168"/>
                </a:cubicBezTo>
                <a:cubicBezTo>
                  <a:pt x="6364109" y="1800569"/>
                  <a:pt x="6385283" y="1809856"/>
                  <a:pt x="6404600" y="1818028"/>
                </a:cubicBezTo>
                <a:cubicBezTo>
                  <a:pt x="6412773" y="1821000"/>
                  <a:pt x="6419088" y="1823229"/>
                  <a:pt x="6423545" y="1824715"/>
                </a:cubicBezTo>
                <a:lnTo>
                  <a:pt x="6430232" y="1831401"/>
                </a:lnTo>
                <a:cubicBezTo>
                  <a:pt x="6434690" y="1832887"/>
                  <a:pt x="6437661" y="1834373"/>
                  <a:pt x="6439147" y="1835859"/>
                </a:cubicBezTo>
                <a:cubicBezTo>
                  <a:pt x="6439147" y="1837345"/>
                  <a:pt x="6436176" y="1838831"/>
                  <a:pt x="6430232" y="1840317"/>
                </a:cubicBezTo>
                <a:cubicBezTo>
                  <a:pt x="6424288" y="1841803"/>
                  <a:pt x="6415744" y="1843289"/>
                  <a:pt x="6404600" y="1844775"/>
                </a:cubicBezTo>
                <a:cubicBezTo>
                  <a:pt x="6392713" y="1846260"/>
                  <a:pt x="6384540" y="1848489"/>
                  <a:pt x="6380083" y="1851461"/>
                </a:cubicBezTo>
                <a:cubicBezTo>
                  <a:pt x="6378596" y="1854433"/>
                  <a:pt x="6375625" y="1855919"/>
                  <a:pt x="6371167" y="1855919"/>
                </a:cubicBezTo>
                <a:cubicBezTo>
                  <a:pt x="6352594" y="1864091"/>
                  <a:pt x="6328819" y="1877093"/>
                  <a:pt x="6299844" y="1894924"/>
                </a:cubicBezTo>
                <a:cubicBezTo>
                  <a:pt x="6287957" y="1900124"/>
                  <a:pt x="6274955" y="1901610"/>
                  <a:pt x="6260839" y="1899382"/>
                </a:cubicBezTo>
                <a:cubicBezTo>
                  <a:pt x="6243009" y="1894924"/>
                  <a:pt x="6227035" y="1886008"/>
                  <a:pt x="6212919" y="1872635"/>
                </a:cubicBezTo>
                <a:lnTo>
                  <a:pt x="6197317" y="1857033"/>
                </a:lnTo>
                <a:lnTo>
                  <a:pt x="6181715" y="1855919"/>
                </a:lnTo>
                <a:cubicBezTo>
                  <a:pt x="6148283" y="1842546"/>
                  <a:pt x="6117821" y="1825829"/>
                  <a:pt x="6090332" y="1805770"/>
                </a:cubicBezTo>
                <a:cubicBezTo>
                  <a:pt x="6065815" y="1775309"/>
                  <a:pt x="6040555" y="1741133"/>
                  <a:pt x="6014551" y="1703243"/>
                </a:cubicBezTo>
                <a:cubicBezTo>
                  <a:pt x="6001178" y="1683926"/>
                  <a:pt x="5991891" y="1669438"/>
                  <a:pt x="5986691" y="1659780"/>
                </a:cubicBezTo>
                <a:cubicBezTo>
                  <a:pt x="5964403" y="1636006"/>
                  <a:pt x="5940256" y="1611117"/>
                  <a:pt x="5914253" y="1585114"/>
                </a:cubicBezTo>
                <a:cubicBezTo>
                  <a:pt x="5909795" y="1582142"/>
                  <a:pt x="5906081" y="1581770"/>
                  <a:pt x="5903109" y="1583999"/>
                </a:cubicBezTo>
                <a:cubicBezTo>
                  <a:pt x="5900137" y="1586228"/>
                  <a:pt x="5896051" y="1591057"/>
                  <a:pt x="5890850" y="1598487"/>
                </a:cubicBezTo>
                <a:cubicBezTo>
                  <a:pt x="5868562" y="1623004"/>
                  <a:pt x="5847388" y="1648264"/>
                  <a:pt x="5827328" y="1674268"/>
                </a:cubicBezTo>
                <a:cubicBezTo>
                  <a:pt x="5807269" y="1698042"/>
                  <a:pt x="5790552" y="1719216"/>
                  <a:pt x="5777179" y="1737790"/>
                </a:cubicBezTo>
                <a:cubicBezTo>
                  <a:pt x="5797238" y="1727389"/>
                  <a:pt x="5818413" y="1717359"/>
                  <a:pt x="5840701" y="1707700"/>
                </a:cubicBezTo>
                <a:cubicBezTo>
                  <a:pt x="5851845" y="1701757"/>
                  <a:pt x="5865590" y="1696556"/>
                  <a:pt x="5881935" y="1692098"/>
                </a:cubicBezTo>
                <a:cubicBezTo>
                  <a:pt x="5893079" y="1687641"/>
                  <a:pt x="5906824" y="1683183"/>
                  <a:pt x="5923168" y="1678725"/>
                </a:cubicBezTo>
                <a:cubicBezTo>
                  <a:pt x="5935056" y="1677239"/>
                  <a:pt x="5944900" y="1677982"/>
                  <a:pt x="5952701" y="1680954"/>
                </a:cubicBezTo>
                <a:cubicBezTo>
                  <a:pt x="5960502" y="1683926"/>
                  <a:pt x="5970346" y="1690613"/>
                  <a:pt x="5982233" y="1701014"/>
                </a:cubicBezTo>
                <a:cubicBezTo>
                  <a:pt x="5991891" y="1709929"/>
                  <a:pt x="5999692" y="1715501"/>
                  <a:pt x="6005636" y="1717730"/>
                </a:cubicBezTo>
                <a:cubicBezTo>
                  <a:pt x="6007122" y="1719216"/>
                  <a:pt x="6007865" y="1721445"/>
                  <a:pt x="6007865" y="1724417"/>
                </a:cubicBezTo>
                <a:cubicBezTo>
                  <a:pt x="6007865" y="1725903"/>
                  <a:pt x="6010094" y="1727389"/>
                  <a:pt x="6014551" y="1728874"/>
                </a:cubicBezTo>
                <a:cubicBezTo>
                  <a:pt x="6019009" y="1731846"/>
                  <a:pt x="6021238" y="1734818"/>
                  <a:pt x="6021238" y="1737790"/>
                </a:cubicBezTo>
                <a:cubicBezTo>
                  <a:pt x="6018266" y="1748191"/>
                  <a:pt x="6013809" y="1756735"/>
                  <a:pt x="6007865" y="1763422"/>
                </a:cubicBezTo>
                <a:cubicBezTo>
                  <a:pt x="5981861" y="1775309"/>
                  <a:pt x="5954372" y="1792025"/>
                  <a:pt x="5925397" y="1813571"/>
                </a:cubicBezTo>
                <a:cubicBezTo>
                  <a:pt x="5903852" y="1828430"/>
                  <a:pt x="5884906" y="1838088"/>
                  <a:pt x="5868562" y="1842546"/>
                </a:cubicBezTo>
                <a:cubicBezTo>
                  <a:pt x="5859646" y="1844032"/>
                  <a:pt x="5853888" y="1844032"/>
                  <a:pt x="5851288" y="1842546"/>
                </a:cubicBezTo>
                <a:cubicBezTo>
                  <a:pt x="5848688" y="1841060"/>
                  <a:pt x="5847759" y="1838831"/>
                  <a:pt x="5848502" y="1835859"/>
                </a:cubicBezTo>
                <a:lnTo>
                  <a:pt x="5848502" y="1831401"/>
                </a:lnTo>
                <a:cubicBezTo>
                  <a:pt x="5823985" y="1829916"/>
                  <a:pt x="5807640" y="1828430"/>
                  <a:pt x="5799467" y="1826944"/>
                </a:cubicBezTo>
                <a:cubicBezTo>
                  <a:pt x="5783123" y="1822486"/>
                  <a:pt x="5767149" y="1812456"/>
                  <a:pt x="5751547" y="1796854"/>
                </a:cubicBezTo>
                <a:lnTo>
                  <a:pt x="5733716" y="1779024"/>
                </a:lnTo>
                <a:cubicBezTo>
                  <a:pt x="5703255" y="1812456"/>
                  <a:pt x="5681338" y="1835116"/>
                  <a:pt x="5667965" y="1847003"/>
                </a:cubicBezTo>
                <a:cubicBezTo>
                  <a:pt x="5632304" y="1875979"/>
                  <a:pt x="5610015" y="1894552"/>
                  <a:pt x="5601100" y="1902725"/>
                </a:cubicBezTo>
                <a:lnTo>
                  <a:pt x="5598871" y="1909411"/>
                </a:lnTo>
                <a:lnTo>
                  <a:pt x="5603329" y="1920555"/>
                </a:lnTo>
                <a:cubicBezTo>
                  <a:pt x="5606300" y="1926499"/>
                  <a:pt x="5610944" y="1930957"/>
                  <a:pt x="5617259" y="1933929"/>
                </a:cubicBezTo>
                <a:cubicBezTo>
                  <a:pt x="5623574" y="1936900"/>
                  <a:pt x="5632675" y="1938386"/>
                  <a:pt x="5644562" y="1938386"/>
                </a:cubicBezTo>
                <a:cubicBezTo>
                  <a:pt x="5654964" y="1938386"/>
                  <a:pt x="5663508" y="1937643"/>
                  <a:pt x="5670194" y="1936157"/>
                </a:cubicBezTo>
                <a:cubicBezTo>
                  <a:pt x="5700655" y="1928728"/>
                  <a:pt x="5718857" y="1923899"/>
                  <a:pt x="5724801" y="1921670"/>
                </a:cubicBezTo>
                <a:cubicBezTo>
                  <a:pt x="5730745" y="1919441"/>
                  <a:pt x="5735945" y="1916098"/>
                  <a:pt x="5740403" y="1911640"/>
                </a:cubicBezTo>
                <a:lnTo>
                  <a:pt x="5744861" y="1909411"/>
                </a:lnTo>
                <a:cubicBezTo>
                  <a:pt x="5746347" y="1910897"/>
                  <a:pt x="5748576" y="1910897"/>
                  <a:pt x="5751547" y="1909411"/>
                </a:cubicBezTo>
                <a:cubicBezTo>
                  <a:pt x="5774578" y="1899753"/>
                  <a:pt x="5806526" y="1886008"/>
                  <a:pt x="5847388" y="1868178"/>
                </a:cubicBezTo>
                <a:cubicBezTo>
                  <a:pt x="5848131" y="1866692"/>
                  <a:pt x="5850731" y="1865206"/>
                  <a:pt x="5855189" y="1863720"/>
                </a:cubicBezTo>
                <a:cubicBezTo>
                  <a:pt x="5859646" y="1863720"/>
                  <a:pt x="5863361" y="1862234"/>
                  <a:pt x="5866333" y="1859262"/>
                </a:cubicBezTo>
                <a:cubicBezTo>
                  <a:pt x="5869304" y="1857776"/>
                  <a:pt x="5872277" y="1856662"/>
                  <a:pt x="5875248" y="1855919"/>
                </a:cubicBezTo>
                <a:cubicBezTo>
                  <a:pt x="5892337" y="1851461"/>
                  <a:pt x="5906081" y="1848489"/>
                  <a:pt x="5916482" y="1847003"/>
                </a:cubicBezTo>
                <a:cubicBezTo>
                  <a:pt x="5929855" y="1842546"/>
                  <a:pt x="5939885" y="1838088"/>
                  <a:pt x="5946572" y="1833630"/>
                </a:cubicBezTo>
                <a:cubicBezTo>
                  <a:pt x="5955487" y="1832144"/>
                  <a:pt x="5965145" y="1830659"/>
                  <a:pt x="5975547" y="1829173"/>
                </a:cubicBezTo>
                <a:cubicBezTo>
                  <a:pt x="5985205" y="1824715"/>
                  <a:pt x="5999692" y="1821000"/>
                  <a:pt x="6019009" y="1818028"/>
                </a:cubicBezTo>
                <a:cubicBezTo>
                  <a:pt x="6037582" y="1816543"/>
                  <a:pt x="6051327" y="1818028"/>
                  <a:pt x="6060243" y="1822486"/>
                </a:cubicBezTo>
                <a:cubicBezTo>
                  <a:pt x="6063215" y="1823972"/>
                  <a:pt x="6065443" y="1824715"/>
                  <a:pt x="6066929" y="1824715"/>
                </a:cubicBezTo>
                <a:cubicBezTo>
                  <a:pt x="6071387" y="1829173"/>
                  <a:pt x="6078445" y="1835116"/>
                  <a:pt x="6088104" y="1842546"/>
                </a:cubicBezTo>
                <a:cubicBezTo>
                  <a:pt x="6095533" y="1847003"/>
                  <a:pt x="6099990" y="1850347"/>
                  <a:pt x="6101477" y="1852576"/>
                </a:cubicBezTo>
                <a:cubicBezTo>
                  <a:pt x="6102963" y="1854804"/>
                  <a:pt x="6102219" y="1857033"/>
                  <a:pt x="6099248" y="1859262"/>
                </a:cubicBezTo>
                <a:cubicBezTo>
                  <a:pt x="6096276" y="1860748"/>
                  <a:pt x="6094790" y="1862977"/>
                  <a:pt x="6094790" y="1865949"/>
                </a:cubicBezTo>
                <a:cubicBezTo>
                  <a:pt x="6094790" y="1867435"/>
                  <a:pt x="6094047" y="1868920"/>
                  <a:pt x="6092561" y="1870406"/>
                </a:cubicBezTo>
                <a:cubicBezTo>
                  <a:pt x="6086617" y="1876350"/>
                  <a:pt x="6083646" y="1881551"/>
                  <a:pt x="6083646" y="1886008"/>
                </a:cubicBezTo>
                <a:cubicBezTo>
                  <a:pt x="6085132" y="1887494"/>
                  <a:pt x="6087361" y="1888237"/>
                  <a:pt x="6090332" y="1888237"/>
                </a:cubicBezTo>
                <a:lnTo>
                  <a:pt x="6094790" y="1888237"/>
                </a:lnTo>
                <a:lnTo>
                  <a:pt x="6094790" y="1899382"/>
                </a:lnTo>
                <a:lnTo>
                  <a:pt x="6073616" y="1907182"/>
                </a:lnTo>
                <a:lnTo>
                  <a:pt x="6069158" y="1902725"/>
                </a:lnTo>
                <a:lnTo>
                  <a:pt x="6064701" y="1899382"/>
                </a:lnTo>
                <a:cubicBezTo>
                  <a:pt x="6045384" y="1903096"/>
                  <a:pt x="6034611" y="1905697"/>
                  <a:pt x="6032382" y="1907182"/>
                </a:cubicBezTo>
                <a:cubicBezTo>
                  <a:pt x="6026438" y="1908668"/>
                  <a:pt x="6019752" y="1910154"/>
                  <a:pt x="6012322" y="1911640"/>
                </a:cubicBezTo>
                <a:cubicBezTo>
                  <a:pt x="6007865" y="1914612"/>
                  <a:pt x="5993378" y="1920555"/>
                  <a:pt x="5968860" y="1929471"/>
                </a:cubicBezTo>
                <a:cubicBezTo>
                  <a:pt x="5947314" y="1946559"/>
                  <a:pt x="5931341" y="1960303"/>
                  <a:pt x="5920940" y="1970705"/>
                </a:cubicBezTo>
                <a:lnTo>
                  <a:pt x="5890850" y="2000794"/>
                </a:lnTo>
                <a:cubicBezTo>
                  <a:pt x="5868562" y="2021597"/>
                  <a:pt x="5854074" y="2037570"/>
                  <a:pt x="5847388" y="2048714"/>
                </a:cubicBezTo>
                <a:cubicBezTo>
                  <a:pt x="5842930" y="2053172"/>
                  <a:pt x="5837729" y="2057630"/>
                  <a:pt x="5831786" y="2062087"/>
                </a:cubicBezTo>
                <a:cubicBezTo>
                  <a:pt x="5821384" y="2071003"/>
                  <a:pt x="5815441" y="2077689"/>
                  <a:pt x="5813955" y="2082147"/>
                </a:cubicBezTo>
                <a:lnTo>
                  <a:pt x="5813955" y="2084376"/>
                </a:lnTo>
                <a:cubicBezTo>
                  <a:pt x="5833272" y="2075461"/>
                  <a:pt x="5849988" y="2068774"/>
                  <a:pt x="5864104" y="2064316"/>
                </a:cubicBezTo>
                <a:cubicBezTo>
                  <a:pt x="5865590" y="2064316"/>
                  <a:pt x="5868562" y="2062830"/>
                  <a:pt x="5873019" y="2059859"/>
                </a:cubicBezTo>
                <a:cubicBezTo>
                  <a:pt x="5875991" y="2056887"/>
                  <a:pt x="5879706" y="2055401"/>
                  <a:pt x="5884164" y="2055401"/>
                </a:cubicBezTo>
                <a:cubicBezTo>
                  <a:pt x="5892337" y="2052429"/>
                  <a:pt x="5900880" y="2049457"/>
                  <a:pt x="5909795" y="2046486"/>
                </a:cubicBezTo>
                <a:cubicBezTo>
                  <a:pt x="5918711" y="2042771"/>
                  <a:pt x="5928369" y="2039427"/>
                  <a:pt x="5938770" y="2036456"/>
                </a:cubicBezTo>
                <a:cubicBezTo>
                  <a:pt x="5943971" y="2034970"/>
                  <a:pt x="5959202" y="2030512"/>
                  <a:pt x="5984462" y="2023083"/>
                </a:cubicBezTo>
                <a:lnTo>
                  <a:pt x="5984462" y="2014167"/>
                </a:lnTo>
                <a:cubicBezTo>
                  <a:pt x="5984462" y="2009709"/>
                  <a:pt x="5982233" y="2004509"/>
                  <a:pt x="5977776" y="1998565"/>
                </a:cubicBezTo>
                <a:lnTo>
                  <a:pt x="5971089" y="1992993"/>
                </a:lnTo>
                <a:lnTo>
                  <a:pt x="5962174" y="1992993"/>
                </a:lnTo>
                <a:cubicBezTo>
                  <a:pt x="5957716" y="1992993"/>
                  <a:pt x="5954744" y="1992250"/>
                  <a:pt x="5953258" y="1990764"/>
                </a:cubicBezTo>
                <a:cubicBezTo>
                  <a:pt x="5954744" y="1986307"/>
                  <a:pt x="5959202" y="1984078"/>
                  <a:pt x="5966631" y="1984078"/>
                </a:cubicBezTo>
                <a:cubicBezTo>
                  <a:pt x="5971089" y="1982592"/>
                  <a:pt x="5976289" y="1980363"/>
                  <a:pt x="5982233" y="1977391"/>
                </a:cubicBezTo>
                <a:cubicBezTo>
                  <a:pt x="5996349" y="1971448"/>
                  <a:pt x="6014923" y="1968476"/>
                  <a:pt x="6037954" y="1968476"/>
                </a:cubicBezTo>
                <a:lnTo>
                  <a:pt x="6055785" y="1970705"/>
                </a:lnTo>
                <a:cubicBezTo>
                  <a:pt x="6072130" y="1982592"/>
                  <a:pt x="6083646" y="1990764"/>
                  <a:pt x="6090332" y="1995222"/>
                </a:cubicBezTo>
                <a:cubicBezTo>
                  <a:pt x="6096276" y="2000423"/>
                  <a:pt x="6102219" y="2006738"/>
                  <a:pt x="6108163" y="2014167"/>
                </a:cubicBezTo>
                <a:cubicBezTo>
                  <a:pt x="6122279" y="2040170"/>
                  <a:pt x="6136023" y="2067660"/>
                  <a:pt x="6149397" y="2096635"/>
                </a:cubicBezTo>
                <a:cubicBezTo>
                  <a:pt x="6166485" y="2143440"/>
                  <a:pt x="6177629" y="2172230"/>
                  <a:pt x="6182829" y="2183002"/>
                </a:cubicBezTo>
                <a:cubicBezTo>
                  <a:pt x="6188030" y="2193775"/>
                  <a:pt x="6194346" y="2199905"/>
                  <a:pt x="6201775" y="2201391"/>
                </a:cubicBezTo>
                <a:lnTo>
                  <a:pt x="6208462" y="2203619"/>
                </a:lnTo>
                <a:lnTo>
                  <a:pt x="6199546" y="2208077"/>
                </a:lnTo>
                <a:cubicBezTo>
                  <a:pt x="6186173" y="2211049"/>
                  <a:pt x="6172428" y="2215507"/>
                  <a:pt x="6158312" y="2221450"/>
                </a:cubicBezTo>
                <a:cubicBezTo>
                  <a:pt x="6144939" y="2224422"/>
                  <a:pt x="6136023" y="2227022"/>
                  <a:pt x="6131566" y="2229251"/>
                </a:cubicBezTo>
                <a:cubicBezTo>
                  <a:pt x="6128594" y="2230737"/>
                  <a:pt x="6124508" y="2232223"/>
                  <a:pt x="6119308" y="2233709"/>
                </a:cubicBezTo>
                <a:cubicBezTo>
                  <a:pt x="6105934" y="2232223"/>
                  <a:pt x="6094790" y="2227394"/>
                  <a:pt x="6085875" y="2219221"/>
                </a:cubicBezTo>
                <a:cubicBezTo>
                  <a:pt x="6082160" y="2214764"/>
                  <a:pt x="6078817" y="2212535"/>
                  <a:pt x="6075845" y="2212535"/>
                </a:cubicBezTo>
                <a:cubicBezTo>
                  <a:pt x="6065443" y="2211049"/>
                  <a:pt x="6055042" y="2205105"/>
                  <a:pt x="6044641" y="2194704"/>
                </a:cubicBezTo>
                <a:cubicBezTo>
                  <a:pt x="6034983" y="2177616"/>
                  <a:pt x="6026438" y="2158671"/>
                  <a:pt x="6019009" y="2137868"/>
                </a:cubicBezTo>
                <a:cubicBezTo>
                  <a:pt x="6016038" y="2128210"/>
                  <a:pt x="6013809" y="2118923"/>
                  <a:pt x="6012322" y="2110008"/>
                </a:cubicBezTo>
                <a:cubicBezTo>
                  <a:pt x="6010836" y="2102578"/>
                  <a:pt x="6009722" y="2098492"/>
                  <a:pt x="6008979" y="2097749"/>
                </a:cubicBezTo>
                <a:cubicBezTo>
                  <a:pt x="6008237" y="2097006"/>
                  <a:pt x="6006379" y="2097377"/>
                  <a:pt x="6003407" y="2098863"/>
                </a:cubicBezTo>
                <a:cubicBezTo>
                  <a:pt x="5969974" y="2118180"/>
                  <a:pt x="5939513" y="2134897"/>
                  <a:pt x="5912024" y="2149013"/>
                </a:cubicBezTo>
                <a:cubicBezTo>
                  <a:pt x="5891965" y="2162386"/>
                  <a:pt x="5873762" y="2174644"/>
                  <a:pt x="5857417" y="2185789"/>
                </a:cubicBezTo>
                <a:cubicBezTo>
                  <a:pt x="5831414" y="2202133"/>
                  <a:pt x="5806154" y="2215507"/>
                  <a:pt x="5781636" y="2225908"/>
                </a:cubicBezTo>
                <a:cubicBezTo>
                  <a:pt x="5769749" y="2228137"/>
                  <a:pt x="5760463" y="2231480"/>
                  <a:pt x="5753776" y="2235938"/>
                </a:cubicBezTo>
                <a:cubicBezTo>
                  <a:pt x="5744861" y="2241881"/>
                  <a:pt x="5730001" y="2244110"/>
                  <a:pt x="5709199" y="2242624"/>
                </a:cubicBezTo>
                <a:cubicBezTo>
                  <a:pt x="5690626" y="2232966"/>
                  <a:pt x="5677624" y="2218478"/>
                  <a:pt x="5670194" y="2199162"/>
                </a:cubicBezTo>
                <a:cubicBezTo>
                  <a:pt x="5668708" y="2191732"/>
                  <a:pt x="5667036" y="2187646"/>
                  <a:pt x="5665179" y="2186903"/>
                </a:cubicBezTo>
                <a:cubicBezTo>
                  <a:pt x="5663322" y="2186160"/>
                  <a:pt x="5659422" y="2186531"/>
                  <a:pt x="5653478" y="2188017"/>
                </a:cubicBezTo>
                <a:cubicBezTo>
                  <a:pt x="5643076" y="2190989"/>
                  <a:pt x="5634533" y="2186717"/>
                  <a:pt x="5627846" y="2175202"/>
                </a:cubicBezTo>
                <a:cubicBezTo>
                  <a:pt x="5621160" y="2163686"/>
                  <a:pt x="5620045" y="2151241"/>
                  <a:pt x="5624502" y="2137868"/>
                </a:cubicBezTo>
                <a:cubicBezTo>
                  <a:pt x="5634904" y="2123752"/>
                  <a:pt x="5647906" y="2110751"/>
                  <a:pt x="5663508" y="2098863"/>
                </a:cubicBezTo>
                <a:cubicBezTo>
                  <a:pt x="5685796" y="2081776"/>
                  <a:pt x="5704741" y="2064316"/>
                  <a:pt x="5720343" y="2046486"/>
                </a:cubicBezTo>
                <a:cubicBezTo>
                  <a:pt x="5718857" y="2046486"/>
                  <a:pt x="5715886" y="2047228"/>
                  <a:pt x="5711428" y="2048714"/>
                </a:cubicBezTo>
                <a:cubicBezTo>
                  <a:pt x="5694340" y="2051686"/>
                  <a:pt x="5678367" y="2049086"/>
                  <a:pt x="5663508" y="2040913"/>
                </a:cubicBezTo>
                <a:lnTo>
                  <a:pt x="5660164" y="2036456"/>
                </a:lnTo>
                <a:lnTo>
                  <a:pt x="5653478" y="2040913"/>
                </a:lnTo>
                <a:cubicBezTo>
                  <a:pt x="5643076" y="2041656"/>
                  <a:pt x="5631932" y="2040170"/>
                  <a:pt x="5620045" y="2036456"/>
                </a:cubicBezTo>
                <a:cubicBezTo>
                  <a:pt x="5617816" y="2033484"/>
                  <a:pt x="5612244" y="2023825"/>
                  <a:pt x="5603329" y="2007481"/>
                </a:cubicBezTo>
                <a:cubicBezTo>
                  <a:pt x="5603329" y="1953988"/>
                  <a:pt x="5602586" y="1924270"/>
                  <a:pt x="5601100" y="1918327"/>
                </a:cubicBezTo>
                <a:cubicBezTo>
                  <a:pt x="5592185" y="1925756"/>
                  <a:pt x="5580668" y="1936529"/>
                  <a:pt x="5566552" y="1950645"/>
                </a:cubicBezTo>
                <a:lnTo>
                  <a:pt x="5555408" y="1959560"/>
                </a:lnTo>
                <a:cubicBezTo>
                  <a:pt x="5539063" y="1959560"/>
                  <a:pt x="5528290" y="1960303"/>
                  <a:pt x="5523090" y="1961789"/>
                </a:cubicBezTo>
                <a:lnTo>
                  <a:pt x="5514175" y="1966247"/>
                </a:lnTo>
                <a:lnTo>
                  <a:pt x="5503030" y="1964018"/>
                </a:lnTo>
                <a:cubicBezTo>
                  <a:pt x="5494115" y="1961046"/>
                  <a:pt x="5485757" y="1957517"/>
                  <a:pt x="5477956" y="1953431"/>
                </a:cubicBezTo>
                <a:cubicBezTo>
                  <a:pt x="5470155" y="1949345"/>
                  <a:pt x="5461054" y="1941358"/>
                  <a:pt x="5450653" y="1929471"/>
                </a:cubicBezTo>
                <a:cubicBezTo>
                  <a:pt x="5438765" y="1917584"/>
                  <a:pt x="5431707" y="1909411"/>
                  <a:pt x="5429478" y="1904954"/>
                </a:cubicBezTo>
                <a:cubicBezTo>
                  <a:pt x="5429478" y="1903468"/>
                  <a:pt x="5425020" y="1903468"/>
                  <a:pt x="5416105" y="1904954"/>
                </a:cubicBezTo>
                <a:cubicBezTo>
                  <a:pt x="5407190" y="1907925"/>
                  <a:pt x="5399017" y="1910897"/>
                  <a:pt x="5391588" y="1913869"/>
                </a:cubicBezTo>
                <a:cubicBezTo>
                  <a:pt x="5380443" y="1919813"/>
                  <a:pt x="5372643" y="1922041"/>
                  <a:pt x="5368185" y="1920555"/>
                </a:cubicBezTo>
                <a:cubicBezTo>
                  <a:pt x="5371157" y="1916098"/>
                  <a:pt x="5378215" y="1909783"/>
                  <a:pt x="5389359" y="1901610"/>
                </a:cubicBezTo>
                <a:cubicBezTo>
                  <a:pt x="5422792" y="1880808"/>
                  <a:pt x="5451395" y="1861119"/>
                  <a:pt x="5475170" y="1842546"/>
                </a:cubicBezTo>
                <a:cubicBezTo>
                  <a:pt x="5484828" y="1832144"/>
                  <a:pt x="5494115" y="1823972"/>
                  <a:pt x="5503030" y="1818028"/>
                </a:cubicBezTo>
                <a:cubicBezTo>
                  <a:pt x="5518632" y="1805398"/>
                  <a:pt x="5528662" y="1795369"/>
                  <a:pt x="5533120" y="1787939"/>
                </a:cubicBezTo>
                <a:cubicBezTo>
                  <a:pt x="5547979" y="1771594"/>
                  <a:pt x="5566924" y="1752649"/>
                  <a:pt x="5589956" y="1731103"/>
                </a:cubicBezTo>
                <a:cubicBezTo>
                  <a:pt x="5614473" y="1703614"/>
                  <a:pt x="5641219" y="1673896"/>
                  <a:pt x="5670194" y="1641949"/>
                </a:cubicBezTo>
                <a:cubicBezTo>
                  <a:pt x="5688025" y="1618918"/>
                  <a:pt x="5703255" y="1599973"/>
                  <a:pt x="5715886" y="1585114"/>
                </a:cubicBezTo>
                <a:cubicBezTo>
                  <a:pt x="5720343" y="1579913"/>
                  <a:pt x="5725544" y="1574341"/>
                  <a:pt x="5731488" y="1568397"/>
                </a:cubicBezTo>
                <a:cubicBezTo>
                  <a:pt x="5753033" y="1543880"/>
                  <a:pt x="5769006" y="1522706"/>
                  <a:pt x="5779407" y="1504875"/>
                </a:cubicBezTo>
                <a:cubicBezTo>
                  <a:pt x="5779407" y="1503389"/>
                  <a:pt x="5780150" y="1501903"/>
                  <a:pt x="5781636" y="1500417"/>
                </a:cubicBezTo>
                <a:cubicBezTo>
                  <a:pt x="5792038" y="1490016"/>
                  <a:pt x="5805040" y="1473300"/>
                  <a:pt x="5820642" y="1450268"/>
                </a:cubicBezTo>
                <a:cubicBezTo>
                  <a:pt x="5835501" y="1431694"/>
                  <a:pt x="5848502" y="1414978"/>
                  <a:pt x="5859646" y="1400119"/>
                </a:cubicBezTo>
                <a:cubicBezTo>
                  <a:pt x="5864104" y="1391947"/>
                  <a:pt x="5869304" y="1384146"/>
                  <a:pt x="5875248" y="1376716"/>
                </a:cubicBezTo>
                <a:cubicBezTo>
                  <a:pt x="5885650" y="1361857"/>
                  <a:pt x="5892708" y="1348113"/>
                  <a:pt x="5896422" y="1335482"/>
                </a:cubicBezTo>
                <a:cubicBezTo>
                  <a:pt x="5896422" y="1329539"/>
                  <a:pt x="5897165" y="1325824"/>
                  <a:pt x="5898651" y="1324338"/>
                </a:cubicBezTo>
                <a:close/>
                <a:moveTo>
                  <a:pt x="5628960" y="732435"/>
                </a:moveTo>
                <a:lnTo>
                  <a:pt x="5626731" y="734664"/>
                </a:lnTo>
                <a:cubicBezTo>
                  <a:pt x="5625245" y="737636"/>
                  <a:pt x="5623759" y="739865"/>
                  <a:pt x="5622273" y="741351"/>
                </a:cubicBezTo>
                <a:cubicBezTo>
                  <a:pt x="5619302" y="744323"/>
                  <a:pt x="5617816" y="748409"/>
                  <a:pt x="5617816" y="753610"/>
                </a:cubicBezTo>
                <a:cubicBezTo>
                  <a:pt x="5619302" y="764011"/>
                  <a:pt x="5625988" y="770697"/>
                  <a:pt x="5637875" y="773669"/>
                </a:cubicBezTo>
                <a:cubicBezTo>
                  <a:pt x="5639361" y="773669"/>
                  <a:pt x="5640104" y="772926"/>
                  <a:pt x="5640104" y="771440"/>
                </a:cubicBezTo>
                <a:cubicBezTo>
                  <a:pt x="5640104" y="768469"/>
                  <a:pt x="5639361" y="765497"/>
                  <a:pt x="5637875" y="762525"/>
                </a:cubicBezTo>
                <a:cubicBezTo>
                  <a:pt x="5636390" y="758067"/>
                  <a:pt x="5636390" y="753610"/>
                  <a:pt x="5637875" y="749152"/>
                </a:cubicBezTo>
                <a:lnTo>
                  <a:pt x="5640104" y="743580"/>
                </a:lnTo>
                <a:close/>
                <a:moveTo>
                  <a:pt x="5709199" y="649968"/>
                </a:moveTo>
                <a:cubicBezTo>
                  <a:pt x="5701026" y="653683"/>
                  <a:pt x="5690254" y="658512"/>
                  <a:pt x="5676881" y="664456"/>
                </a:cubicBezTo>
                <a:cubicBezTo>
                  <a:pt x="5665736" y="668913"/>
                  <a:pt x="5655706" y="673000"/>
                  <a:pt x="5646791" y="676714"/>
                </a:cubicBezTo>
                <a:cubicBezTo>
                  <a:pt x="5637875" y="680429"/>
                  <a:pt x="5632675" y="683029"/>
                  <a:pt x="5631189" y="684515"/>
                </a:cubicBezTo>
                <a:cubicBezTo>
                  <a:pt x="5629703" y="688973"/>
                  <a:pt x="5628960" y="699003"/>
                  <a:pt x="5628960" y="714605"/>
                </a:cubicBezTo>
                <a:cubicBezTo>
                  <a:pt x="5637875" y="719062"/>
                  <a:pt x="5644562" y="722034"/>
                  <a:pt x="5649020" y="723520"/>
                </a:cubicBezTo>
                <a:cubicBezTo>
                  <a:pt x="5651992" y="725006"/>
                  <a:pt x="5655706" y="725749"/>
                  <a:pt x="5660164" y="725749"/>
                </a:cubicBezTo>
                <a:cubicBezTo>
                  <a:pt x="5663879" y="725749"/>
                  <a:pt x="5667965" y="727978"/>
                  <a:pt x="5672423" y="732435"/>
                </a:cubicBezTo>
                <a:cubicBezTo>
                  <a:pt x="5681338" y="739865"/>
                  <a:pt x="5689511" y="744694"/>
                  <a:pt x="5696940" y="746923"/>
                </a:cubicBezTo>
                <a:cubicBezTo>
                  <a:pt x="5698426" y="746180"/>
                  <a:pt x="5700655" y="742837"/>
                  <a:pt x="5703627" y="736893"/>
                </a:cubicBezTo>
                <a:lnTo>
                  <a:pt x="5708084" y="727978"/>
                </a:lnTo>
                <a:cubicBezTo>
                  <a:pt x="5708827" y="681172"/>
                  <a:pt x="5709199" y="655169"/>
                  <a:pt x="5709199" y="649968"/>
                </a:cubicBezTo>
                <a:close/>
                <a:moveTo>
                  <a:pt x="5715885" y="529610"/>
                </a:moveTo>
                <a:cubicBezTo>
                  <a:pt x="5711428" y="531096"/>
                  <a:pt x="5707342" y="532582"/>
                  <a:pt x="5703627" y="534068"/>
                </a:cubicBezTo>
                <a:lnTo>
                  <a:pt x="5663508" y="554127"/>
                </a:lnTo>
                <a:cubicBezTo>
                  <a:pt x="5658307" y="557099"/>
                  <a:pt x="5651992" y="560443"/>
                  <a:pt x="5644562" y="564157"/>
                </a:cubicBezTo>
                <a:cubicBezTo>
                  <a:pt x="5637132" y="570101"/>
                  <a:pt x="5627846" y="575302"/>
                  <a:pt x="5616702" y="579759"/>
                </a:cubicBezTo>
                <a:lnTo>
                  <a:pt x="5576582" y="599819"/>
                </a:lnTo>
                <a:cubicBezTo>
                  <a:pt x="5568410" y="605020"/>
                  <a:pt x="5565809" y="609106"/>
                  <a:pt x="5568781" y="612078"/>
                </a:cubicBezTo>
                <a:cubicBezTo>
                  <a:pt x="5578439" y="612078"/>
                  <a:pt x="5590699" y="609477"/>
                  <a:pt x="5605557" y="604277"/>
                </a:cubicBezTo>
                <a:cubicBezTo>
                  <a:pt x="5613730" y="601305"/>
                  <a:pt x="5620788" y="598333"/>
                  <a:pt x="5626731" y="595361"/>
                </a:cubicBezTo>
                <a:cubicBezTo>
                  <a:pt x="5635647" y="590903"/>
                  <a:pt x="5651620" y="581988"/>
                  <a:pt x="5674652" y="568615"/>
                </a:cubicBezTo>
                <a:cubicBezTo>
                  <a:pt x="5696940" y="557471"/>
                  <a:pt x="5710127" y="550413"/>
                  <a:pt x="5714214" y="547441"/>
                </a:cubicBezTo>
                <a:cubicBezTo>
                  <a:pt x="5718300" y="544469"/>
                  <a:pt x="5720343" y="540754"/>
                  <a:pt x="5720343" y="536297"/>
                </a:cubicBezTo>
                <a:lnTo>
                  <a:pt x="5720343" y="529610"/>
                </a:lnTo>
                <a:close/>
                <a:moveTo>
                  <a:pt x="7024220" y="490605"/>
                </a:moveTo>
                <a:lnTo>
                  <a:pt x="7044280" y="490605"/>
                </a:lnTo>
                <a:cubicBezTo>
                  <a:pt x="7056910" y="492091"/>
                  <a:pt x="7068055" y="495434"/>
                  <a:pt x="7077713" y="500635"/>
                </a:cubicBezTo>
                <a:cubicBezTo>
                  <a:pt x="7087371" y="505836"/>
                  <a:pt x="7096286" y="514008"/>
                  <a:pt x="7104459" y="525152"/>
                </a:cubicBezTo>
                <a:cubicBezTo>
                  <a:pt x="7125261" y="557099"/>
                  <a:pt x="7140492" y="584588"/>
                  <a:pt x="7150151" y="607620"/>
                </a:cubicBezTo>
                <a:cubicBezTo>
                  <a:pt x="7151636" y="612078"/>
                  <a:pt x="7159066" y="620993"/>
                  <a:pt x="7172439" y="634366"/>
                </a:cubicBezTo>
                <a:lnTo>
                  <a:pt x="7179126" y="634366"/>
                </a:lnTo>
                <a:cubicBezTo>
                  <a:pt x="7183583" y="634366"/>
                  <a:pt x="7186555" y="635109"/>
                  <a:pt x="7188041" y="636595"/>
                </a:cubicBezTo>
                <a:cubicBezTo>
                  <a:pt x="7183583" y="642539"/>
                  <a:pt x="7173182" y="649597"/>
                  <a:pt x="7156837" y="657769"/>
                </a:cubicBezTo>
                <a:cubicBezTo>
                  <a:pt x="7141235" y="665199"/>
                  <a:pt x="7127490" y="667427"/>
                  <a:pt x="7115603" y="664456"/>
                </a:cubicBezTo>
                <a:lnTo>
                  <a:pt x="7108917" y="659998"/>
                </a:lnTo>
                <a:lnTo>
                  <a:pt x="7104459" y="662227"/>
                </a:lnTo>
                <a:cubicBezTo>
                  <a:pt x="7091829" y="668170"/>
                  <a:pt x="7077341" y="670399"/>
                  <a:pt x="7060997" y="668913"/>
                </a:cubicBezTo>
                <a:cubicBezTo>
                  <a:pt x="7051339" y="662970"/>
                  <a:pt x="7044280" y="657398"/>
                  <a:pt x="7039822" y="652197"/>
                </a:cubicBezTo>
                <a:cubicBezTo>
                  <a:pt x="7039822" y="649225"/>
                  <a:pt x="7039079" y="646996"/>
                  <a:pt x="7037593" y="645510"/>
                </a:cubicBezTo>
                <a:cubicBezTo>
                  <a:pt x="7034622" y="642539"/>
                  <a:pt x="7030907" y="637338"/>
                  <a:pt x="7026449" y="629908"/>
                </a:cubicBezTo>
                <a:cubicBezTo>
                  <a:pt x="7017534" y="611335"/>
                  <a:pt x="7006018" y="590903"/>
                  <a:pt x="6991902" y="568615"/>
                </a:cubicBezTo>
                <a:lnTo>
                  <a:pt x="6980758" y="551899"/>
                </a:lnTo>
                <a:lnTo>
                  <a:pt x="6969614" y="549670"/>
                </a:lnTo>
                <a:cubicBezTo>
                  <a:pt x="6962927" y="546698"/>
                  <a:pt x="6958098" y="545955"/>
                  <a:pt x="6955126" y="547441"/>
                </a:cubicBezTo>
                <a:cubicBezTo>
                  <a:pt x="6947697" y="548927"/>
                  <a:pt x="6941753" y="547441"/>
                  <a:pt x="6937296" y="542983"/>
                </a:cubicBezTo>
                <a:cubicBezTo>
                  <a:pt x="6938781" y="540011"/>
                  <a:pt x="6941753" y="535554"/>
                  <a:pt x="6946211" y="529610"/>
                </a:cubicBezTo>
                <a:cubicBezTo>
                  <a:pt x="6964785" y="514008"/>
                  <a:pt x="6985216" y="502492"/>
                  <a:pt x="7007504" y="495063"/>
                </a:cubicBezTo>
                <a:close/>
                <a:moveTo>
                  <a:pt x="6789077" y="481690"/>
                </a:moveTo>
                <a:cubicBezTo>
                  <a:pt x="6766045" y="492091"/>
                  <a:pt x="6748586" y="499521"/>
                  <a:pt x="6736698" y="503978"/>
                </a:cubicBezTo>
                <a:cubicBezTo>
                  <a:pt x="6728526" y="505464"/>
                  <a:pt x="6722954" y="506207"/>
                  <a:pt x="6719982" y="506207"/>
                </a:cubicBezTo>
                <a:cubicBezTo>
                  <a:pt x="6715525" y="552270"/>
                  <a:pt x="6711810" y="591275"/>
                  <a:pt x="6708838" y="623222"/>
                </a:cubicBezTo>
                <a:cubicBezTo>
                  <a:pt x="6708838" y="639567"/>
                  <a:pt x="6709581" y="651082"/>
                  <a:pt x="6711067" y="657769"/>
                </a:cubicBezTo>
                <a:cubicBezTo>
                  <a:pt x="6714039" y="656283"/>
                  <a:pt x="6721096" y="652197"/>
                  <a:pt x="6732241" y="645510"/>
                </a:cubicBezTo>
                <a:cubicBezTo>
                  <a:pt x="6744128" y="636595"/>
                  <a:pt x="6756758" y="627680"/>
                  <a:pt x="6770131" y="618764"/>
                </a:cubicBezTo>
                <a:lnTo>
                  <a:pt x="6786848" y="607620"/>
                </a:lnTo>
                <a:cubicBezTo>
                  <a:pt x="6786848" y="580131"/>
                  <a:pt x="6787591" y="553385"/>
                  <a:pt x="6789077" y="527381"/>
                </a:cubicBezTo>
                <a:close/>
                <a:moveTo>
                  <a:pt x="5886392" y="460516"/>
                </a:moveTo>
                <a:cubicBezTo>
                  <a:pt x="5864104" y="467202"/>
                  <a:pt x="5849617" y="471289"/>
                  <a:pt x="5842930" y="472774"/>
                </a:cubicBezTo>
                <a:cubicBezTo>
                  <a:pt x="5829557" y="477232"/>
                  <a:pt x="5819898" y="481690"/>
                  <a:pt x="5813955" y="486148"/>
                </a:cubicBezTo>
                <a:cubicBezTo>
                  <a:pt x="5812469" y="489119"/>
                  <a:pt x="5810983" y="494320"/>
                  <a:pt x="5809497" y="501749"/>
                </a:cubicBezTo>
                <a:lnTo>
                  <a:pt x="5809497" y="514008"/>
                </a:lnTo>
                <a:lnTo>
                  <a:pt x="5820642" y="514008"/>
                </a:lnTo>
                <a:cubicBezTo>
                  <a:pt x="5828071" y="513265"/>
                  <a:pt x="5835500" y="512151"/>
                  <a:pt x="5842930" y="510665"/>
                </a:cubicBezTo>
                <a:lnTo>
                  <a:pt x="5852959" y="510665"/>
                </a:lnTo>
                <a:lnTo>
                  <a:pt x="5886392" y="520695"/>
                </a:lnTo>
                <a:cubicBezTo>
                  <a:pt x="5892336" y="535554"/>
                  <a:pt x="5895308" y="545212"/>
                  <a:pt x="5895308" y="549670"/>
                </a:cubicBezTo>
                <a:cubicBezTo>
                  <a:pt x="5893822" y="555613"/>
                  <a:pt x="5892336" y="561928"/>
                  <a:pt x="5890850" y="568615"/>
                </a:cubicBezTo>
                <a:cubicBezTo>
                  <a:pt x="5889364" y="579016"/>
                  <a:pt x="5884907" y="584217"/>
                  <a:pt x="5877477" y="584217"/>
                </a:cubicBezTo>
                <a:lnTo>
                  <a:pt x="5864104" y="584217"/>
                </a:lnTo>
                <a:cubicBezTo>
                  <a:pt x="5844044" y="591646"/>
                  <a:pt x="5825099" y="599447"/>
                  <a:pt x="5807268" y="607620"/>
                </a:cubicBezTo>
                <a:lnTo>
                  <a:pt x="5809497" y="614306"/>
                </a:lnTo>
                <a:cubicBezTo>
                  <a:pt x="5812469" y="620250"/>
                  <a:pt x="5816184" y="625451"/>
                  <a:pt x="5820642" y="629908"/>
                </a:cubicBezTo>
                <a:cubicBezTo>
                  <a:pt x="5826585" y="632880"/>
                  <a:pt x="5831786" y="637338"/>
                  <a:pt x="5836244" y="643281"/>
                </a:cubicBezTo>
                <a:cubicBezTo>
                  <a:pt x="5842187" y="647739"/>
                  <a:pt x="5847016" y="649968"/>
                  <a:pt x="5850731" y="649968"/>
                </a:cubicBezTo>
                <a:lnTo>
                  <a:pt x="5857417" y="649968"/>
                </a:lnTo>
                <a:lnTo>
                  <a:pt x="5875248" y="634366"/>
                </a:lnTo>
                <a:cubicBezTo>
                  <a:pt x="5884163" y="625451"/>
                  <a:pt x="5889922" y="619879"/>
                  <a:pt x="5892521" y="617650"/>
                </a:cubicBezTo>
                <a:cubicBezTo>
                  <a:pt x="5895122" y="615421"/>
                  <a:pt x="5896051" y="616535"/>
                  <a:pt x="5895308" y="620993"/>
                </a:cubicBezTo>
                <a:cubicBezTo>
                  <a:pt x="5895308" y="625451"/>
                  <a:pt x="5893822" y="629908"/>
                  <a:pt x="5890850" y="634366"/>
                </a:cubicBezTo>
                <a:cubicBezTo>
                  <a:pt x="5887878" y="654426"/>
                  <a:pt x="5887135" y="673371"/>
                  <a:pt x="5888621" y="691202"/>
                </a:cubicBezTo>
                <a:cubicBezTo>
                  <a:pt x="5891593" y="692688"/>
                  <a:pt x="5893822" y="691945"/>
                  <a:pt x="5895308" y="688973"/>
                </a:cubicBezTo>
                <a:cubicBezTo>
                  <a:pt x="5895308" y="686001"/>
                  <a:pt x="5896422" y="683772"/>
                  <a:pt x="5898651" y="682286"/>
                </a:cubicBezTo>
                <a:cubicBezTo>
                  <a:pt x="5901623" y="673371"/>
                  <a:pt x="5906824" y="660369"/>
                  <a:pt x="5914253" y="643281"/>
                </a:cubicBezTo>
                <a:cubicBezTo>
                  <a:pt x="5921682" y="619507"/>
                  <a:pt x="5926140" y="591646"/>
                  <a:pt x="5927626" y="559700"/>
                </a:cubicBezTo>
                <a:cubicBezTo>
                  <a:pt x="5929112" y="527010"/>
                  <a:pt x="5930598" y="500264"/>
                  <a:pt x="5932084" y="479461"/>
                </a:cubicBezTo>
                <a:cubicBezTo>
                  <a:pt x="5930598" y="479461"/>
                  <a:pt x="5928369" y="480204"/>
                  <a:pt x="5925397" y="481690"/>
                </a:cubicBezTo>
                <a:cubicBezTo>
                  <a:pt x="5919454" y="484662"/>
                  <a:pt x="5917968" y="482433"/>
                  <a:pt x="5920940" y="475003"/>
                </a:cubicBezTo>
                <a:cubicBezTo>
                  <a:pt x="5923911" y="468317"/>
                  <a:pt x="5925026" y="464231"/>
                  <a:pt x="5924283" y="462745"/>
                </a:cubicBezTo>
                <a:cubicBezTo>
                  <a:pt x="5923540" y="461259"/>
                  <a:pt x="5917225" y="460516"/>
                  <a:pt x="5905338" y="460516"/>
                </a:cubicBezTo>
                <a:close/>
                <a:moveTo>
                  <a:pt x="3779015" y="444914"/>
                </a:moveTo>
                <a:cubicBezTo>
                  <a:pt x="3768613" y="446400"/>
                  <a:pt x="3758584" y="450114"/>
                  <a:pt x="3748926" y="456058"/>
                </a:cubicBezTo>
                <a:cubicBezTo>
                  <a:pt x="3742982" y="457544"/>
                  <a:pt x="3734809" y="460516"/>
                  <a:pt x="3724408" y="464974"/>
                </a:cubicBezTo>
                <a:lnTo>
                  <a:pt x="3713264" y="470546"/>
                </a:lnTo>
                <a:cubicBezTo>
                  <a:pt x="3708063" y="495806"/>
                  <a:pt x="3704720" y="511779"/>
                  <a:pt x="3703234" y="518466"/>
                </a:cubicBezTo>
                <a:cubicBezTo>
                  <a:pt x="3698776" y="536297"/>
                  <a:pt x="3692833" y="558214"/>
                  <a:pt x="3685403" y="584217"/>
                </a:cubicBezTo>
                <a:lnTo>
                  <a:pt x="3676488" y="606505"/>
                </a:lnTo>
                <a:cubicBezTo>
                  <a:pt x="3663858" y="616164"/>
                  <a:pt x="3656800" y="621736"/>
                  <a:pt x="3655314" y="623222"/>
                </a:cubicBezTo>
                <a:cubicBezTo>
                  <a:pt x="3647884" y="627680"/>
                  <a:pt x="3640455" y="633623"/>
                  <a:pt x="3633025" y="641053"/>
                </a:cubicBezTo>
                <a:cubicBezTo>
                  <a:pt x="3627082" y="644024"/>
                  <a:pt x="3621510" y="648111"/>
                  <a:pt x="3616309" y="653311"/>
                </a:cubicBezTo>
                <a:cubicBezTo>
                  <a:pt x="3610365" y="657769"/>
                  <a:pt x="3604422" y="659998"/>
                  <a:pt x="3598478" y="659998"/>
                </a:cubicBezTo>
                <a:cubicBezTo>
                  <a:pt x="3592534" y="659998"/>
                  <a:pt x="3582504" y="657769"/>
                  <a:pt x="3568388" y="653311"/>
                </a:cubicBezTo>
                <a:lnTo>
                  <a:pt x="3546100" y="647739"/>
                </a:lnTo>
                <a:cubicBezTo>
                  <a:pt x="3531984" y="654426"/>
                  <a:pt x="3521211" y="658512"/>
                  <a:pt x="3513782" y="659998"/>
                </a:cubicBezTo>
                <a:lnTo>
                  <a:pt x="3504867" y="662227"/>
                </a:lnTo>
                <a:lnTo>
                  <a:pt x="3487035" y="693431"/>
                </a:lnTo>
                <a:cubicBezTo>
                  <a:pt x="3552415" y="694916"/>
                  <a:pt x="3593277" y="696402"/>
                  <a:pt x="3609622" y="697888"/>
                </a:cubicBezTo>
                <a:cubicBezTo>
                  <a:pt x="3651227" y="704575"/>
                  <a:pt x="3693204" y="712376"/>
                  <a:pt x="3735552" y="721291"/>
                </a:cubicBezTo>
                <a:cubicBezTo>
                  <a:pt x="3754126" y="722777"/>
                  <a:pt x="3769357" y="725006"/>
                  <a:pt x="3781244" y="727978"/>
                </a:cubicBezTo>
                <a:cubicBezTo>
                  <a:pt x="3787187" y="730950"/>
                  <a:pt x="3790902" y="730950"/>
                  <a:pt x="3792388" y="727978"/>
                </a:cubicBezTo>
                <a:cubicBezTo>
                  <a:pt x="3792388" y="725006"/>
                  <a:pt x="3790902" y="722034"/>
                  <a:pt x="3787930" y="719062"/>
                </a:cubicBezTo>
                <a:cubicBezTo>
                  <a:pt x="3783472" y="710147"/>
                  <a:pt x="3779757" y="697145"/>
                  <a:pt x="3776786" y="680058"/>
                </a:cubicBezTo>
                <a:lnTo>
                  <a:pt x="3770099" y="627680"/>
                </a:lnTo>
                <a:cubicBezTo>
                  <a:pt x="3773071" y="575673"/>
                  <a:pt x="3776043" y="514751"/>
                  <a:pt x="3779015" y="444914"/>
                </a:cubicBezTo>
                <a:close/>
                <a:moveTo>
                  <a:pt x="5918711" y="316755"/>
                </a:moveTo>
                <a:cubicBezTo>
                  <a:pt x="5915739" y="318241"/>
                  <a:pt x="5904966" y="329757"/>
                  <a:pt x="5886392" y="351302"/>
                </a:cubicBezTo>
                <a:cubicBezTo>
                  <a:pt x="5854445" y="369876"/>
                  <a:pt x="5833272" y="382878"/>
                  <a:pt x="5822870" y="390307"/>
                </a:cubicBezTo>
                <a:cubicBezTo>
                  <a:pt x="5815441" y="394765"/>
                  <a:pt x="5810983" y="397737"/>
                  <a:pt x="5809497" y="399222"/>
                </a:cubicBezTo>
                <a:cubicBezTo>
                  <a:pt x="5809497" y="400708"/>
                  <a:pt x="5813955" y="400708"/>
                  <a:pt x="5822870" y="399222"/>
                </a:cubicBezTo>
                <a:cubicBezTo>
                  <a:pt x="5830300" y="396251"/>
                  <a:pt x="5836244" y="394022"/>
                  <a:pt x="5840701" y="392536"/>
                </a:cubicBezTo>
                <a:cubicBezTo>
                  <a:pt x="5847388" y="391050"/>
                  <a:pt x="5855931" y="388821"/>
                  <a:pt x="5866333" y="385849"/>
                </a:cubicBezTo>
                <a:lnTo>
                  <a:pt x="5870790" y="383621"/>
                </a:lnTo>
                <a:lnTo>
                  <a:pt x="5934313" y="383621"/>
                </a:lnTo>
                <a:lnTo>
                  <a:pt x="5932084" y="335700"/>
                </a:lnTo>
                <a:lnTo>
                  <a:pt x="5927626" y="325670"/>
                </a:lnTo>
                <a:cubicBezTo>
                  <a:pt x="5924654" y="321213"/>
                  <a:pt x="5921682" y="318241"/>
                  <a:pt x="5918711" y="316755"/>
                </a:cubicBezTo>
                <a:close/>
                <a:moveTo>
                  <a:pt x="2511914" y="310068"/>
                </a:moveTo>
                <a:cubicBezTo>
                  <a:pt x="2522315" y="311554"/>
                  <a:pt x="2531788" y="314155"/>
                  <a:pt x="2540331" y="317869"/>
                </a:cubicBezTo>
                <a:cubicBezTo>
                  <a:pt x="2548875" y="321584"/>
                  <a:pt x="2553147" y="324927"/>
                  <a:pt x="2553147" y="327899"/>
                </a:cubicBezTo>
                <a:cubicBezTo>
                  <a:pt x="2554633" y="330128"/>
                  <a:pt x="2558348" y="333471"/>
                  <a:pt x="2564292" y="337929"/>
                </a:cubicBezTo>
                <a:cubicBezTo>
                  <a:pt x="2574693" y="343873"/>
                  <a:pt x="2581751" y="351488"/>
                  <a:pt x="2585466" y="360775"/>
                </a:cubicBezTo>
                <a:cubicBezTo>
                  <a:pt x="2589181" y="370062"/>
                  <a:pt x="2589552" y="378420"/>
                  <a:pt x="2586580" y="385849"/>
                </a:cubicBezTo>
                <a:cubicBezTo>
                  <a:pt x="2576179" y="399222"/>
                  <a:pt x="2565778" y="409624"/>
                  <a:pt x="2555376" y="417053"/>
                </a:cubicBezTo>
                <a:cubicBezTo>
                  <a:pt x="2547204" y="422254"/>
                  <a:pt x="2538660" y="427826"/>
                  <a:pt x="2529745" y="433770"/>
                </a:cubicBezTo>
                <a:cubicBezTo>
                  <a:pt x="2528259" y="435256"/>
                  <a:pt x="2525287" y="436741"/>
                  <a:pt x="2520829" y="438227"/>
                </a:cubicBezTo>
                <a:cubicBezTo>
                  <a:pt x="2514885" y="442685"/>
                  <a:pt x="2508571" y="445657"/>
                  <a:pt x="2501884" y="447143"/>
                </a:cubicBezTo>
                <a:cubicBezTo>
                  <a:pt x="2465479" y="460516"/>
                  <a:pt x="2432047" y="474260"/>
                  <a:pt x="2401586" y="488376"/>
                </a:cubicBezTo>
                <a:cubicBezTo>
                  <a:pt x="2388213" y="492834"/>
                  <a:pt x="2377068" y="498778"/>
                  <a:pt x="2368153" y="506207"/>
                </a:cubicBezTo>
                <a:cubicBezTo>
                  <a:pt x="2365924" y="507693"/>
                  <a:pt x="2360352" y="511036"/>
                  <a:pt x="2351436" y="516237"/>
                </a:cubicBezTo>
                <a:lnTo>
                  <a:pt x="2358123" y="508436"/>
                </a:lnTo>
                <a:cubicBezTo>
                  <a:pt x="2363324" y="501007"/>
                  <a:pt x="2368896" y="494320"/>
                  <a:pt x="2374839" y="488376"/>
                </a:cubicBezTo>
                <a:cubicBezTo>
                  <a:pt x="2379297" y="482433"/>
                  <a:pt x="2382269" y="477232"/>
                  <a:pt x="2383755" y="472774"/>
                </a:cubicBezTo>
                <a:lnTo>
                  <a:pt x="2388213" y="468317"/>
                </a:lnTo>
                <a:cubicBezTo>
                  <a:pt x="2397128" y="463116"/>
                  <a:pt x="2404558" y="454572"/>
                  <a:pt x="2410501" y="442685"/>
                </a:cubicBezTo>
                <a:cubicBezTo>
                  <a:pt x="2410501" y="439713"/>
                  <a:pt x="2411244" y="437484"/>
                  <a:pt x="2412730" y="435998"/>
                </a:cubicBezTo>
                <a:cubicBezTo>
                  <a:pt x="2413473" y="431541"/>
                  <a:pt x="2410501" y="425226"/>
                  <a:pt x="2403815" y="417053"/>
                </a:cubicBezTo>
                <a:cubicBezTo>
                  <a:pt x="2385984" y="406652"/>
                  <a:pt x="2370753" y="398479"/>
                  <a:pt x="2358123" y="392536"/>
                </a:cubicBezTo>
                <a:cubicBezTo>
                  <a:pt x="2355151" y="391050"/>
                  <a:pt x="2351436" y="388821"/>
                  <a:pt x="2346979" y="385849"/>
                </a:cubicBezTo>
                <a:cubicBezTo>
                  <a:pt x="2328405" y="378420"/>
                  <a:pt x="2317261" y="373405"/>
                  <a:pt x="2313546" y="370805"/>
                </a:cubicBezTo>
                <a:cubicBezTo>
                  <a:pt x="2309831" y="368204"/>
                  <a:pt x="2307974" y="363932"/>
                  <a:pt x="2307974" y="357989"/>
                </a:cubicBezTo>
                <a:lnTo>
                  <a:pt x="2307974" y="351302"/>
                </a:lnTo>
                <a:lnTo>
                  <a:pt x="2338064" y="353531"/>
                </a:lnTo>
                <a:lnTo>
                  <a:pt x="2362581" y="342387"/>
                </a:lnTo>
                <a:cubicBezTo>
                  <a:pt x="2420531" y="320841"/>
                  <a:pt x="2470308" y="310068"/>
                  <a:pt x="2511914" y="310068"/>
                </a:cubicBezTo>
                <a:close/>
                <a:moveTo>
                  <a:pt x="4875609" y="251004"/>
                </a:moveTo>
                <a:cubicBezTo>
                  <a:pt x="4871894" y="252490"/>
                  <a:pt x="4861865" y="256947"/>
                  <a:pt x="4845520" y="264377"/>
                </a:cubicBezTo>
                <a:lnTo>
                  <a:pt x="4845520" y="279979"/>
                </a:lnTo>
                <a:cubicBezTo>
                  <a:pt x="4842548" y="301524"/>
                  <a:pt x="4841062" y="317312"/>
                  <a:pt x="4841062" y="327342"/>
                </a:cubicBezTo>
                <a:cubicBezTo>
                  <a:pt x="4841062" y="337372"/>
                  <a:pt x="4841805" y="342387"/>
                  <a:pt x="4843291" y="342387"/>
                </a:cubicBezTo>
                <a:lnTo>
                  <a:pt x="4852206" y="333471"/>
                </a:lnTo>
                <a:cubicBezTo>
                  <a:pt x="4855178" y="328271"/>
                  <a:pt x="4857407" y="324184"/>
                  <a:pt x="4858893" y="321213"/>
                </a:cubicBezTo>
                <a:cubicBezTo>
                  <a:pt x="4860378" y="319727"/>
                  <a:pt x="4861865" y="316755"/>
                  <a:pt x="4863350" y="312297"/>
                </a:cubicBezTo>
                <a:cubicBezTo>
                  <a:pt x="4873009" y="297438"/>
                  <a:pt x="4878581" y="282208"/>
                  <a:pt x="4880066" y="266606"/>
                </a:cubicBezTo>
                <a:lnTo>
                  <a:pt x="4882295" y="253233"/>
                </a:lnTo>
                <a:close/>
                <a:moveTo>
                  <a:pt x="5918990" y="136009"/>
                </a:moveTo>
                <a:cubicBezTo>
                  <a:pt x="5926233" y="135777"/>
                  <a:pt x="5932827" y="135847"/>
                  <a:pt x="5938770" y="136218"/>
                </a:cubicBezTo>
                <a:cubicBezTo>
                  <a:pt x="5951400" y="139933"/>
                  <a:pt x="5959573" y="145876"/>
                  <a:pt x="5963288" y="154049"/>
                </a:cubicBezTo>
                <a:cubicBezTo>
                  <a:pt x="5967002" y="162221"/>
                  <a:pt x="5966631" y="172994"/>
                  <a:pt x="5962173" y="186367"/>
                </a:cubicBezTo>
                <a:lnTo>
                  <a:pt x="5959945" y="189710"/>
                </a:lnTo>
                <a:lnTo>
                  <a:pt x="5964402" y="191939"/>
                </a:lnTo>
                <a:cubicBezTo>
                  <a:pt x="5973318" y="196397"/>
                  <a:pt x="5979261" y="203827"/>
                  <a:pt x="5982233" y="214228"/>
                </a:cubicBezTo>
                <a:cubicBezTo>
                  <a:pt x="5982233" y="221657"/>
                  <a:pt x="5979261" y="228530"/>
                  <a:pt x="5973318" y="234845"/>
                </a:cubicBezTo>
                <a:cubicBezTo>
                  <a:pt x="5967374" y="241160"/>
                  <a:pt x="5959201" y="246546"/>
                  <a:pt x="5948800" y="251004"/>
                </a:cubicBezTo>
                <a:cubicBezTo>
                  <a:pt x="5939142" y="255462"/>
                  <a:pt x="5932827" y="257319"/>
                  <a:pt x="5929855" y="256576"/>
                </a:cubicBezTo>
                <a:cubicBezTo>
                  <a:pt x="5926883" y="255833"/>
                  <a:pt x="5927626" y="251747"/>
                  <a:pt x="5932084" y="244317"/>
                </a:cubicBezTo>
                <a:lnTo>
                  <a:pt x="5936541" y="237631"/>
                </a:lnTo>
                <a:cubicBezTo>
                  <a:pt x="5914253" y="239117"/>
                  <a:pt x="5900509" y="240603"/>
                  <a:pt x="5895308" y="242088"/>
                </a:cubicBezTo>
                <a:lnTo>
                  <a:pt x="5890850" y="244317"/>
                </a:lnTo>
                <a:lnTo>
                  <a:pt x="5888621" y="253233"/>
                </a:lnTo>
                <a:cubicBezTo>
                  <a:pt x="5890107" y="262148"/>
                  <a:pt x="5893450" y="268092"/>
                  <a:pt x="5898651" y="271064"/>
                </a:cubicBezTo>
                <a:cubicBezTo>
                  <a:pt x="5903109" y="274035"/>
                  <a:pt x="5907566" y="278122"/>
                  <a:pt x="5912024" y="283322"/>
                </a:cubicBezTo>
                <a:lnTo>
                  <a:pt x="5920940" y="296695"/>
                </a:lnTo>
                <a:lnTo>
                  <a:pt x="5920940" y="310068"/>
                </a:lnTo>
                <a:lnTo>
                  <a:pt x="5942114" y="318984"/>
                </a:lnTo>
                <a:lnTo>
                  <a:pt x="5984462" y="316755"/>
                </a:lnTo>
                <a:lnTo>
                  <a:pt x="6014551" y="327899"/>
                </a:lnTo>
                <a:cubicBezTo>
                  <a:pt x="6040554" y="302639"/>
                  <a:pt x="6055785" y="288523"/>
                  <a:pt x="6060243" y="285551"/>
                </a:cubicBezTo>
                <a:cubicBezTo>
                  <a:pt x="6080302" y="265491"/>
                  <a:pt x="6102220" y="240974"/>
                  <a:pt x="6125994" y="211999"/>
                </a:cubicBezTo>
                <a:cubicBezTo>
                  <a:pt x="6135652" y="194911"/>
                  <a:pt x="6141967" y="181167"/>
                  <a:pt x="6144939" y="170765"/>
                </a:cubicBezTo>
                <a:cubicBezTo>
                  <a:pt x="6140481" y="166308"/>
                  <a:pt x="6133424" y="162593"/>
                  <a:pt x="6123765" y="159621"/>
                </a:cubicBezTo>
                <a:cubicBezTo>
                  <a:pt x="6114850" y="156649"/>
                  <a:pt x="6117636" y="154420"/>
                  <a:pt x="6132123" y="152934"/>
                </a:cubicBezTo>
                <a:cubicBezTo>
                  <a:pt x="6146611" y="151449"/>
                  <a:pt x="6163141" y="151449"/>
                  <a:pt x="6181715" y="152934"/>
                </a:cubicBezTo>
                <a:lnTo>
                  <a:pt x="6208462" y="155163"/>
                </a:lnTo>
                <a:lnTo>
                  <a:pt x="6217377" y="161850"/>
                </a:lnTo>
                <a:cubicBezTo>
                  <a:pt x="6227035" y="170765"/>
                  <a:pt x="6232607" y="181538"/>
                  <a:pt x="6234093" y="194168"/>
                </a:cubicBezTo>
                <a:lnTo>
                  <a:pt x="6234093" y="203084"/>
                </a:lnTo>
                <a:lnTo>
                  <a:pt x="6243008" y="214228"/>
                </a:lnTo>
                <a:cubicBezTo>
                  <a:pt x="6251924" y="226115"/>
                  <a:pt x="6257867" y="236888"/>
                  <a:pt x="6260839" y="246546"/>
                </a:cubicBezTo>
                <a:cubicBezTo>
                  <a:pt x="6262325" y="251004"/>
                  <a:pt x="6263068" y="253976"/>
                  <a:pt x="6263068" y="255462"/>
                </a:cubicBezTo>
                <a:cubicBezTo>
                  <a:pt x="6264554" y="256947"/>
                  <a:pt x="6264554" y="260662"/>
                  <a:pt x="6263068" y="266606"/>
                </a:cubicBezTo>
                <a:cubicBezTo>
                  <a:pt x="6257125" y="280722"/>
                  <a:pt x="6245980" y="292981"/>
                  <a:pt x="6229635" y="303382"/>
                </a:cubicBezTo>
                <a:cubicBezTo>
                  <a:pt x="6193230" y="321956"/>
                  <a:pt x="6141967" y="345730"/>
                  <a:pt x="6075845" y="374705"/>
                </a:cubicBezTo>
                <a:cubicBezTo>
                  <a:pt x="6068415" y="376191"/>
                  <a:pt x="6060986" y="378420"/>
                  <a:pt x="6053556" y="381392"/>
                </a:cubicBezTo>
                <a:lnTo>
                  <a:pt x="6044641" y="383621"/>
                </a:lnTo>
                <a:cubicBezTo>
                  <a:pt x="6046127" y="396994"/>
                  <a:pt x="6047613" y="409252"/>
                  <a:pt x="6049099" y="420397"/>
                </a:cubicBezTo>
                <a:cubicBezTo>
                  <a:pt x="6050585" y="430798"/>
                  <a:pt x="6052813" y="441199"/>
                  <a:pt x="6055785" y="451600"/>
                </a:cubicBezTo>
                <a:cubicBezTo>
                  <a:pt x="6074359" y="444171"/>
                  <a:pt x="6104077" y="433398"/>
                  <a:pt x="6144939" y="419282"/>
                </a:cubicBezTo>
                <a:cubicBezTo>
                  <a:pt x="6196945" y="401451"/>
                  <a:pt x="6255638" y="386221"/>
                  <a:pt x="6321018" y="373591"/>
                </a:cubicBezTo>
                <a:cubicBezTo>
                  <a:pt x="6337363" y="370619"/>
                  <a:pt x="6348693" y="369133"/>
                  <a:pt x="6355008" y="369133"/>
                </a:cubicBezTo>
                <a:cubicBezTo>
                  <a:pt x="6361323" y="369133"/>
                  <a:pt x="6367452" y="370619"/>
                  <a:pt x="6373396" y="373591"/>
                </a:cubicBezTo>
                <a:cubicBezTo>
                  <a:pt x="6382311" y="375819"/>
                  <a:pt x="6388255" y="379534"/>
                  <a:pt x="6391227" y="384735"/>
                </a:cubicBezTo>
                <a:cubicBezTo>
                  <a:pt x="6394199" y="389936"/>
                  <a:pt x="6394941" y="399222"/>
                  <a:pt x="6393456" y="412596"/>
                </a:cubicBezTo>
                <a:cubicBezTo>
                  <a:pt x="6393456" y="417796"/>
                  <a:pt x="6395684" y="424111"/>
                  <a:pt x="6400142" y="431541"/>
                </a:cubicBezTo>
                <a:lnTo>
                  <a:pt x="6405715" y="442685"/>
                </a:lnTo>
                <a:lnTo>
                  <a:pt x="6402371" y="453829"/>
                </a:lnTo>
                <a:cubicBezTo>
                  <a:pt x="6393456" y="464974"/>
                  <a:pt x="6383054" y="472032"/>
                  <a:pt x="6371167" y="475003"/>
                </a:cubicBezTo>
                <a:cubicBezTo>
                  <a:pt x="6361509" y="475003"/>
                  <a:pt x="6356680" y="472774"/>
                  <a:pt x="6356680" y="468317"/>
                </a:cubicBezTo>
                <a:cubicBezTo>
                  <a:pt x="6358166" y="466088"/>
                  <a:pt x="6358166" y="464974"/>
                  <a:pt x="6356680" y="464974"/>
                </a:cubicBezTo>
                <a:cubicBezTo>
                  <a:pt x="6332906" y="467202"/>
                  <a:pt x="6304302" y="472774"/>
                  <a:pt x="6270869" y="481690"/>
                </a:cubicBezTo>
                <a:cubicBezTo>
                  <a:pt x="6253781" y="489119"/>
                  <a:pt x="6241523" y="495063"/>
                  <a:pt x="6234093" y="499521"/>
                </a:cubicBezTo>
                <a:cubicBezTo>
                  <a:pt x="6232607" y="529982"/>
                  <a:pt x="6231121" y="576416"/>
                  <a:pt x="6229635" y="638824"/>
                </a:cubicBezTo>
                <a:cubicBezTo>
                  <a:pt x="6226663" y="705689"/>
                  <a:pt x="6225177" y="749895"/>
                  <a:pt x="6225177" y="771440"/>
                </a:cubicBezTo>
                <a:cubicBezTo>
                  <a:pt x="6218491" y="833848"/>
                  <a:pt x="6207718" y="891055"/>
                  <a:pt x="6192860" y="943062"/>
                </a:cubicBezTo>
                <a:cubicBezTo>
                  <a:pt x="6175772" y="973523"/>
                  <a:pt x="6160541" y="996183"/>
                  <a:pt x="6147168" y="1011042"/>
                </a:cubicBezTo>
                <a:lnTo>
                  <a:pt x="6140481" y="1004355"/>
                </a:lnTo>
                <a:cubicBezTo>
                  <a:pt x="6123393" y="969437"/>
                  <a:pt x="6108163" y="930060"/>
                  <a:pt x="6094790" y="886226"/>
                </a:cubicBezTo>
                <a:lnTo>
                  <a:pt x="6092561" y="840535"/>
                </a:lnTo>
                <a:cubicBezTo>
                  <a:pt x="6098504" y="723149"/>
                  <a:pt x="6103705" y="630280"/>
                  <a:pt x="6108163" y="561928"/>
                </a:cubicBezTo>
                <a:lnTo>
                  <a:pt x="6108163" y="542983"/>
                </a:lnTo>
                <a:cubicBezTo>
                  <a:pt x="6108163" y="541497"/>
                  <a:pt x="6105563" y="541497"/>
                  <a:pt x="6100362" y="542983"/>
                </a:cubicBezTo>
                <a:cubicBezTo>
                  <a:pt x="6095161" y="544469"/>
                  <a:pt x="6086989" y="547441"/>
                  <a:pt x="6075845" y="551899"/>
                </a:cubicBezTo>
                <a:cubicBezTo>
                  <a:pt x="6056528" y="558585"/>
                  <a:pt x="6045384" y="562671"/>
                  <a:pt x="6042412" y="564157"/>
                </a:cubicBezTo>
                <a:cubicBezTo>
                  <a:pt x="6040926" y="568615"/>
                  <a:pt x="6040183" y="579016"/>
                  <a:pt x="6040183" y="595361"/>
                </a:cubicBezTo>
                <a:cubicBezTo>
                  <a:pt x="6037211" y="624336"/>
                  <a:pt x="6032382" y="657026"/>
                  <a:pt x="6025695" y="693431"/>
                </a:cubicBezTo>
                <a:lnTo>
                  <a:pt x="6019009" y="723520"/>
                </a:lnTo>
                <a:lnTo>
                  <a:pt x="6007864" y="745809"/>
                </a:lnTo>
                <a:cubicBezTo>
                  <a:pt x="6001921" y="758439"/>
                  <a:pt x="5995977" y="767726"/>
                  <a:pt x="5990034" y="773669"/>
                </a:cubicBezTo>
                <a:lnTo>
                  <a:pt x="5984462" y="780356"/>
                </a:lnTo>
                <a:lnTo>
                  <a:pt x="5968860" y="780356"/>
                </a:lnTo>
                <a:cubicBezTo>
                  <a:pt x="5959945" y="781842"/>
                  <a:pt x="5951029" y="784070"/>
                  <a:pt x="5942114" y="787042"/>
                </a:cubicBezTo>
                <a:cubicBezTo>
                  <a:pt x="5933941" y="790014"/>
                  <a:pt x="5925397" y="790757"/>
                  <a:pt x="5916482" y="789271"/>
                </a:cubicBezTo>
                <a:lnTo>
                  <a:pt x="5900880" y="789271"/>
                </a:lnTo>
                <a:lnTo>
                  <a:pt x="5875248" y="801530"/>
                </a:lnTo>
                <a:cubicBezTo>
                  <a:pt x="5857417" y="810445"/>
                  <a:pt x="5846830" y="814531"/>
                  <a:pt x="5843487" y="813789"/>
                </a:cubicBezTo>
                <a:cubicBezTo>
                  <a:pt x="5840144" y="813046"/>
                  <a:pt x="5843301" y="806731"/>
                  <a:pt x="5852959" y="794843"/>
                </a:cubicBezTo>
                <a:cubicBezTo>
                  <a:pt x="5864847" y="777755"/>
                  <a:pt x="5874505" y="763268"/>
                  <a:pt x="5881935" y="751381"/>
                </a:cubicBezTo>
                <a:cubicBezTo>
                  <a:pt x="5880449" y="751381"/>
                  <a:pt x="5877477" y="752124"/>
                  <a:pt x="5873019" y="753610"/>
                </a:cubicBezTo>
                <a:cubicBezTo>
                  <a:pt x="5861132" y="758067"/>
                  <a:pt x="5849617" y="757324"/>
                  <a:pt x="5838472" y="751381"/>
                </a:cubicBezTo>
                <a:cubicBezTo>
                  <a:pt x="5828071" y="746180"/>
                  <a:pt x="5820642" y="738379"/>
                  <a:pt x="5816184" y="727978"/>
                </a:cubicBezTo>
                <a:cubicBezTo>
                  <a:pt x="5814698" y="723520"/>
                  <a:pt x="5813212" y="719805"/>
                  <a:pt x="5811726" y="716834"/>
                </a:cubicBezTo>
                <a:cubicBezTo>
                  <a:pt x="5808754" y="715348"/>
                  <a:pt x="5805783" y="713119"/>
                  <a:pt x="5802811" y="710147"/>
                </a:cubicBezTo>
                <a:lnTo>
                  <a:pt x="5801696" y="705689"/>
                </a:lnTo>
                <a:lnTo>
                  <a:pt x="5802811" y="712376"/>
                </a:lnTo>
                <a:cubicBezTo>
                  <a:pt x="5802811" y="718319"/>
                  <a:pt x="5802439" y="722777"/>
                  <a:pt x="5801696" y="725749"/>
                </a:cubicBezTo>
                <a:lnTo>
                  <a:pt x="5799467" y="727978"/>
                </a:lnTo>
                <a:lnTo>
                  <a:pt x="5801696" y="730207"/>
                </a:lnTo>
                <a:cubicBezTo>
                  <a:pt x="5802439" y="733178"/>
                  <a:pt x="5802439" y="736893"/>
                  <a:pt x="5801696" y="741351"/>
                </a:cubicBezTo>
                <a:cubicBezTo>
                  <a:pt x="5801696" y="748037"/>
                  <a:pt x="5800953" y="768097"/>
                  <a:pt x="5799467" y="801530"/>
                </a:cubicBezTo>
                <a:lnTo>
                  <a:pt x="5795009" y="810445"/>
                </a:lnTo>
                <a:cubicBezTo>
                  <a:pt x="5792038" y="816389"/>
                  <a:pt x="5791295" y="822332"/>
                  <a:pt x="5792780" y="828276"/>
                </a:cubicBezTo>
                <a:cubicBezTo>
                  <a:pt x="5794266" y="836448"/>
                  <a:pt x="5792038" y="846107"/>
                  <a:pt x="5786094" y="857251"/>
                </a:cubicBezTo>
                <a:cubicBezTo>
                  <a:pt x="5780150" y="868395"/>
                  <a:pt x="5772721" y="876196"/>
                  <a:pt x="5763806" y="880654"/>
                </a:cubicBezTo>
                <a:lnTo>
                  <a:pt x="5756005" y="885112"/>
                </a:lnTo>
                <a:lnTo>
                  <a:pt x="5749318" y="882883"/>
                </a:lnTo>
                <a:cubicBezTo>
                  <a:pt x="5743375" y="879911"/>
                  <a:pt x="5738174" y="873224"/>
                  <a:pt x="5733716" y="862823"/>
                </a:cubicBezTo>
                <a:lnTo>
                  <a:pt x="5733716" y="860594"/>
                </a:lnTo>
                <a:lnTo>
                  <a:pt x="5729258" y="862823"/>
                </a:lnTo>
                <a:lnTo>
                  <a:pt x="5720343" y="871739"/>
                </a:lnTo>
                <a:lnTo>
                  <a:pt x="5718114" y="878425"/>
                </a:lnTo>
                <a:lnTo>
                  <a:pt x="5705856" y="878425"/>
                </a:lnTo>
                <a:cubicBezTo>
                  <a:pt x="5695454" y="876939"/>
                  <a:pt x="5687282" y="874339"/>
                  <a:pt x="5681338" y="870624"/>
                </a:cubicBezTo>
                <a:cubicBezTo>
                  <a:pt x="5675395" y="866909"/>
                  <a:pt x="5672423" y="862823"/>
                  <a:pt x="5672423" y="858366"/>
                </a:cubicBezTo>
                <a:cubicBezTo>
                  <a:pt x="5672423" y="855394"/>
                  <a:pt x="5670937" y="853165"/>
                  <a:pt x="5667965" y="851679"/>
                </a:cubicBezTo>
                <a:cubicBezTo>
                  <a:pt x="5664993" y="850193"/>
                  <a:pt x="5663508" y="847964"/>
                  <a:pt x="5663508" y="844992"/>
                </a:cubicBezTo>
                <a:cubicBezTo>
                  <a:pt x="5658307" y="833848"/>
                  <a:pt x="5651249" y="816389"/>
                  <a:pt x="5642333" y="792614"/>
                </a:cubicBezTo>
                <a:cubicBezTo>
                  <a:pt x="5640847" y="784442"/>
                  <a:pt x="5639361" y="779613"/>
                  <a:pt x="5637875" y="778127"/>
                </a:cubicBezTo>
                <a:cubicBezTo>
                  <a:pt x="5636390" y="779613"/>
                  <a:pt x="5635647" y="781099"/>
                  <a:pt x="5635647" y="782585"/>
                </a:cubicBezTo>
                <a:cubicBezTo>
                  <a:pt x="5635647" y="784070"/>
                  <a:pt x="5634903" y="784813"/>
                  <a:pt x="5633418" y="784813"/>
                </a:cubicBezTo>
                <a:cubicBezTo>
                  <a:pt x="5630446" y="787785"/>
                  <a:pt x="5628217" y="791871"/>
                  <a:pt x="5626731" y="797072"/>
                </a:cubicBezTo>
                <a:cubicBezTo>
                  <a:pt x="5626731" y="798558"/>
                  <a:pt x="5628217" y="799301"/>
                  <a:pt x="5631189" y="799301"/>
                </a:cubicBezTo>
                <a:lnTo>
                  <a:pt x="5633418" y="799301"/>
                </a:lnTo>
                <a:lnTo>
                  <a:pt x="5628960" y="805988"/>
                </a:lnTo>
                <a:cubicBezTo>
                  <a:pt x="5624502" y="811931"/>
                  <a:pt x="5619116" y="816017"/>
                  <a:pt x="5612801" y="818246"/>
                </a:cubicBezTo>
                <a:cubicBezTo>
                  <a:pt x="5606486" y="820475"/>
                  <a:pt x="5595899" y="822332"/>
                  <a:pt x="5581040" y="823818"/>
                </a:cubicBezTo>
                <a:lnTo>
                  <a:pt x="5566552" y="823818"/>
                </a:lnTo>
                <a:lnTo>
                  <a:pt x="5555408" y="819361"/>
                </a:lnTo>
                <a:cubicBezTo>
                  <a:pt x="5542035" y="814903"/>
                  <a:pt x="5532934" y="808774"/>
                  <a:pt x="5528105" y="800973"/>
                </a:cubicBezTo>
                <a:cubicBezTo>
                  <a:pt x="5523275" y="793172"/>
                  <a:pt x="5520861" y="784070"/>
                  <a:pt x="5520861" y="773669"/>
                </a:cubicBezTo>
                <a:cubicBezTo>
                  <a:pt x="5527548" y="741722"/>
                  <a:pt x="5539806" y="709776"/>
                  <a:pt x="5557637" y="677829"/>
                </a:cubicBezTo>
                <a:lnTo>
                  <a:pt x="5566552" y="666684"/>
                </a:lnTo>
                <a:lnTo>
                  <a:pt x="5557637" y="657769"/>
                </a:lnTo>
                <a:cubicBezTo>
                  <a:pt x="5548722" y="643653"/>
                  <a:pt x="5542778" y="632880"/>
                  <a:pt x="5539806" y="625451"/>
                </a:cubicBezTo>
                <a:cubicBezTo>
                  <a:pt x="5533863" y="628423"/>
                  <a:pt x="5514917" y="637709"/>
                  <a:pt x="5482970" y="653311"/>
                </a:cubicBezTo>
                <a:lnTo>
                  <a:pt x="5472941" y="653311"/>
                </a:lnTo>
                <a:cubicBezTo>
                  <a:pt x="5462540" y="651082"/>
                  <a:pt x="5454367" y="646253"/>
                  <a:pt x="5448424" y="638824"/>
                </a:cubicBezTo>
                <a:lnTo>
                  <a:pt x="5446195" y="634366"/>
                </a:lnTo>
                <a:cubicBezTo>
                  <a:pt x="5433565" y="631394"/>
                  <a:pt x="5424277" y="628423"/>
                  <a:pt x="5418334" y="625451"/>
                </a:cubicBezTo>
                <a:lnTo>
                  <a:pt x="5409418" y="618764"/>
                </a:lnTo>
                <a:cubicBezTo>
                  <a:pt x="5396045" y="594247"/>
                  <a:pt x="5387501" y="576045"/>
                  <a:pt x="5383787" y="564157"/>
                </a:cubicBezTo>
                <a:cubicBezTo>
                  <a:pt x="5380815" y="553013"/>
                  <a:pt x="5378586" y="545212"/>
                  <a:pt x="5377100" y="540754"/>
                </a:cubicBezTo>
                <a:cubicBezTo>
                  <a:pt x="5377100" y="536297"/>
                  <a:pt x="5381186" y="537783"/>
                  <a:pt x="5389359" y="545212"/>
                </a:cubicBezTo>
                <a:lnTo>
                  <a:pt x="5398274" y="554127"/>
                </a:lnTo>
                <a:lnTo>
                  <a:pt x="5411647" y="554127"/>
                </a:lnTo>
                <a:cubicBezTo>
                  <a:pt x="5433193" y="551156"/>
                  <a:pt x="5458453" y="544469"/>
                  <a:pt x="5487428" y="534068"/>
                </a:cubicBezTo>
                <a:cubicBezTo>
                  <a:pt x="5520861" y="518466"/>
                  <a:pt x="5552808" y="502492"/>
                  <a:pt x="5583269" y="486148"/>
                </a:cubicBezTo>
                <a:cubicBezTo>
                  <a:pt x="5590699" y="481690"/>
                  <a:pt x="5601100" y="477975"/>
                  <a:pt x="5614473" y="475003"/>
                </a:cubicBezTo>
                <a:cubicBezTo>
                  <a:pt x="5625617" y="470546"/>
                  <a:pt x="5635647" y="465716"/>
                  <a:pt x="5644562" y="460516"/>
                </a:cubicBezTo>
                <a:cubicBezTo>
                  <a:pt x="5673537" y="447143"/>
                  <a:pt x="5701026" y="437484"/>
                  <a:pt x="5727030" y="431541"/>
                </a:cubicBezTo>
                <a:cubicBezTo>
                  <a:pt x="5734459" y="427083"/>
                  <a:pt x="5742632" y="422254"/>
                  <a:pt x="5751547" y="417053"/>
                </a:cubicBezTo>
                <a:cubicBezTo>
                  <a:pt x="5761206" y="412596"/>
                  <a:pt x="5768263" y="406652"/>
                  <a:pt x="5772721" y="399222"/>
                </a:cubicBezTo>
                <a:cubicBezTo>
                  <a:pt x="5777179" y="393279"/>
                  <a:pt x="5781636" y="386592"/>
                  <a:pt x="5786094" y="379163"/>
                </a:cubicBezTo>
                <a:cubicBezTo>
                  <a:pt x="5787580" y="375448"/>
                  <a:pt x="5790552" y="369876"/>
                  <a:pt x="5795009" y="362446"/>
                </a:cubicBezTo>
                <a:cubicBezTo>
                  <a:pt x="5803182" y="343130"/>
                  <a:pt x="5808012" y="324927"/>
                  <a:pt x="5809497" y="307840"/>
                </a:cubicBezTo>
                <a:lnTo>
                  <a:pt x="5811726" y="292238"/>
                </a:lnTo>
                <a:lnTo>
                  <a:pt x="5805040" y="287780"/>
                </a:lnTo>
                <a:lnTo>
                  <a:pt x="5801696" y="283322"/>
                </a:lnTo>
                <a:lnTo>
                  <a:pt x="5774950" y="283322"/>
                </a:lnTo>
                <a:lnTo>
                  <a:pt x="5774950" y="279979"/>
                </a:lnTo>
                <a:cubicBezTo>
                  <a:pt x="5773464" y="278493"/>
                  <a:pt x="5770492" y="278493"/>
                  <a:pt x="5766034" y="279979"/>
                </a:cubicBezTo>
                <a:cubicBezTo>
                  <a:pt x="5764548" y="282208"/>
                  <a:pt x="5761577" y="283322"/>
                  <a:pt x="5757119" y="283322"/>
                </a:cubicBezTo>
                <a:cubicBezTo>
                  <a:pt x="5737059" y="290752"/>
                  <a:pt x="5717743" y="297438"/>
                  <a:pt x="5699169" y="303382"/>
                </a:cubicBezTo>
                <a:cubicBezTo>
                  <a:pt x="5696197" y="304868"/>
                  <a:pt x="5690254" y="308582"/>
                  <a:pt x="5681338" y="314526"/>
                </a:cubicBezTo>
                <a:lnTo>
                  <a:pt x="5681338" y="323442"/>
                </a:lnTo>
                <a:cubicBezTo>
                  <a:pt x="5681338" y="327156"/>
                  <a:pt x="5682824" y="331242"/>
                  <a:pt x="5685796" y="335700"/>
                </a:cubicBezTo>
                <a:lnTo>
                  <a:pt x="5690254" y="342387"/>
                </a:lnTo>
                <a:lnTo>
                  <a:pt x="5703627" y="342387"/>
                </a:lnTo>
                <a:cubicBezTo>
                  <a:pt x="5719229" y="342387"/>
                  <a:pt x="5735202" y="339415"/>
                  <a:pt x="5751547" y="333471"/>
                </a:cubicBezTo>
                <a:cubicBezTo>
                  <a:pt x="5758234" y="330500"/>
                  <a:pt x="5763806" y="329757"/>
                  <a:pt x="5768263" y="331242"/>
                </a:cubicBezTo>
                <a:lnTo>
                  <a:pt x="5772721" y="335700"/>
                </a:lnTo>
                <a:lnTo>
                  <a:pt x="5768263" y="342387"/>
                </a:lnTo>
                <a:cubicBezTo>
                  <a:pt x="5749690" y="360218"/>
                  <a:pt x="5731487" y="378420"/>
                  <a:pt x="5713656" y="396994"/>
                </a:cubicBezTo>
                <a:cubicBezTo>
                  <a:pt x="5703998" y="408881"/>
                  <a:pt x="5693226" y="419654"/>
                  <a:pt x="5681338" y="429312"/>
                </a:cubicBezTo>
                <a:lnTo>
                  <a:pt x="5667965" y="438227"/>
                </a:lnTo>
                <a:cubicBezTo>
                  <a:pt x="5659793" y="441199"/>
                  <a:pt x="5650505" y="440456"/>
                  <a:pt x="5640104" y="435998"/>
                </a:cubicBezTo>
                <a:cubicBezTo>
                  <a:pt x="5631189" y="425597"/>
                  <a:pt x="5623759" y="414824"/>
                  <a:pt x="5617816" y="403680"/>
                </a:cubicBezTo>
                <a:cubicBezTo>
                  <a:pt x="5615587" y="396251"/>
                  <a:pt x="5614473" y="384735"/>
                  <a:pt x="5614473" y="369133"/>
                </a:cubicBezTo>
                <a:cubicBezTo>
                  <a:pt x="5611501" y="358732"/>
                  <a:pt x="5609272" y="349073"/>
                  <a:pt x="5607786" y="340158"/>
                </a:cubicBezTo>
                <a:cubicBezTo>
                  <a:pt x="5607786" y="337186"/>
                  <a:pt x="5607043" y="334957"/>
                  <a:pt x="5605557" y="333471"/>
                </a:cubicBezTo>
                <a:cubicBezTo>
                  <a:pt x="5602586" y="334957"/>
                  <a:pt x="5597385" y="337929"/>
                  <a:pt x="5589955" y="342387"/>
                </a:cubicBezTo>
                <a:cubicBezTo>
                  <a:pt x="5576582" y="348330"/>
                  <a:pt x="5565252" y="350188"/>
                  <a:pt x="5555965" y="347959"/>
                </a:cubicBezTo>
                <a:cubicBezTo>
                  <a:pt x="5546679" y="345730"/>
                  <a:pt x="5538320" y="339415"/>
                  <a:pt x="5530891" y="329014"/>
                </a:cubicBezTo>
                <a:cubicBezTo>
                  <a:pt x="5526433" y="325299"/>
                  <a:pt x="5523090" y="322699"/>
                  <a:pt x="5520861" y="321213"/>
                </a:cubicBezTo>
                <a:cubicBezTo>
                  <a:pt x="5517889" y="321213"/>
                  <a:pt x="5514917" y="318612"/>
                  <a:pt x="5511946" y="313412"/>
                </a:cubicBezTo>
                <a:cubicBezTo>
                  <a:pt x="5508974" y="308211"/>
                  <a:pt x="5504516" y="298924"/>
                  <a:pt x="5498572" y="285551"/>
                </a:cubicBezTo>
                <a:cubicBezTo>
                  <a:pt x="5489657" y="264006"/>
                  <a:pt x="5482970" y="247289"/>
                  <a:pt x="5478513" y="235402"/>
                </a:cubicBezTo>
                <a:cubicBezTo>
                  <a:pt x="5477770" y="231687"/>
                  <a:pt x="5476656" y="228344"/>
                  <a:pt x="5475170" y="225372"/>
                </a:cubicBezTo>
                <a:cubicBezTo>
                  <a:pt x="5476656" y="223886"/>
                  <a:pt x="5479998" y="224629"/>
                  <a:pt x="5485199" y="227601"/>
                </a:cubicBezTo>
                <a:cubicBezTo>
                  <a:pt x="5488171" y="230573"/>
                  <a:pt x="5490400" y="232059"/>
                  <a:pt x="5491886" y="232059"/>
                </a:cubicBezTo>
                <a:cubicBezTo>
                  <a:pt x="5494858" y="232059"/>
                  <a:pt x="5500801" y="233916"/>
                  <a:pt x="5509717" y="237631"/>
                </a:cubicBezTo>
                <a:lnTo>
                  <a:pt x="5537577" y="237631"/>
                </a:lnTo>
                <a:cubicBezTo>
                  <a:pt x="5568038" y="235402"/>
                  <a:pt x="5595527" y="229087"/>
                  <a:pt x="5620045" y="218686"/>
                </a:cubicBezTo>
                <a:cubicBezTo>
                  <a:pt x="5642333" y="209770"/>
                  <a:pt x="5662022" y="202341"/>
                  <a:pt x="5679110" y="196397"/>
                </a:cubicBezTo>
                <a:cubicBezTo>
                  <a:pt x="5686539" y="193425"/>
                  <a:pt x="5693968" y="191196"/>
                  <a:pt x="5701398" y="189710"/>
                </a:cubicBezTo>
                <a:cubicBezTo>
                  <a:pt x="5740031" y="175594"/>
                  <a:pt x="5768263" y="166308"/>
                  <a:pt x="5786094" y="161850"/>
                </a:cubicBezTo>
                <a:cubicBezTo>
                  <a:pt x="5798724" y="155906"/>
                  <a:pt x="5815441" y="150706"/>
                  <a:pt x="5836244" y="146248"/>
                </a:cubicBezTo>
                <a:cubicBezTo>
                  <a:pt x="5869676" y="140119"/>
                  <a:pt x="5897258" y="136706"/>
                  <a:pt x="5918990" y="136009"/>
                </a:cubicBezTo>
                <a:close/>
                <a:moveTo>
                  <a:pt x="3443574" y="122845"/>
                </a:moveTo>
                <a:cubicBezTo>
                  <a:pt x="3458432" y="131760"/>
                  <a:pt x="3468090" y="137704"/>
                  <a:pt x="3472548" y="140676"/>
                </a:cubicBezTo>
                <a:cubicBezTo>
                  <a:pt x="3475520" y="145876"/>
                  <a:pt x="3478120" y="152191"/>
                  <a:pt x="3480349" y="159621"/>
                </a:cubicBezTo>
                <a:cubicBezTo>
                  <a:pt x="3483321" y="162593"/>
                  <a:pt x="3487035" y="165565"/>
                  <a:pt x="3491493" y="168536"/>
                </a:cubicBezTo>
                <a:cubicBezTo>
                  <a:pt x="3501894" y="175966"/>
                  <a:pt x="3509324" y="183024"/>
                  <a:pt x="3513782" y="189710"/>
                </a:cubicBezTo>
                <a:cubicBezTo>
                  <a:pt x="3515267" y="201598"/>
                  <a:pt x="3512667" y="211628"/>
                  <a:pt x="3505981" y="219800"/>
                </a:cubicBezTo>
                <a:cubicBezTo>
                  <a:pt x="3499294" y="227972"/>
                  <a:pt x="3488893" y="234659"/>
                  <a:pt x="3474777" y="239860"/>
                </a:cubicBezTo>
                <a:cubicBezTo>
                  <a:pt x="3458432" y="245803"/>
                  <a:pt x="3442459" y="252490"/>
                  <a:pt x="3426857" y="259919"/>
                </a:cubicBezTo>
                <a:cubicBezTo>
                  <a:pt x="3407540" y="265863"/>
                  <a:pt x="3390081" y="273664"/>
                  <a:pt x="3374479" y="283322"/>
                </a:cubicBezTo>
                <a:cubicBezTo>
                  <a:pt x="3367050" y="287780"/>
                  <a:pt x="3361849" y="290380"/>
                  <a:pt x="3358877" y="291123"/>
                </a:cubicBezTo>
                <a:cubicBezTo>
                  <a:pt x="3355905" y="291866"/>
                  <a:pt x="3356648" y="290752"/>
                  <a:pt x="3361105" y="287780"/>
                </a:cubicBezTo>
                <a:cubicBezTo>
                  <a:pt x="3368535" y="278122"/>
                  <a:pt x="3374479" y="265863"/>
                  <a:pt x="3378936" y="251004"/>
                </a:cubicBezTo>
                <a:cubicBezTo>
                  <a:pt x="3381908" y="240603"/>
                  <a:pt x="3384137" y="233544"/>
                  <a:pt x="3385623" y="229830"/>
                </a:cubicBezTo>
                <a:cubicBezTo>
                  <a:pt x="3384137" y="223886"/>
                  <a:pt x="3375222" y="205684"/>
                  <a:pt x="3358877" y="175223"/>
                </a:cubicBezTo>
                <a:cubicBezTo>
                  <a:pt x="3334360" y="149220"/>
                  <a:pt x="3319872" y="133989"/>
                  <a:pt x="3315414" y="129532"/>
                </a:cubicBezTo>
                <a:cubicBezTo>
                  <a:pt x="3318386" y="128046"/>
                  <a:pt x="3339560" y="127303"/>
                  <a:pt x="3378936" y="127303"/>
                </a:cubicBezTo>
                <a:lnTo>
                  <a:pt x="3383394" y="125074"/>
                </a:lnTo>
                <a:cubicBezTo>
                  <a:pt x="3388595" y="123588"/>
                  <a:pt x="3408654" y="122845"/>
                  <a:pt x="3443574" y="122845"/>
                </a:cubicBezTo>
                <a:close/>
                <a:moveTo>
                  <a:pt x="7934705" y="94984"/>
                </a:moveTo>
                <a:lnTo>
                  <a:pt x="7944736" y="94984"/>
                </a:lnTo>
                <a:lnTo>
                  <a:pt x="7953651" y="96099"/>
                </a:lnTo>
                <a:cubicBezTo>
                  <a:pt x="7965538" y="107986"/>
                  <a:pt x="7975939" y="116159"/>
                  <a:pt x="7984855" y="120616"/>
                </a:cubicBezTo>
                <a:cubicBezTo>
                  <a:pt x="7993027" y="126560"/>
                  <a:pt x="7999342" y="131760"/>
                  <a:pt x="8003800" y="136218"/>
                </a:cubicBezTo>
                <a:cubicBezTo>
                  <a:pt x="8012715" y="147362"/>
                  <a:pt x="8020888" y="154420"/>
                  <a:pt x="8028317" y="157392"/>
                </a:cubicBezTo>
                <a:cubicBezTo>
                  <a:pt x="8037975" y="163336"/>
                  <a:pt x="8047262" y="171508"/>
                  <a:pt x="8056178" y="181909"/>
                </a:cubicBezTo>
                <a:cubicBezTo>
                  <a:pt x="8059149" y="197511"/>
                  <a:pt x="8060635" y="214971"/>
                  <a:pt x="8060635" y="234287"/>
                </a:cubicBezTo>
                <a:cubicBezTo>
                  <a:pt x="8057664" y="245432"/>
                  <a:pt x="8052463" y="256947"/>
                  <a:pt x="8045033" y="268835"/>
                </a:cubicBezTo>
                <a:cubicBezTo>
                  <a:pt x="8042062" y="273292"/>
                  <a:pt x="8039090" y="278864"/>
                  <a:pt x="8036118" y="285551"/>
                </a:cubicBezTo>
                <a:cubicBezTo>
                  <a:pt x="8029431" y="303382"/>
                  <a:pt x="8020144" y="319355"/>
                  <a:pt x="8008257" y="333471"/>
                </a:cubicBezTo>
                <a:cubicBezTo>
                  <a:pt x="8002314" y="342387"/>
                  <a:pt x="7990798" y="358360"/>
                  <a:pt x="7973710" y="381392"/>
                </a:cubicBezTo>
                <a:cubicBezTo>
                  <a:pt x="7958851" y="400708"/>
                  <a:pt x="7944363" y="419654"/>
                  <a:pt x="7930248" y="438227"/>
                </a:cubicBezTo>
                <a:cubicBezTo>
                  <a:pt x="7922818" y="447143"/>
                  <a:pt x="7918361" y="453086"/>
                  <a:pt x="7916874" y="456058"/>
                </a:cubicBezTo>
                <a:cubicBezTo>
                  <a:pt x="7919846" y="459030"/>
                  <a:pt x="7923561" y="462002"/>
                  <a:pt x="7928019" y="464974"/>
                </a:cubicBezTo>
                <a:cubicBezTo>
                  <a:pt x="7942135" y="473146"/>
                  <a:pt x="7952165" y="488376"/>
                  <a:pt x="7958109" y="510665"/>
                </a:cubicBezTo>
                <a:cubicBezTo>
                  <a:pt x="7959594" y="538154"/>
                  <a:pt x="7955880" y="575673"/>
                  <a:pt x="7946964" y="623222"/>
                </a:cubicBezTo>
                <a:cubicBezTo>
                  <a:pt x="7941021" y="667056"/>
                  <a:pt x="7939535" y="707918"/>
                  <a:pt x="7942507" y="745809"/>
                </a:cubicBezTo>
                <a:cubicBezTo>
                  <a:pt x="7945478" y="752495"/>
                  <a:pt x="7946964" y="757324"/>
                  <a:pt x="7946964" y="760296"/>
                </a:cubicBezTo>
                <a:cubicBezTo>
                  <a:pt x="7951422" y="752867"/>
                  <a:pt x="7958109" y="735407"/>
                  <a:pt x="7967024" y="707918"/>
                </a:cubicBezTo>
                <a:lnTo>
                  <a:pt x="7964795" y="743580"/>
                </a:lnTo>
                <a:cubicBezTo>
                  <a:pt x="7964795" y="771069"/>
                  <a:pt x="7963680" y="791314"/>
                  <a:pt x="7961452" y="804316"/>
                </a:cubicBezTo>
                <a:cubicBezTo>
                  <a:pt x="7959223" y="817318"/>
                  <a:pt x="7954394" y="825304"/>
                  <a:pt x="7946964" y="828276"/>
                </a:cubicBezTo>
                <a:cubicBezTo>
                  <a:pt x="7943993" y="831248"/>
                  <a:pt x="7941764" y="834220"/>
                  <a:pt x="7940278" y="837191"/>
                </a:cubicBezTo>
                <a:cubicBezTo>
                  <a:pt x="7935077" y="842392"/>
                  <a:pt x="7925047" y="845735"/>
                  <a:pt x="7910188" y="847221"/>
                </a:cubicBezTo>
                <a:lnTo>
                  <a:pt x="7901272" y="849450"/>
                </a:lnTo>
                <a:lnTo>
                  <a:pt x="7894586" y="856137"/>
                </a:lnTo>
                <a:cubicBezTo>
                  <a:pt x="7887899" y="863566"/>
                  <a:pt x="7879356" y="865795"/>
                  <a:pt x="7868954" y="862823"/>
                </a:cubicBezTo>
                <a:cubicBezTo>
                  <a:pt x="7855581" y="853908"/>
                  <a:pt x="7844808" y="843878"/>
                  <a:pt x="7836636" y="832734"/>
                </a:cubicBezTo>
                <a:lnTo>
                  <a:pt x="7832178" y="821589"/>
                </a:lnTo>
                <a:lnTo>
                  <a:pt x="7829949" y="791500"/>
                </a:lnTo>
                <a:cubicBezTo>
                  <a:pt x="7831435" y="758067"/>
                  <a:pt x="7834407" y="730950"/>
                  <a:pt x="7838865" y="710147"/>
                </a:cubicBezTo>
                <a:cubicBezTo>
                  <a:pt x="7840351" y="705689"/>
                  <a:pt x="7840351" y="700860"/>
                  <a:pt x="7838865" y="695659"/>
                </a:cubicBezTo>
                <a:cubicBezTo>
                  <a:pt x="7844065" y="644396"/>
                  <a:pt x="7849637" y="599076"/>
                  <a:pt x="7855581" y="559700"/>
                </a:cubicBezTo>
                <a:cubicBezTo>
                  <a:pt x="7855581" y="551527"/>
                  <a:pt x="7856324" y="543726"/>
                  <a:pt x="7857810" y="536297"/>
                </a:cubicBezTo>
                <a:cubicBezTo>
                  <a:pt x="7857810" y="528867"/>
                  <a:pt x="7857068" y="525152"/>
                  <a:pt x="7855581" y="525152"/>
                </a:cubicBezTo>
                <a:cubicBezTo>
                  <a:pt x="7854095" y="525152"/>
                  <a:pt x="7851124" y="528124"/>
                  <a:pt x="7846666" y="534068"/>
                </a:cubicBezTo>
                <a:cubicBezTo>
                  <a:pt x="7831064" y="552642"/>
                  <a:pt x="7813233" y="572330"/>
                  <a:pt x="7793173" y="593132"/>
                </a:cubicBezTo>
                <a:cubicBezTo>
                  <a:pt x="7782772" y="604277"/>
                  <a:pt x="7776085" y="613563"/>
                  <a:pt x="7773114" y="620993"/>
                </a:cubicBezTo>
                <a:cubicBezTo>
                  <a:pt x="7765684" y="642539"/>
                  <a:pt x="7757884" y="659998"/>
                  <a:pt x="7749711" y="673371"/>
                </a:cubicBezTo>
                <a:lnTo>
                  <a:pt x="7738567" y="684515"/>
                </a:lnTo>
                <a:lnTo>
                  <a:pt x="7722965" y="684515"/>
                </a:lnTo>
                <a:cubicBezTo>
                  <a:pt x="7712563" y="686001"/>
                  <a:pt x="7706248" y="687487"/>
                  <a:pt x="7704019" y="688973"/>
                </a:cubicBezTo>
                <a:cubicBezTo>
                  <a:pt x="7684703" y="694916"/>
                  <a:pt x="7668730" y="696402"/>
                  <a:pt x="7656099" y="693431"/>
                </a:cubicBezTo>
                <a:lnTo>
                  <a:pt x="7649413" y="693431"/>
                </a:lnTo>
                <a:cubicBezTo>
                  <a:pt x="7644955" y="691945"/>
                  <a:pt x="7639011" y="688973"/>
                  <a:pt x="7631582" y="684515"/>
                </a:cubicBezTo>
                <a:cubicBezTo>
                  <a:pt x="7617466" y="675600"/>
                  <a:pt x="7605950" y="671142"/>
                  <a:pt x="7597035" y="671142"/>
                </a:cubicBezTo>
                <a:lnTo>
                  <a:pt x="7592577" y="673371"/>
                </a:lnTo>
                <a:lnTo>
                  <a:pt x="7594806" y="671142"/>
                </a:lnTo>
                <a:cubicBezTo>
                  <a:pt x="7596292" y="668170"/>
                  <a:pt x="7599264" y="665199"/>
                  <a:pt x="7603722" y="662227"/>
                </a:cubicBezTo>
                <a:cubicBezTo>
                  <a:pt x="7614866" y="652568"/>
                  <a:pt x="7633068" y="632509"/>
                  <a:pt x="7658328" y="602048"/>
                </a:cubicBezTo>
                <a:cubicBezTo>
                  <a:pt x="7687303" y="565643"/>
                  <a:pt x="7718507" y="525524"/>
                  <a:pt x="7751940" y="481690"/>
                </a:cubicBezTo>
                <a:cubicBezTo>
                  <a:pt x="7761598" y="466088"/>
                  <a:pt x="7771627" y="450857"/>
                  <a:pt x="7782029" y="435998"/>
                </a:cubicBezTo>
                <a:cubicBezTo>
                  <a:pt x="7796145" y="415939"/>
                  <a:pt x="7809890" y="396251"/>
                  <a:pt x="7823263" y="376934"/>
                </a:cubicBezTo>
                <a:cubicBezTo>
                  <a:pt x="7830692" y="362818"/>
                  <a:pt x="7842208" y="342758"/>
                  <a:pt x="7857810" y="316755"/>
                </a:cubicBezTo>
                <a:cubicBezTo>
                  <a:pt x="7877127" y="280350"/>
                  <a:pt x="7891614" y="252118"/>
                  <a:pt x="7901272" y="232059"/>
                </a:cubicBezTo>
                <a:cubicBezTo>
                  <a:pt x="7904244" y="224629"/>
                  <a:pt x="7907959" y="215714"/>
                  <a:pt x="7912417" y="205312"/>
                </a:cubicBezTo>
                <a:cubicBezTo>
                  <a:pt x="7918361" y="194911"/>
                  <a:pt x="7922447" y="186181"/>
                  <a:pt x="7924676" y="179123"/>
                </a:cubicBezTo>
                <a:cubicBezTo>
                  <a:pt x="7926905" y="172065"/>
                  <a:pt x="7930248" y="159250"/>
                  <a:pt x="7934705" y="140676"/>
                </a:cubicBezTo>
                <a:lnTo>
                  <a:pt x="7940278" y="118387"/>
                </a:lnTo>
                <a:lnTo>
                  <a:pt x="7936934" y="109472"/>
                </a:lnTo>
                <a:cubicBezTo>
                  <a:pt x="7935448" y="103528"/>
                  <a:pt x="7934705" y="98699"/>
                  <a:pt x="7934705" y="94984"/>
                </a:cubicBezTo>
                <a:close/>
                <a:moveTo>
                  <a:pt x="8362645" y="81611"/>
                </a:moveTo>
                <a:lnTo>
                  <a:pt x="8364873" y="86069"/>
                </a:lnTo>
                <a:lnTo>
                  <a:pt x="8369331" y="88298"/>
                </a:lnTo>
                <a:cubicBezTo>
                  <a:pt x="8378247" y="93499"/>
                  <a:pt x="8388648" y="101299"/>
                  <a:pt x="8400535" y="111701"/>
                </a:cubicBezTo>
                <a:cubicBezTo>
                  <a:pt x="8410193" y="117644"/>
                  <a:pt x="8425424" y="121359"/>
                  <a:pt x="8446226" y="122845"/>
                </a:cubicBezTo>
                <a:lnTo>
                  <a:pt x="8462943" y="120616"/>
                </a:lnTo>
                <a:lnTo>
                  <a:pt x="8462943" y="125074"/>
                </a:lnTo>
                <a:cubicBezTo>
                  <a:pt x="8459971" y="133989"/>
                  <a:pt x="8453656" y="146248"/>
                  <a:pt x="8443997" y="161850"/>
                </a:cubicBezTo>
                <a:cubicBezTo>
                  <a:pt x="8438054" y="170765"/>
                  <a:pt x="8433596" y="176709"/>
                  <a:pt x="8430624" y="179681"/>
                </a:cubicBezTo>
                <a:cubicBezTo>
                  <a:pt x="8429138" y="181167"/>
                  <a:pt x="8426910" y="182652"/>
                  <a:pt x="8423938" y="184138"/>
                </a:cubicBezTo>
                <a:lnTo>
                  <a:pt x="8419480" y="188596"/>
                </a:lnTo>
                <a:lnTo>
                  <a:pt x="8406107" y="184138"/>
                </a:lnTo>
                <a:lnTo>
                  <a:pt x="8393849" y="194168"/>
                </a:lnTo>
                <a:cubicBezTo>
                  <a:pt x="8378989" y="204569"/>
                  <a:pt x="8367102" y="211256"/>
                  <a:pt x="8358187" y="214228"/>
                </a:cubicBezTo>
                <a:cubicBezTo>
                  <a:pt x="8354472" y="212742"/>
                  <a:pt x="8349643" y="210513"/>
                  <a:pt x="8343700" y="207541"/>
                </a:cubicBezTo>
                <a:cubicBezTo>
                  <a:pt x="8334784" y="203084"/>
                  <a:pt x="8327355" y="195840"/>
                  <a:pt x="8321411" y="185810"/>
                </a:cubicBezTo>
                <a:cubicBezTo>
                  <a:pt x="8315467" y="175780"/>
                  <a:pt x="8311753" y="162593"/>
                  <a:pt x="8310267" y="146248"/>
                </a:cubicBezTo>
                <a:cubicBezTo>
                  <a:pt x="8309524" y="136590"/>
                  <a:pt x="8306923" y="121359"/>
                  <a:pt x="8302465" y="100557"/>
                </a:cubicBezTo>
                <a:lnTo>
                  <a:pt x="8298008" y="100557"/>
                </a:lnTo>
                <a:cubicBezTo>
                  <a:pt x="8292064" y="100557"/>
                  <a:pt x="8291321" y="98513"/>
                  <a:pt x="8295779" y="94427"/>
                </a:cubicBezTo>
                <a:cubicBezTo>
                  <a:pt x="8300237" y="90341"/>
                  <a:pt x="8306552" y="86812"/>
                  <a:pt x="8314725" y="83840"/>
                </a:cubicBezTo>
                <a:cubicBezTo>
                  <a:pt x="8323640" y="82354"/>
                  <a:pt x="8339613" y="81611"/>
                  <a:pt x="8362645" y="81611"/>
                </a:cubicBezTo>
                <a:close/>
                <a:moveTo>
                  <a:pt x="2688272" y="62666"/>
                </a:moveTo>
                <a:cubicBezTo>
                  <a:pt x="2699602" y="62666"/>
                  <a:pt x="2710653" y="63038"/>
                  <a:pt x="2721426" y="63781"/>
                </a:cubicBezTo>
                <a:cubicBezTo>
                  <a:pt x="2744457" y="74182"/>
                  <a:pt x="2766003" y="91641"/>
                  <a:pt x="2786062" y="116159"/>
                </a:cubicBezTo>
                <a:lnTo>
                  <a:pt x="2797206" y="131760"/>
                </a:lnTo>
                <a:lnTo>
                  <a:pt x="2806122" y="131760"/>
                </a:lnTo>
                <a:cubicBezTo>
                  <a:pt x="2815038" y="134732"/>
                  <a:pt x="2823581" y="141047"/>
                  <a:pt x="2831754" y="150706"/>
                </a:cubicBezTo>
                <a:lnTo>
                  <a:pt x="2836212" y="157392"/>
                </a:lnTo>
                <a:lnTo>
                  <a:pt x="2831754" y="177452"/>
                </a:lnTo>
                <a:lnTo>
                  <a:pt x="2838440" y="184138"/>
                </a:lnTo>
                <a:cubicBezTo>
                  <a:pt x="2841412" y="189339"/>
                  <a:pt x="2843641" y="194168"/>
                  <a:pt x="2845127" y="198626"/>
                </a:cubicBezTo>
                <a:cubicBezTo>
                  <a:pt x="2843641" y="211999"/>
                  <a:pt x="2838812" y="229458"/>
                  <a:pt x="2830640" y="251004"/>
                </a:cubicBezTo>
                <a:lnTo>
                  <a:pt x="2819495" y="268835"/>
                </a:lnTo>
                <a:cubicBezTo>
                  <a:pt x="2819495" y="348330"/>
                  <a:pt x="2818752" y="398479"/>
                  <a:pt x="2817267" y="419282"/>
                </a:cubicBezTo>
                <a:cubicBezTo>
                  <a:pt x="2811323" y="507693"/>
                  <a:pt x="2806122" y="583103"/>
                  <a:pt x="2801664" y="645510"/>
                </a:cubicBezTo>
                <a:cubicBezTo>
                  <a:pt x="2800178" y="653683"/>
                  <a:pt x="2798693" y="660741"/>
                  <a:pt x="2797206" y="666684"/>
                </a:cubicBezTo>
                <a:cubicBezTo>
                  <a:pt x="2794235" y="681543"/>
                  <a:pt x="2792006" y="694545"/>
                  <a:pt x="2790520" y="705689"/>
                </a:cubicBezTo>
                <a:cubicBezTo>
                  <a:pt x="2789034" y="711633"/>
                  <a:pt x="2787548" y="724263"/>
                  <a:pt x="2786062" y="743580"/>
                </a:cubicBezTo>
                <a:cubicBezTo>
                  <a:pt x="2783833" y="756210"/>
                  <a:pt x="2779747" y="766983"/>
                  <a:pt x="2773804" y="775898"/>
                </a:cubicBezTo>
                <a:lnTo>
                  <a:pt x="2769346" y="789271"/>
                </a:lnTo>
                <a:cubicBezTo>
                  <a:pt x="2764888" y="807845"/>
                  <a:pt x="2757459" y="827162"/>
                  <a:pt x="2747057" y="847221"/>
                </a:cubicBezTo>
                <a:cubicBezTo>
                  <a:pt x="2744086" y="851679"/>
                  <a:pt x="2739999" y="862823"/>
                  <a:pt x="2734799" y="880654"/>
                </a:cubicBezTo>
                <a:lnTo>
                  <a:pt x="2714739" y="895142"/>
                </a:lnTo>
                <a:cubicBezTo>
                  <a:pt x="2699137" y="908515"/>
                  <a:pt x="2689850" y="915944"/>
                  <a:pt x="2686879" y="917430"/>
                </a:cubicBezTo>
                <a:cubicBezTo>
                  <a:pt x="2683907" y="918916"/>
                  <a:pt x="2679449" y="919659"/>
                  <a:pt x="2673505" y="919659"/>
                </a:cubicBezTo>
                <a:cubicBezTo>
                  <a:pt x="2667562" y="919659"/>
                  <a:pt x="2661618" y="918916"/>
                  <a:pt x="2655674" y="917430"/>
                </a:cubicBezTo>
                <a:lnTo>
                  <a:pt x="2648988" y="912972"/>
                </a:lnTo>
                <a:lnTo>
                  <a:pt x="2644531" y="917430"/>
                </a:lnTo>
                <a:cubicBezTo>
                  <a:pt x="2636358" y="924860"/>
                  <a:pt x="2626699" y="929131"/>
                  <a:pt x="2615555" y="930246"/>
                </a:cubicBezTo>
                <a:cubicBezTo>
                  <a:pt x="2604411" y="931360"/>
                  <a:pt x="2593267" y="929317"/>
                  <a:pt x="2582123" y="924117"/>
                </a:cubicBezTo>
                <a:cubicBezTo>
                  <a:pt x="2553147" y="907772"/>
                  <a:pt x="2531973" y="891055"/>
                  <a:pt x="2518600" y="873967"/>
                </a:cubicBezTo>
                <a:cubicBezTo>
                  <a:pt x="2514143" y="868024"/>
                  <a:pt x="2507085" y="856137"/>
                  <a:pt x="2497426" y="838306"/>
                </a:cubicBezTo>
                <a:cubicBezTo>
                  <a:pt x="2465479" y="786299"/>
                  <a:pt x="2442820" y="751752"/>
                  <a:pt x="2429446" y="734664"/>
                </a:cubicBezTo>
                <a:cubicBezTo>
                  <a:pt x="2430932" y="733178"/>
                  <a:pt x="2433161" y="733178"/>
                  <a:pt x="2436133" y="734664"/>
                </a:cubicBezTo>
                <a:cubicBezTo>
                  <a:pt x="2460650" y="742837"/>
                  <a:pt x="2489626" y="752124"/>
                  <a:pt x="2523058" y="762525"/>
                </a:cubicBezTo>
                <a:cubicBezTo>
                  <a:pt x="2533459" y="764011"/>
                  <a:pt x="2548690" y="764754"/>
                  <a:pt x="2568749" y="764754"/>
                </a:cubicBezTo>
                <a:cubicBezTo>
                  <a:pt x="2571721" y="764754"/>
                  <a:pt x="2574693" y="763268"/>
                  <a:pt x="2577665" y="760296"/>
                </a:cubicBezTo>
                <a:cubicBezTo>
                  <a:pt x="2580637" y="758810"/>
                  <a:pt x="2583609" y="758067"/>
                  <a:pt x="2586580" y="758067"/>
                </a:cubicBezTo>
                <a:cubicBezTo>
                  <a:pt x="2596239" y="750638"/>
                  <a:pt x="2605526" y="742094"/>
                  <a:pt x="2614441" y="732435"/>
                </a:cubicBezTo>
                <a:cubicBezTo>
                  <a:pt x="2617413" y="725006"/>
                  <a:pt x="2621871" y="714605"/>
                  <a:pt x="2627814" y="701232"/>
                </a:cubicBezTo>
                <a:cubicBezTo>
                  <a:pt x="2635244" y="675228"/>
                  <a:pt x="2645274" y="636223"/>
                  <a:pt x="2657904" y="584217"/>
                </a:cubicBezTo>
                <a:cubicBezTo>
                  <a:pt x="2662361" y="552270"/>
                  <a:pt x="2664590" y="525524"/>
                  <a:pt x="2664590" y="503978"/>
                </a:cubicBezTo>
                <a:lnTo>
                  <a:pt x="2664590" y="477232"/>
                </a:lnTo>
                <a:cubicBezTo>
                  <a:pt x="2628186" y="512151"/>
                  <a:pt x="2602182" y="537040"/>
                  <a:pt x="2586580" y="551899"/>
                </a:cubicBezTo>
                <a:cubicBezTo>
                  <a:pt x="2547204" y="586817"/>
                  <a:pt x="2510799" y="620250"/>
                  <a:pt x="2477366" y="652197"/>
                </a:cubicBezTo>
                <a:cubicBezTo>
                  <a:pt x="2466965" y="660369"/>
                  <a:pt x="2453221" y="671885"/>
                  <a:pt x="2436133" y="686744"/>
                </a:cubicBezTo>
                <a:cubicBezTo>
                  <a:pt x="2399728" y="720177"/>
                  <a:pt x="2373539" y="739679"/>
                  <a:pt x="2357566" y="745251"/>
                </a:cubicBezTo>
                <a:cubicBezTo>
                  <a:pt x="2341593" y="750823"/>
                  <a:pt x="2326548" y="745066"/>
                  <a:pt x="2312431" y="727978"/>
                </a:cubicBezTo>
                <a:lnTo>
                  <a:pt x="2303517" y="714605"/>
                </a:lnTo>
                <a:lnTo>
                  <a:pt x="2292372" y="714605"/>
                </a:lnTo>
                <a:cubicBezTo>
                  <a:pt x="2280485" y="711633"/>
                  <a:pt x="2273427" y="707175"/>
                  <a:pt x="2271198" y="701232"/>
                </a:cubicBezTo>
                <a:cubicBezTo>
                  <a:pt x="2266740" y="693059"/>
                  <a:pt x="2260797" y="687487"/>
                  <a:pt x="2253367" y="684515"/>
                </a:cubicBezTo>
                <a:cubicBezTo>
                  <a:pt x="2248910" y="681543"/>
                  <a:pt x="2245938" y="679315"/>
                  <a:pt x="2244452" y="677829"/>
                </a:cubicBezTo>
                <a:cubicBezTo>
                  <a:pt x="2244452" y="674857"/>
                  <a:pt x="2241480" y="665570"/>
                  <a:pt x="2235537" y="649968"/>
                </a:cubicBezTo>
                <a:lnTo>
                  <a:pt x="2239994" y="623222"/>
                </a:lnTo>
                <a:cubicBezTo>
                  <a:pt x="2241480" y="612078"/>
                  <a:pt x="2243337" y="603534"/>
                  <a:pt x="2245566" y="597590"/>
                </a:cubicBezTo>
                <a:cubicBezTo>
                  <a:pt x="2247795" y="591646"/>
                  <a:pt x="2249653" y="588675"/>
                  <a:pt x="2251138" y="588675"/>
                </a:cubicBezTo>
                <a:lnTo>
                  <a:pt x="2257825" y="595361"/>
                </a:lnTo>
                <a:cubicBezTo>
                  <a:pt x="2263769" y="602791"/>
                  <a:pt x="2271569" y="607620"/>
                  <a:pt x="2281228" y="609849"/>
                </a:cubicBezTo>
                <a:cubicBezTo>
                  <a:pt x="2300545" y="607620"/>
                  <a:pt x="2319490" y="602048"/>
                  <a:pt x="2338064" y="593132"/>
                </a:cubicBezTo>
                <a:cubicBezTo>
                  <a:pt x="2346979" y="587189"/>
                  <a:pt x="2357008" y="581245"/>
                  <a:pt x="2368153" y="575302"/>
                </a:cubicBezTo>
                <a:lnTo>
                  <a:pt x="2381526" y="566386"/>
                </a:lnTo>
                <a:cubicBezTo>
                  <a:pt x="2388956" y="563414"/>
                  <a:pt x="2395642" y="560814"/>
                  <a:pt x="2401586" y="558585"/>
                </a:cubicBezTo>
                <a:cubicBezTo>
                  <a:pt x="2430561" y="540754"/>
                  <a:pt x="2471795" y="516609"/>
                  <a:pt x="2525287" y="486148"/>
                </a:cubicBezTo>
                <a:cubicBezTo>
                  <a:pt x="2538660" y="477232"/>
                  <a:pt x="2551662" y="469431"/>
                  <a:pt x="2564292" y="462745"/>
                </a:cubicBezTo>
                <a:cubicBezTo>
                  <a:pt x="2574693" y="458287"/>
                  <a:pt x="2582865" y="454572"/>
                  <a:pt x="2588809" y="451600"/>
                </a:cubicBezTo>
                <a:cubicBezTo>
                  <a:pt x="2601439" y="442685"/>
                  <a:pt x="2625956" y="427455"/>
                  <a:pt x="2662361" y="405909"/>
                </a:cubicBezTo>
                <a:lnTo>
                  <a:pt x="2669048" y="401451"/>
                </a:lnTo>
                <a:cubicBezTo>
                  <a:pt x="2672020" y="321213"/>
                  <a:pt x="2673505" y="261777"/>
                  <a:pt x="2673505" y="223143"/>
                </a:cubicBezTo>
                <a:lnTo>
                  <a:pt x="2673505" y="205312"/>
                </a:lnTo>
                <a:lnTo>
                  <a:pt x="2664590" y="205312"/>
                </a:lnTo>
                <a:cubicBezTo>
                  <a:pt x="2658647" y="206798"/>
                  <a:pt x="2651960" y="208284"/>
                  <a:pt x="2644531" y="209770"/>
                </a:cubicBezTo>
                <a:cubicBezTo>
                  <a:pt x="2636358" y="209770"/>
                  <a:pt x="2628557" y="211256"/>
                  <a:pt x="2621128" y="214228"/>
                </a:cubicBezTo>
                <a:cubicBezTo>
                  <a:pt x="2612212" y="215714"/>
                  <a:pt x="2601439" y="217943"/>
                  <a:pt x="2588809" y="220914"/>
                </a:cubicBezTo>
                <a:cubicBezTo>
                  <a:pt x="2564292" y="228344"/>
                  <a:pt x="2536431" y="237631"/>
                  <a:pt x="2505227" y="248775"/>
                </a:cubicBezTo>
                <a:cubicBezTo>
                  <a:pt x="2500027" y="251747"/>
                  <a:pt x="2493711" y="254719"/>
                  <a:pt x="2486282" y="257690"/>
                </a:cubicBezTo>
                <a:cubicBezTo>
                  <a:pt x="2466222" y="262148"/>
                  <a:pt x="2437990" y="268835"/>
                  <a:pt x="2401586" y="277750"/>
                </a:cubicBezTo>
                <a:cubicBezTo>
                  <a:pt x="2386727" y="274778"/>
                  <a:pt x="2374468" y="269578"/>
                  <a:pt x="2364810" y="262148"/>
                </a:cubicBezTo>
                <a:cubicBezTo>
                  <a:pt x="2351436" y="256205"/>
                  <a:pt x="2339549" y="250261"/>
                  <a:pt x="2329148" y="244317"/>
                </a:cubicBezTo>
                <a:cubicBezTo>
                  <a:pt x="2323204" y="239860"/>
                  <a:pt x="2318375" y="236516"/>
                  <a:pt x="2314661" y="234287"/>
                </a:cubicBezTo>
                <a:cubicBezTo>
                  <a:pt x="2310203" y="228344"/>
                  <a:pt x="2305002" y="221657"/>
                  <a:pt x="2299059" y="214228"/>
                </a:cubicBezTo>
                <a:cubicBezTo>
                  <a:pt x="2297572" y="211256"/>
                  <a:pt x="2296087" y="209027"/>
                  <a:pt x="2294601" y="207541"/>
                </a:cubicBezTo>
                <a:cubicBezTo>
                  <a:pt x="2288658" y="198626"/>
                  <a:pt x="2282714" y="185624"/>
                  <a:pt x="2276770" y="168536"/>
                </a:cubicBezTo>
                <a:cubicBezTo>
                  <a:pt x="2275284" y="164079"/>
                  <a:pt x="2274170" y="160364"/>
                  <a:pt x="2273427" y="157392"/>
                </a:cubicBezTo>
                <a:cubicBezTo>
                  <a:pt x="2271941" y="154420"/>
                  <a:pt x="2267483" y="148848"/>
                  <a:pt x="2260054" y="140676"/>
                </a:cubicBezTo>
                <a:lnTo>
                  <a:pt x="2262282" y="138447"/>
                </a:lnTo>
                <a:cubicBezTo>
                  <a:pt x="2269712" y="140676"/>
                  <a:pt x="2278256" y="144762"/>
                  <a:pt x="2287914" y="150706"/>
                </a:cubicBezTo>
                <a:cubicBezTo>
                  <a:pt x="2293858" y="152191"/>
                  <a:pt x="2298315" y="154420"/>
                  <a:pt x="2301288" y="157392"/>
                </a:cubicBezTo>
                <a:cubicBezTo>
                  <a:pt x="2308717" y="160364"/>
                  <a:pt x="2314661" y="161107"/>
                  <a:pt x="2319118" y="159621"/>
                </a:cubicBezTo>
                <a:cubicBezTo>
                  <a:pt x="2321347" y="158135"/>
                  <a:pt x="2326176" y="157392"/>
                  <a:pt x="2333606" y="157392"/>
                </a:cubicBezTo>
                <a:cubicBezTo>
                  <a:pt x="2351436" y="152934"/>
                  <a:pt x="2365924" y="147734"/>
                  <a:pt x="2377068" y="141790"/>
                </a:cubicBezTo>
                <a:cubicBezTo>
                  <a:pt x="2385984" y="139561"/>
                  <a:pt x="2396385" y="137704"/>
                  <a:pt x="2408272" y="136218"/>
                </a:cubicBezTo>
                <a:cubicBezTo>
                  <a:pt x="2425360" y="128789"/>
                  <a:pt x="2446905" y="120616"/>
                  <a:pt x="2472909" y="111701"/>
                </a:cubicBezTo>
                <a:cubicBezTo>
                  <a:pt x="2494455" y="104271"/>
                  <a:pt x="2509685" y="99814"/>
                  <a:pt x="2518600" y="98328"/>
                </a:cubicBezTo>
                <a:cubicBezTo>
                  <a:pt x="2526030" y="96099"/>
                  <a:pt x="2533459" y="94241"/>
                  <a:pt x="2540889" y="92756"/>
                </a:cubicBezTo>
                <a:cubicBezTo>
                  <a:pt x="2543861" y="89784"/>
                  <a:pt x="2547575" y="88298"/>
                  <a:pt x="2552033" y="88298"/>
                </a:cubicBezTo>
                <a:cubicBezTo>
                  <a:pt x="2555748" y="86812"/>
                  <a:pt x="2562063" y="85326"/>
                  <a:pt x="2570978" y="83840"/>
                </a:cubicBezTo>
                <a:cubicBezTo>
                  <a:pt x="2582865" y="79383"/>
                  <a:pt x="2592152" y="76411"/>
                  <a:pt x="2598839" y="74925"/>
                </a:cubicBezTo>
                <a:cubicBezTo>
                  <a:pt x="2607754" y="71953"/>
                  <a:pt x="2620385" y="68981"/>
                  <a:pt x="2636730" y="66009"/>
                </a:cubicBezTo>
                <a:cubicBezTo>
                  <a:pt x="2643416" y="64524"/>
                  <a:pt x="2648988" y="63781"/>
                  <a:pt x="2653446" y="63781"/>
                </a:cubicBezTo>
                <a:cubicBezTo>
                  <a:pt x="2665333" y="63038"/>
                  <a:pt x="2676941" y="62666"/>
                  <a:pt x="2688272" y="62666"/>
                </a:cubicBezTo>
                <a:close/>
                <a:moveTo>
                  <a:pt x="4897897" y="35920"/>
                </a:moveTo>
                <a:lnTo>
                  <a:pt x="4927987" y="35920"/>
                </a:lnTo>
                <a:lnTo>
                  <a:pt x="4943589" y="40378"/>
                </a:lnTo>
                <a:cubicBezTo>
                  <a:pt x="4958448" y="43349"/>
                  <a:pt x="4969778" y="47621"/>
                  <a:pt x="4977579" y="53193"/>
                </a:cubicBezTo>
                <a:cubicBezTo>
                  <a:pt x="4985380" y="58766"/>
                  <a:pt x="4990023" y="66009"/>
                  <a:pt x="4991509" y="74925"/>
                </a:cubicBezTo>
                <a:lnTo>
                  <a:pt x="4991509" y="83840"/>
                </a:lnTo>
                <a:cubicBezTo>
                  <a:pt x="5003397" y="92013"/>
                  <a:pt x="5011197" y="99071"/>
                  <a:pt x="5014912" y="105014"/>
                </a:cubicBezTo>
                <a:lnTo>
                  <a:pt x="5019370" y="116159"/>
                </a:lnTo>
                <a:lnTo>
                  <a:pt x="5017141" y="127303"/>
                </a:lnTo>
                <a:cubicBezTo>
                  <a:pt x="5008968" y="144391"/>
                  <a:pt x="4999681" y="158878"/>
                  <a:pt x="4989280" y="170765"/>
                </a:cubicBezTo>
                <a:cubicBezTo>
                  <a:pt x="4984823" y="173737"/>
                  <a:pt x="4979622" y="175966"/>
                  <a:pt x="4973678" y="177452"/>
                </a:cubicBezTo>
                <a:lnTo>
                  <a:pt x="4965877" y="177452"/>
                </a:lnTo>
                <a:lnTo>
                  <a:pt x="4965877" y="172994"/>
                </a:lnTo>
                <a:cubicBezTo>
                  <a:pt x="4969592" y="165565"/>
                  <a:pt x="4973678" y="159621"/>
                  <a:pt x="4978136" y="155163"/>
                </a:cubicBezTo>
                <a:cubicBezTo>
                  <a:pt x="4978136" y="153677"/>
                  <a:pt x="4976650" y="153677"/>
                  <a:pt x="4973678" y="155163"/>
                </a:cubicBezTo>
                <a:lnTo>
                  <a:pt x="4971449" y="159621"/>
                </a:lnTo>
                <a:cubicBezTo>
                  <a:pt x="4969964" y="158135"/>
                  <a:pt x="4968477" y="158135"/>
                  <a:pt x="4966992" y="159621"/>
                </a:cubicBezTo>
                <a:cubicBezTo>
                  <a:pt x="4954362" y="162593"/>
                  <a:pt x="4931330" y="168536"/>
                  <a:pt x="4897897" y="177452"/>
                </a:cubicBezTo>
                <a:cubicBezTo>
                  <a:pt x="4876352" y="181909"/>
                  <a:pt x="4858150" y="185996"/>
                  <a:pt x="4843291" y="189710"/>
                </a:cubicBezTo>
                <a:cubicBezTo>
                  <a:pt x="4838833" y="191196"/>
                  <a:pt x="4828060" y="195654"/>
                  <a:pt x="4810972" y="203084"/>
                </a:cubicBezTo>
                <a:lnTo>
                  <a:pt x="4815430" y="205312"/>
                </a:lnTo>
                <a:cubicBezTo>
                  <a:pt x="4822859" y="211256"/>
                  <a:pt x="4829918" y="218686"/>
                  <a:pt x="4836604" y="227601"/>
                </a:cubicBezTo>
                <a:cubicBezTo>
                  <a:pt x="4838090" y="232802"/>
                  <a:pt x="4839576" y="235402"/>
                  <a:pt x="4841062" y="235402"/>
                </a:cubicBezTo>
                <a:cubicBezTo>
                  <a:pt x="4854435" y="230201"/>
                  <a:pt x="4871151" y="223143"/>
                  <a:pt x="4891211" y="214228"/>
                </a:cubicBezTo>
                <a:lnTo>
                  <a:pt x="4906813" y="207541"/>
                </a:lnTo>
                <a:lnTo>
                  <a:pt x="4927987" y="207541"/>
                </a:lnTo>
                <a:cubicBezTo>
                  <a:pt x="4947304" y="209027"/>
                  <a:pt x="4964020" y="214971"/>
                  <a:pt x="4978136" y="225372"/>
                </a:cubicBezTo>
                <a:cubicBezTo>
                  <a:pt x="4987051" y="232059"/>
                  <a:pt x="4992995" y="241345"/>
                  <a:pt x="4995967" y="253233"/>
                </a:cubicBezTo>
                <a:cubicBezTo>
                  <a:pt x="5001910" y="257690"/>
                  <a:pt x="5009711" y="264377"/>
                  <a:pt x="5019370" y="273292"/>
                </a:cubicBezTo>
                <a:lnTo>
                  <a:pt x="5030514" y="281093"/>
                </a:lnTo>
                <a:lnTo>
                  <a:pt x="5030514" y="294466"/>
                </a:lnTo>
                <a:cubicBezTo>
                  <a:pt x="5029028" y="306354"/>
                  <a:pt x="5022713" y="317498"/>
                  <a:pt x="5011569" y="327899"/>
                </a:cubicBezTo>
                <a:cubicBezTo>
                  <a:pt x="4979622" y="346473"/>
                  <a:pt x="4951018" y="362818"/>
                  <a:pt x="4925758" y="376934"/>
                </a:cubicBezTo>
                <a:cubicBezTo>
                  <a:pt x="4910156" y="384363"/>
                  <a:pt x="4887868" y="394765"/>
                  <a:pt x="4858893" y="408138"/>
                </a:cubicBezTo>
                <a:cubicBezTo>
                  <a:pt x="4857407" y="408138"/>
                  <a:pt x="4855178" y="409624"/>
                  <a:pt x="4852206" y="412596"/>
                </a:cubicBezTo>
                <a:lnTo>
                  <a:pt x="4849977" y="414824"/>
                </a:lnTo>
                <a:cubicBezTo>
                  <a:pt x="4870037" y="413338"/>
                  <a:pt x="4883781" y="411853"/>
                  <a:pt x="4891211" y="410367"/>
                </a:cubicBezTo>
                <a:cubicBezTo>
                  <a:pt x="4927615" y="405909"/>
                  <a:pt x="4977765" y="401451"/>
                  <a:pt x="5041658" y="396994"/>
                </a:cubicBezTo>
                <a:lnTo>
                  <a:pt x="5098494" y="394765"/>
                </a:lnTo>
                <a:lnTo>
                  <a:pt x="5183190" y="399222"/>
                </a:lnTo>
                <a:cubicBezTo>
                  <a:pt x="5200278" y="406652"/>
                  <a:pt x="5211051" y="411853"/>
                  <a:pt x="5215509" y="414824"/>
                </a:cubicBezTo>
                <a:cubicBezTo>
                  <a:pt x="5218481" y="417796"/>
                  <a:pt x="5222195" y="420397"/>
                  <a:pt x="5226653" y="422625"/>
                </a:cubicBezTo>
                <a:cubicBezTo>
                  <a:pt x="5234083" y="430055"/>
                  <a:pt x="5236311" y="438227"/>
                  <a:pt x="5233340" y="447143"/>
                </a:cubicBezTo>
                <a:lnTo>
                  <a:pt x="5231111" y="451600"/>
                </a:lnTo>
                <a:lnTo>
                  <a:pt x="5235568" y="462745"/>
                </a:lnTo>
                <a:cubicBezTo>
                  <a:pt x="5240026" y="472403"/>
                  <a:pt x="5242255" y="479090"/>
                  <a:pt x="5242255" y="482804"/>
                </a:cubicBezTo>
                <a:cubicBezTo>
                  <a:pt x="5242255" y="486519"/>
                  <a:pt x="5240026" y="493577"/>
                  <a:pt x="5235568" y="503978"/>
                </a:cubicBezTo>
                <a:cubicBezTo>
                  <a:pt x="5229625" y="513637"/>
                  <a:pt x="5223681" y="522181"/>
                  <a:pt x="5217738" y="529610"/>
                </a:cubicBezTo>
                <a:cubicBezTo>
                  <a:pt x="5205107" y="538526"/>
                  <a:pt x="5192848" y="544469"/>
                  <a:pt x="5180961" y="547441"/>
                </a:cubicBezTo>
                <a:cubicBezTo>
                  <a:pt x="5179475" y="545955"/>
                  <a:pt x="5179475" y="544469"/>
                  <a:pt x="5180961" y="542983"/>
                </a:cubicBezTo>
                <a:cubicBezTo>
                  <a:pt x="5182447" y="540011"/>
                  <a:pt x="5183190" y="537040"/>
                  <a:pt x="5183190" y="534068"/>
                </a:cubicBezTo>
                <a:cubicBezTo>
                  <a:pt x="5183190" y="531096"/>
                  <a:pt x="5181704" y="528867"/>
                  <a:pt x="5178732" y="527381"/>
                </a:cubicBezTo>
                <a:cubicBezTo>
                  <a:pt x="5175761" y="525895"/>
                  <a:pt x="5164245" y="522924"/>
                  <a:pt x="5144185" y="518466"/>
                </a:cubicBezTo>
                <a:cubicBezTo>
                  <a:pt x="5118925" y="513265"/>
                  <a:pt x="5085492" y="509922"/>
                  <a:pt x="5043887" y="508436"/>
                </a:cubicBezTo>
                <a:cubicBezTo>
                  <a:pt x="4997081" y="508436"/>
                  <a:pt x="4950647" y="510293"/>
                  <a:pt x="4904584" y="514008"/>
                </a:cubicBezTo>
                <a:cubicBezTo>
                  <a:pt x="4880066" y="515494"/>
                  <a:pt x="4860378" y="517723"/>
                  <a:pt x="4845520" y="520695"/>
                </a:cubicBezTo>
                <a:cubicBezTo>
                  <a:pt x="4844034" y="534068"/>
                  <a:pt x="4843291" y="561186"/>
                  <a:pt x="4843291" y="602048"/>
                </a:cubicBezTo>
                <a:cubicBezTo>
                  <a:pt x="4840319" y="723892"/>
                  <a:pt x="4837347" y="801530"/>
                  <a:pt x="4834375" y="834963"/>
                </a:cubicBezTo>
                <a:cubicBezTo>
                  <a:pt x="4831403" y="846107"/>
                  <a:pt x="4829174" y="859108"/>
                  <a:pt x="4827689" y="873967"/>
                </a:cubicBezTo>
                <a:cubicBezTo>
                  <a:pt x="4826946" y="881397"/>
                  <a:pt x="4825831" y="888455"/>
                  <a:pt x="4824345" y="895142"/>
                </a:cubicBezTo>
                <a:lnTo>
                  <a:pt x="4817659" y="915201"/>
                </a:lnTo>
                <a:lnTo>
                  <a:pt x="4806515" y="943062"/>
                </a:lnTo>
                <a:lnTo>
                  <a:pt x="4797599" y="969808"/>
                </a:lnTo>
                <a:cubicBezTo>
                  <a:pt x="4793141" y="977980"/>
                  <a:pt x="4789427" y="987267"/>
                  <a:pt x="4786455" y="997669"/>
                </a:cubicBezTo>
                <a:cubicBezTo>
                  <a:pt x="4787941" y="999154"/>
                  <a:pt x="4787198" y="1000640"/>
                  <a:pt x="4784226" y="1002126"/>
                </a:cubicBezTo>
                <a:cubicBezTo>
                  <a:pt x="4780511" y="1005098"/>
                  <a:pt x="4774939" y="1005841"/>
                  <a:pt x="4767510" y="1004355"/>
                </a:cubicBezTo>
                <a:cubicBezTo>
                  <a:pt x="4761566" y="995440"/>
                  <a:pt x="4756365" y="986153"/>
                  <a:pt x="4751908" y="976495"/>
                </a:cubicBezTo>
                <a:cubicBezTo>
                  <a:pt x="4751908" y="975009"/>
                  <a:pt x="4751165" y="973523"/>
                  <a:pt x="4749679" y="972037"/>
                </a:cubicBezTo>
                <a:cubicBezTo>
                  <a:pt x="4746707" y="970551"/>
                  <a:pt x="4745221" y="968322"/>
                  <a:pt x="4745221" y="965350"/>
                </a:cubicBezTo>
                <a:lnTo>
                  <a:pt x="4736306" y="947519"/>
                </a:lnTo>
                <a:cubicBezTo>
                  <a:pt x="4734077" y="937118"/>
                  <a:pt x="4730734" y="924860"/>
                  <a:pt x="4726276" y="910743"/>
                </a:cubicBezTo>
                <a:cubicBezTo>
                  <a:pt x="4723304" y="900342"/>
                  <a:pt x="4721075" y="892170"/>
                  <a:pt x="4719590" y="886226"/>
                </a:cubicBezTo>
                <a:cubicBezTo>
                  <a:pt x="4715132" y="849079"/>
                  <a:pt x="4712903" y="779613"/>
                  <a:pt x="4712903" y="677829"/>
                </a:cubicBezTo>
                <a:cubicBezTo>
                  <a:pt x="4711417" y="613935"/>
                  <a:pt x="4710674" y="572701"/>
                  <a:pt x="4710674" y="554127"/>
                </a:cubicBezTo>
                <a:cubicBezTo>
                  <a:pt x="4686157" y="559328"/>
                  <a:pt x="4657182" y="568615"/>
                  <a:pt x="4623749" y="581988"/>
                </a:cubicBezTo>
                <a:cubicBezTo>
                  <a:pt x="4614833" y="584960"/>
                  <a:pt x="4606661" y="587932"/>
                  <a:pt x="4599231" y="590903"/>
                </a:cubicBezTo>
                <a:cubicBezTo>
                  <a:pt x="4588087" y="595361"/>
                  <a:pt x="4572114" y="602419"/>
                  <a:pt x="4551311" y="612078"/>
                </a:cubicBezTo>
                <a:cubicBezTo>
                  <a:pt x="4523822" y="620993"/>
                  <a:pt x="4498562" y="630651"/>
                  <a:pt x="4475530" y="641053"/>
                </a:cubicBezTo>
                <a:cubicBezTo>
                  <a:pt x="4459928" y="646996"/>
                  <a:pt x="4447670" y="651825"/>
                  <a:pt x="4438754" y="655540"/>
                </a:cubicBezTo>
                <a:cubicBezTo>
                  <a:pt x="4426867" y="657026"/>
                  <a:pt x="4414608" y="657026"/>
                  <a:pt x="4401978" y="655540"/>
                </a:cubicBezTo>
                <a:cubicBezTo>
                  <a:pt x="4388605" y="645882"/>
                  <a:pt x="4375975" y="638081"/>
                  <a:pt x="4364088" y="632137"/>
                </a:cubicBezTo>
                <a:cubicBezTo>
                  <a:pt x="4355915" y="630651"/>
                  <a:pt x="4348858" y="626937"/>
                  <a:pt x="4342914" y="620993"/>
                </a:cubicBezTo>
                <a:cubicBezTo>
                  <a:pt x="4336971" y="600933"/>
                  <a:pt x="4331770" y="584960"/>
                  <a:pt x="4327312" y="573073"/>
                </a:cubicBezTo>
                <a:cubicBezTo>
                  <a:pt x="4321369" y="557471"/>
                  <a:pt x="4316540" y="542983"/>
                  <a:pt x="4312824" y="529610"/>
                </a:cubicBezTo>
                <a:lnTo>
                  <a:pt x="4310595" y="525152"/>
                </a:lnTo>
                <a:lnTo>
                  <a:pt x="4340685" y="540754"/>
                </a:lnTo>
                <a:lnTo>
                  <a:pt x="4364088" y="538526"/>
                </a:lnTo>
                <a:cubicBezTo>
                  <a:pt x="4397521" y="537040"/>
                  <a:pt x="4435411" y="530353"/>
                  <a:pt x="4477759" y="518466"/>
                </a:cubicBezTo>
                <a:cubicBezTo>
                  <a:pt x="4500791" y="510293"/>
                  <a:pt x="4529023" y="501007"/>
                  <a:pt x="4562456" y="490605"/>
                </a:cubicBezTo>
                <a:cubicBezTo>
                  <a:pt x="4583258" y="483176"/>
                  <a:pt x="4598488" y="477975"/>
                  <a:pt x="4608147" y="475003"/>
                </a:cubicBezTo>
                <a:cubicBezTo>
                  <a:pt x="4625978" y="470546"/>
                  <a:pt x="4641951" y="465716"/>
                  <a:pt x="4656067" y="460516"/>
                </a:cubicBezTo>
                <a:cubicBezTo>
                  <a:pt x="4666468" y="457544"/>
                  <a:pt x="4680956" y="453829"/>
                  <a:pt x="4699530" y="449372"/>
                </a:cubicBezTo>
                <a:cubicBezTo>
                  <a:pt x="4702502" y="446400"/>
                  <a:pt x="4706217" y="444914"/>
                  <a:pt x="4710674" y="444914"/>
                </a:cubicBezTo>
                <a:lnTo>
                  <a:pt x="4715132" y="444914"/>
                </a:lnTo>
                <a:lnTo>
                  <a:pt x="4715132" y="431541"/>
                </a:lnTo>
                <a:cubicBezTo>
                  <a:pt x="4716618" y="420397"/>
                  <a:pt x="4716989" y="407952"/>
                  <a:pt x="4716246" y="394208"/>
                </a:cubicBezTo>
                <a:cubicBezTo>
                  <a:pt x="4715503" y="380463"/>
                  <a:pt x="4714389" y="373962"/>
                  <a:pt x="4712903" y="374705"/>
                </a:cubicBezTo>
                <a:cubicBezTo>
                  <a:pt x="4711417" y="376191"/>
                  <a:pt x="4710674" y="378420"/>
                  <a:pt x="4710674" y="381392"/>
                </a:cubicBezTo>
                <a:cubicBezTo>
                  <a:pt x="4707702" y="385849"/>
                  <a:pt x="4703988" y="389564"/>
                  <a:pt x="4699530" y="392536"/>
                </a:cubicBezTo>
                <a:cubicBezTo>
                  <a:pt x="4682442" y="405909"/>
                  <a:pt x="4670183" y="416682"/>
                  <a:pt x="4662754" y="424854"/>
                </a:cubicBezTo>
                <a:cubicBezTo>
                  <a:pt x="4655324" y="432284"/>
                  <a:pt x="4643809" y="441199"/>
                  <a:pt x="4628207" y="451600"/>
                </a:cubicBezTo>
                <a:cubicBezTo>
                  <a:pt x="4616319" y="456058"/>
                  <a:pt x="4604804" y="456801"/>
                  <a:pt x="4593659" y="453829"/>
                </a:cubicBezTo>
                <a:lnTo>
                  <a:pt x="4584744" y="451600"/>
                </a:lnTo>
                <a:cubicBezTo>
                  <a:pt x="4562456" y="406280"/>
                  <a:pt x="4550197" y="382135"/>
                  <a:pt x="4547968" y="379163"/>
                </a:cubicBezTo>
                <a:cubicBezTo>
                  <a:pt x="4546482" y="376191"/>
                  <a:pt x="4544253" y="366904"/>
                  <a:pt x="4541281" y="351302"/>
                </a:cubicBezTo>
                <a:lnTo>
                  <a:pt x="4543510" y="333471"/>
                </a:lnTo>
                <a:cubicBezTo>
                  <a:pt x="4553169" y="300039"/>
                  <a:pt x="4563942" y="274035"/>
                  <a:pt x="4575829" y="255462"/>
                </a:cubicBezTo>
                <a:lnTo>
                  <a:pt x="4580286" y="248775"/>
                </a:lnTo>
                <a:lnTo>
                  <a:pt x="4580286" y="255462"/>
                </a:lnTo>
                <a:cubicBezTo>
                  <a:pt x="4583258" y="268835"/>
                  <a:pt x="4591059" y="290752"/>
                  <a:pt x="4603689" y="321213"/>
                </a:cubicBezTo>
                <a:lnTo>
                  <a:pt x="4614833" y="327899"/>
                </a:lnTo>
                <a:lnTo>
                  <a:pt x="4625978" y="333471"/>
                </a:lnTo>
                <a:lnTo>
                  <a:pt x="4642694" y="333471"/>
                </a:lnTo>
                <a:cubicBezTo>
                  <a:pt x="4651609" y="331985"/>
                  <a:pt x="4659782" y="330685"/>
                  <a:pt x="4667211" y="329571"/>
                </a:cubicBezTo>
                <a:cubicBezTo>
                  <a:pt x="4674641" y="328456"/>
                  <a:pt x="4686900" y="324184"/>
                  <a:pt x="4703988" y="316755"/>
                </a:cubicBezTo>
                <a:lnTo>
                  <a:pt x="4717361" y="312297"/>
                </a:lnTo>
                <a:cubicBezTo>
                  <a:pt x="4715875" y="272921"/>
                  <a:pt x="4714389" y="250261"/>
                  <a:pt x="4712903" y="244317"/>
                </a:cubicBezTo>
                <a:lnTo>
                  <a:pt x="4710674" y="242088"/>
                </a:lnTo>
                <a:lnTo>
                  <a:pt x="4701759" y="244317"/>
                </a:lnTo>
                <a:cubicBezTo>
                  <a:pt x="4692100" y="248775"/>
                  <a:pt x="4679841" y="249518"/>
                  <a:pt x="4664982" y="246546"/>
                </a:cubicBezTo>
                <a:cubicBezTo>
                  <a:pt x="4650123" y="243574"/>
                  <a:pt x="4639351" y="238745"/>
                  <a:pt x="4632664" y="232059"/>
                </a:cubicBezTo>
                <a:cubicBezTo>
                  <a:pt x="4629692" y="229087"/>
                  <a:pt x="4625978" y="227601"/>
                  <a:pt x="4621520" y="227601"/>
                </a:cubicBezTo>
                <a:cubicBezTo>
                  <a:pt x="4612605" y="226115"/>
                  <a:pt x="4602575" y="219429"/>
                  <a:pt x="4591431" y="207541"/>
                </a:cubicBezTo>
                <a:cubicBezTo>
                  <a:pt x="4576572" y="190453"/>
                  <a:pt x="4563199" y="169279"/>
                  <a:pt x="4551311" y="144019"/>
                </a:cubicBezTo>
                <a:cubicBezTo>
                  <a:pt x="4546111" y="134361"/>
                  <a:pt x="4541281" y="125817"/>
                  <a:pt x="4536824" y="118387"/>
                </a:cubicBezTo>
                <a:cubicBezTo>
                  <a:pt x="4530880" y="112444"/>
                  <a:pt x="4529023" y="108357"/>
                  <a:pt x="4531252" y="106129"/>
                </a:cubicBezTo>
                <a:cubicBezTo>
                  <a:pt x="4533481" y="103900"/>
                  <a:pt x="4538309" y="105014"/>
                  <a:pt x="4545739" y="109472"/>
                </a:cubicBezTo>
                <a:cubicBezTo>
                  <a:pt x="4558369" y="110958"/>
                  <a:pt x="4569142" y="110958"/>
                  <a:pt x="4578058" y="109472"/>
                </a:cubicBezTo>
                <a:cubicBezTo>
                  <a:pt x="4596631" y="105014"/>
                  <a:pt x="4623377" y="98699"/>
                  <a:pt x="4658296" y="90527"/>
                </a:cubicBezTo>
                <a:cubicBezTo>
                  <a:pt x="4665725" y="89041"/>
                  <a:pt x="4674641" y="86812"/>
                  <a:pt x="4685042" y="83840"/>
                </a:cubicBezTo>
                <a:cubicBezTo>
                  <a:pt x="4703616" y="79383"/>
                  <a:pt x="4722189" y="74182"/>
                  <a:pt x="4740763" y="68238"/>
                </a:cubicBezTo>
                <a:cubicBezTo>
                  <a:pt x="4752651" y="63781"/>
                  <a:pt x="4762309" y="60809"/>
                  <a:pt x="4769738" y="59323"/>
                </a:cubicBezTo>
                <a:cubicBezTo>
                  <a:pt x="4783855" y="53379"/>
                  <a:pt x="4799828" y="49293"/>
                  <a:pt x="4817659" y="47064"/>
                </a:cubicBezTo>
                <a:cubicBezTo>
                  <a:pt x="4837718" y="42606"/>
                  <a:pt x="4864464" y="38892"/>
                  <a:pt x="4897897" y="35920"/>
                </a:cubicBezTo>
                <a:close/>
                <a:moveTo>
                  <a:pt x="3838079" y="35920"/>
                </a:moveTo>
                <a:cubicBezTo>
                  <a:pt x="3849224" y="43349"/>
                  <a:pt x="3865197" y="52636"/>
                  <a:pt x="3885999" y="63781"/>
                </a:cubicBezTo>
                <a:cubicBezTo>
                  <a:pt x="3903087" y="69724"/>
                  <a:pt x="3914603" y="76411"/>
                  <a:pt x="3920547" y="83840"/>
                </a:cubicBezTo>
                <a:lnTo>
                  <a:pt x="3927233" y="92756"/>
                </a:lnTo>
                <a:lnTo>
                  <a:pt x="3929462" y="118387"/>
                </a:lnTo>
                <a:cubicBezTo>
                  <a:pt x="3943578" y="133246"/>
                  <a:pt x="3952122" y="143276"/>
                  <a:pt x="3955094" y="148477"/>
                </a:cubicBezTo>
                <a:lnTo>
                  <a:pt x="3959552" y="155163"/>
                </a:lnTo>
                <a:lnTo>
                  <a:pt x="3955094" y="166308"/>
                </a:lnTo>
                <a:cubicBezTo>
                  <a:pt x="3952122" y="179681"/>
                  <a:pt x="3945064" y="190453"/>
                  <a:pt x="3933920" y="198626"/>
                </a:cubicBezTo>
                <a:cubicBezTo>
                  <a:pt x="3907917" y="214971"/>
                  <a:pt x="3878942" y="230201"/>
                  <a:pt x="3846995" y="244317"/>
                </a:cubicBezTo>
                <a:cubicBezTo>
                  <a:pt x="3839565" y="245803"/>
                  <a:pt x="3832879" y="248032"/>
                  <a:pt x="3826935" y="251004"/>
                </a:cubicBezTo>
                <a:cubicBezTo>
                  <a:pt x="3800932" y="259919"/>
                  <a:pt x="3772700" y="266606"/>
                  <a:pt x="3742239" y="271064"/>
                </a:cubicBezTo>
                <a:cubicBezTo>
                  <a:pt x="3728865" y="272549"/>
                  <a:pt x="3720693" y="274035"/>
                  <a:pt x="3717721" y="275521"/>
                </a:cubicBezTo>
                <a:cubicBezTo>
                  <a:pt x="3717721" y="301524"/>
                  <a:pt x="3719208" y="329757"/>
                  <a:pt x="3722179" y="360218"/>
                </a:cubicBezTo>
                <a:cubicBezTo>
                  <a:pt x="3723665" y="366161"/>
                  <a:pt x="3727380" y="366904"/>
                  <a:pt x="3733324" y="362446"/>
                </a:cubicBezTo>
                <a:cubicBezTo>
                  <a:pt x="3742239" y="357989"/>
                  <a:pt x="3750783" y="353531"/>
                  <a:pt x="3758956" y="349073"/>
                </a:cubicBezTo>
                <a:cubicBezTo>
                  <a:pt x="3772328" y="341644"/>
                  <a:pt x="3796474" y="330871"/>
                  <a:pt x="3831393" y="316755"/>
                </a:cubicBezTo>
                <a:cubicBezTo>
                  <a:pt x="3843280" y="310811"/>
                  <a:pt x="3856282" y="305611"/>
                  <a:pt x="3870398" y="301153"/>
                </a:cubicBezTo>
                <a:cubicBezTo>
                  <a:pt x="3880799" y="298181"/>
                  <a:pt x="3907545" y="291495"/>
                  <a:pt x="3950636" y="281093"/>
                </a:cubicBezTo>
                <a:cubicBezTo>
                  <a:pt x="3974411" y="275893"/>
                  <a:pt x="3995213" y="274593"/>
                  <a:pt x="4013044" y="277193"/>
                </a:cubicBezTo>
                <a:cubicBezTo>
                  <a:pt x="4030875" y="279793"/>
                  <a:pt x="4045734" y="287780"/>
                  <a:pt x="4057621" y="301153"/>
                </a:cubicBezTo>
                <a:cubicBezTo>
                  <a:pt x="4065051" y="308582"/>
                  <a:pt x="4067279" y="318612"/>
                  <a:pt x="4064308" y="331242"/>
                </a:cubicBezTo>
                <a:lnTo>
                  <a:pt x="4062079" y="340158"/>
                </a:lnTo>
                <a:lnTo>
                  <a:pt x="4066536" y="344616"/>
                </a:lnTo>
                <a:cubicBezTo>
                  <a:pt x="4070994" y="347587"/>
                  <a:pt x="4072108" y="353717"/>
                  <a:pt x="4069880" y="363004"/>
                </a:cubicBezTo>
                <a:cubicBezTo>
                  <a:pt x="4067651" y="372290"/>
                  <a:pt x="4063565" y="379163"/>
                  <a:pt x="4057621" y="383621"/>
                </a:cubicBezTo>
                <a:cubicBezTo>
                  <a:pt x="4042019" y="392536"/>
                  <a:pt x="4029760" y="396251"/>
                  <a:pt x="4020845" y="394765"/>
                </a:cubicBezTo>
                <a:cubicBezTo>
                  <a:pt x="4022331" y="393279"/>
                  <a:pt x="4024560" y="391793"/>
                  <a:pt x="4027532" y="390307"/>
                </a:cubicBezTo>
                <a:cubicBezTo>
                  <a:pt x="4035704" y="387335"/>
                  <a:pt x="4034033" y="385106"/>
                  <a:pt x="4022517" y="383621"/>
                </a:cubicBezTo>
                <a:cubicBezTo>
                  <a:pt x="4011001" y="382135"/>
                  <a:pt x="3998185" y="382878"/>
                  <a:pt x="3984069" y="385849"/>
                </a:cubicBezTo>
                <a:cubicBezTo>
                  <a:pt x="3963267" y="387335"/>
                  <a:pt x="3945807" y="389564"/>
                  <a:pt x="3931691" y="392536"/>
                </a:cubicBezTo>
                <a:cubicBezTo>
                  <a:pt x="3924262" y="395508"/>
                  <a:pt x="3913860" y="398479"/>
                  <a:pt x="3900487" y="401451"/>
                </a:cubicBezTo>
                <a:lnTo>
                  <a:pt x="3900487" y="483919"/>
                </a:lnTo>
                <a:cubicBezTo>
                  <a:pt x="3898258" y="565643"/>
                  <a:pt x="3895658" y="617278"/>
                  <a:pt x="3892686" y="638824"/>
                </a:cubicBezTo>
                <a:cubicBezTo>
                  <a:pt x="3889714" y="644767"/>
                  <a:pt x="3886742" y="654054"/>
                  <a:pt x="3883771" y="666684"/>
                </a:cubicBezTo>
                <a:cubicBezTo>
                  <a:pt x="3876342" y="687487"/>
                  <a:pt x="3866683" y="704946"/>
                  <a:pt x="3854796" y="719062"/>
                </a:cubicBezTo>
                <a:cubicBezTo>
                  <a:pt x="3846624" y="729464"/>
                  <a:pt x="3841794" y="735779"/>
                  <a:pt x="3840308" y="738008"/>
                </a:cubicBezTo>
                <a:lnTo>
                  <a:pt x="3838079" y="741351"/>
                </a:lnTo>
                <a:cubicBezTo>
                  <a:pt x="3859625" y="748037"/>
                  <a:pt x="3894543" y="755096"/>
                  <a:pt x="3942835" y="762525"/>
                </a:cubicBezTo>
                <a:lnTo>
                  <a:pt x="3972925" y="766983"/>
                </a:lnTo>
                <a:lnTo>
                  <a:pt x="4098855" y="766983"/>
                </a:lnTo>
                <a:lnTo>
                  <a:pt x="4107770" y="762525"/>
                </a:lnTo>
                <a:cubicBezTo>
                  <a:pt x="4130802" y="761039"/>
                  <a:pt x="4156805" y="759553"/>
                  <a:pt x="4185780" y="758067"/>
                </a:cubicBezTo>
                <a:cubicBezTo>
                  <a:pt x="4196181" y="756581"/>
                  <a:pt x="4203611" y="756581"/>
                  <a:pt x="4208068" y="758067"/>
                </a:cubicBezTo>
                <a:lnTo>
                  <a:pt x="4214755" y="760296"/>
                </a:lnTo>
                <a:lnTo>
                  <a:pt x="4196924" y="766983"/>
                </a:lnTo>
                <a:cubicBezTo>
                  <a:pt x="4163492" y="788528"/>
                  <a:pt x="4132288" y="813789"/>
                  <a:pt x="4103312" y="842764"/>
                </a:cubicBezTo>
                <a:cubicBezTo>
                  <a:pt x="4089196" y="857623"/>
                  <a:pt x="4076938" y="870253"/>
                  <a:pt x="4066536" y="880654"/>
                </a:cubicBezTo>
                <a:cubicBezTo>
                  <a:pt x="4051677" y="891798"/>
                  <a:pt x="4042762" y="898856"/>
                  <a:pt x="4039790" y="901828"/>
                </a:cubicBezTo>
                <a:cubicBezTo>
                  <a:pt x="4037561" y="904800"/>
                  <a:pt x="4035704" y="906286"/>
                  <a:pt x="4034218" y="906286"/>
                </a:cubicBezTo>
                <a:cubicBezTo>
                  <a:pt x="4032733" y="906286"/>
                  <a:pt x="4031990" y="907029"/>
                  <a:pt x="4031990" y="908515"/>
                </a:cubicBezTo>
                <a:cubicBezTo>
                  <a:pt x="4031990" y="910000"/>
                  <a:pt x="4030503" y="910743"/>
                  <a:pt x="4027532" y="910743"/>
                </a:cubicBezTo>
                <a:cubicBezTo>
                  <a:pt x="4024560" y="910743"/>
                  <a:pt x="4022331" y="912229"/>
                  <a:pt x="4020845" y="915201"/>
                </a:cubicBezTo>
                <a:cubicBezTo>
                  <a:pt x="4014902" y="916687"/>
                  <a:pt x="4008215" y="918173"/>
                  <a:pt x="4000786" y="919659"/>
                </a:cubicBezTo>
                <a:cubicBezTo>
                  <a:pt x="3994842" y="922631"/>
                  <a:pt x="3984812" y="922631"/>
                  <a:pt x="3970696" y="919659"/>
                </a:cubicBezTo>
                <a:lnTo>
                  <a:pt x="3957323" y="917430"/>
                </a:lnTo>
                <a:lnTo>
                  <a:pt x="3942835" y="895142"/>
                </a:lnTo>
                <a:lnTo>
                  <a:pt x="3929462" y="897370"/>
                </a:lnTo>
                <a:cubicBezTo>
                  <a:pt x="3882656" y="897370"/>
                  <a:pt x="3838451" y="890312"/>
                  <a:pt x="3796846" y="876196"/>
                </a:cubicBezTo>
                <a:cubicBezTo>
                  <a:pt x="3773071" y="870253"/>
                  <a:pt x="3757098" y="865795"/>
                  <a:pt x="3748926" y="862823"/>
                </a:cubicBezTo>
                <a:cubicBezTo>
                  <a:pt x="3741496" y="858366"/>
                  <a:pt x="3731837" y="854651"/>
                  <a:pt x="3719951" y="851679"/>
                </a:cubicBezTo>
                <a:cubicBezTo>
                  <a:pt x="3692461" y="842764"/>
                  <a:pt x="3662743" y="833477"/>
                  <a:pt x="3630796" y="823818"/>
                </a:cubicBezTo>
                <a:cubicBezTo>
                  <a:pt x="3613708" y="819361"/>
                  <a:pt x="3594392" y="813417"/>
                  <a:pt x="3572846" y="805988"/>
                </a:cubicBezTo>
                <a:cubicBezTo>
                  <a:pt x="3559474" y="803016"/>
                  <a:pt x="3546843" y="800044"/>
                  <a:pt x="3534956" y="797072"/>
                </a:cubicBezTo>
                <a:cubicBezTo>
                  <a:pt x="3516382" y="793357"/>
                  <a:pt x="3494836" y="790014"/>
                  <a:pt x="3470319" y="787042"/>
                </a:cubicBezTo>
                <a:lnTo>
                  <a:pt x="3450260" y="782585"/>
                </a:lnTo>
                <a:cubicBezTo>
                  <a:pt x="3402711" y="784070"/>
                  <a:pt x="3373736" y="785556"/>
                  <a:pt x="3363334" y="787042"/>
                </a:cubicBezTo>
                <a:cubicBezTo>
                  <a:pt x="3343275" y="793729"/>
                  <a:pt x="3324329" y="800787"/>
                  <a:pt x="3306499" y="808216"/>
                </a:cubicBezTo>
                <a:cubicBezTo>
                  <a:pt x="3290897" y="815646"/>
                  <a:pt x="3277895" y="817132"/>
                  <a:pt x="3267494" y="812674"/>
                </a:cubicBezTo>
                <a:cubicBezTo>
                  <a:pt x="3260064" y="808216"/>
                  <a:pt x="3254306" y="802087"/>
                  <a:pt x="3250221" y="794286"/>
                </a:cubicBezTo>
                <a:cubicBezTo>
                  <a:pt x="3246134" y="786485"/>
                  <a:pt x="3241119" y="772926"/>
                  <a:pt x="3235176" y="753610"/>
                </a:cubicBezTo>
                <a:cubicBezTo>
                  <a:pt x="3232204" y="746923"/>
                  <a:pt x="3228489" y="740608"/>
                  <a:pt x="3224031" y="734664"/>
                </a:cubicBezTo>
                <a:cubicBezTo>
                  <a:pt x="3221060" y="730950"/>
                  <a:pt x="3218831" y="728721"/>
                  <a:pt x="3217345" y="727978"/>
                </a:cubicBezTo>
                <a:cubicBezTo>
                  <a:pt x="3236661" y="722034"/>
                  <a:pt x="3259322" y="714605"/>
                  <a:pt x="3285325" y="705689"/>
                </a:cubicBezTo>
                <a:cubicBezTo>
                  <a:pt x="3292011" y="702717"/>
                  <a:pt x="3299812" y="700489"/>
                  <a:pt x="3308728" y="699003"/>
                </a:cubicBezTo>
                <a:cubicBezTo>
                  <a:pt x="3325072" y="695288"/>
                  <a:pt x="3344761" y="692688"/>
                  <a:pt x="3367792" y="691202"/>
                </a:cubicBezTo>
                <a:lnTo>
                  <a:pt x="3385623" y="688973"/>
                </a:lnTo>
                <a:lnTo>
                  <a:pt x="3388966" y="684515"/>
                </a:lnTo>
                <a:cubicBezTo>
                  <a:pt x="3396396" y="672628"/>
                  <a:pt x="3401597" y="658883"/>
                  <a:pt x="3404568" y="643281"/>
                </a:cubicBezTo>
                <a:lnTo>
                  <a:pt x="3404568" y="629908"/>
                </a:lnTo>
                <a:cubicBezTo>
                  <a:pt x="3393424" y="614306"/>
                  <a:pt x="3383394" y="599819"/>
                  <a:pt x="3374479" y="586446"/>
                </a:cubicBezTo>
                <a:cubicBezTo>
                  <a:pt x="3362592" y="570101"/>
                  <a:pt x="3355162" y="559142"/>
                  <a:pt x="3352190" y="553570"/>
                </a:cubicBezTo>
                <a:cubicBezTo>
                  <a:pt x="3349218" y="547998"/>
                  <a:pt x="3347733" y="537040"/>
                  <a:pt x="3347733" y="520695"/>
                </a:cubicBezTo>
                <a:lnTo>
                  <a:pt x="3347733" y="492834"/>
                </a:lnTo>
                <a:lnTo>
                  <a:pt x="3349961" y="488376"/>
                </a:lnTo>
                <a:lnTo>
                  <a:pt x="3339931" y="488376"/>
                </a:lnTo>
                <a:cubicBezTo>
                  <a:pt x="3332502" y="488376"/>
                  <a:pt x="3326558" y="489862"/>
                  <a:pt x="3322101" y="492834"/>
                </a:cubicBezTo>
                <a:cubicBezTo>
                  <a:pt x="3313185" y="494320"/>
                  <a:pt x="3304270" y="494320"/>
                  <a:pt x="3295354" y="492834"/>
                </a:cubicBezTo>
                <a:cubicBezTo>
                  <a:pt x="3293126" y="489862"/>
                  <a:pt x="3291268" y="486148"/>
                  <a:pt x="3289782" y="481690"/>
                </a:cubicBezTo>
                <a:cubicBezTo>
                  <a:pt x="3285325" y="475746"/>
                  <a:pt x="3280867" y="471289"/>
                  <a:pt x="3276409" y="468317"/>
                </a:cubicBezTo>
                <a:cubicBezTo>
                  <a:pt x="3267494" y="464602"/>
                  <a:pt x="3259879" y="455687"/>
                  <a:pt x="3253564" y="441571"/>
                </a:cubicBezTo>
                <a:cubicBezTo>
                  <a:pt x="3247248" y="427455"/>
                  <a:pt x="3242605" y="408881"/>
                  <a:pt x="3239633" y="385849"/>
                </a:cubicBezTo>
                <a:lnTo>
                  <a:pt x="3237405" y="376934"/>
                </a:lnTo>
                <a:lnTo>
                  <a:pt x="3239633" y="376934"/>
                </a:lnTo>
                <a:cubicBezTo>
                  <a:pt x="3242605" y="378420"/>
                  <a:pt x="3248920" y="384363"/>
                  <a:pt x="3258579" y="394765"/>
                </a:cubicBezTo>
                <a:lnTo>
                  <a:pt x="3271951" y="394765"/>
                </a:lnTo>
                <a:cubicBezTo>
                  <a:pt x="3290525" y="390307"/>
                  <a:pt x="3315042" y="381020"/>
                  <a:pt x="3345504" y="366904"/>
                </a:cubicBezTo>
                <a:cubicBezTo>
                  <a:pt x="3364821" y="356503"/>
                  <a:pt x="3388966" y="345359"/>
                  <a:pt x="3417942" y="333471"/>
                </a:cubicBezTo>
                <a:lnTo>
                  <a:pt x="3429086" y="335700"/>
                </a:lnTo>
                <a:cubicBezTo>
                  <a:pt x="3443201" y="343130"/>
                  <a:pt x="3453974" y="349816"/>
                  <a:pt x="3461404" y="355760"/>
                </a:cubicBezTo>
                <a:cubicBezTo>
                  <a:pt x="3462890" y="358732"/>
                  <a:pt x="3465861" y="362446"/>
                  <a:pt x="3470319" y="366904"/>
                </a:cubicBezTo>
                <a:lnTo>
                  <a:pt x="3479235" y="373591"/>
                </a:lnTo>
                <a:lnTo>
                  <a:pt x="3482578" y="394765"/>
                </a:lnTo>
                <a:lnTo>
                  <a:pt x="3480349" y="403680"/>
                </a:lnTo>
                <a:cubicBezTo>
                  <a:pt x="3472176" y="432655"/>
                  <a:pt x="3461404" y="459401"/>
                  <a:pt x="3448031" y="483919"/>
                </a:cubicBezTo>
                <a:cubicBezTo>
                  <a:pt x="3436887" y="506950"/>
                  <a:pt x="3431315" y="528867"/>
                  <a:pt x="3431315" y="549670"/>
                </a:cubicBezTo>
                <a:lnTo>
                  <a:pt x="3431315" y="564157"/>
                </a:lnTo>
                <a:cubicBezTo>
                  <a:pt x="3448402" y="580502"/>
                  <a:pt x="3463633" y="593875"/>
                  <a:pt x="3477006" y="604277"/>
                </a:cubicBezTo>
                <a:cubicBezTo>
                  <a:pt x="3488150" y="613935"/>
                  <a:pt x="3495579" y="621364"/>
                  <a:pt x="3499294" y="626565"/>
                </a:cubicBezTo>
                <a:cubicBezTo>
                  <a:pt x="3503009" y="631766"/>
                  <a:pt x="3504867" y="638824"/>
                  <a:pt x="3504867" y="647739"/>
                </a:cubicBezTo>
                <a:cubicBezTo>
                  <a:pt x="3504867" y="654426"/>
                  <a:pt x="3505609" y="658512"/>
                  <a:pt x="3507095" y="659998"/>
                </a:cubicBezTo>
                <a:cubicBezTo>
                  <a:pt x="3514524" y="655540"/>
                  <a:pt x="3523811" y="649225"/>
                  <a:pt x="3534956" y="641053"/>
                </a:cubicBezTo>
                <a:cubicBezTo>
                  <a:pt x="3552786" y="615049"/>
                  <a:pt x="3568017" y="579388"/>
                  <a:pt x="3580647" y="534068"/>
                </a:cubicBezTo>
                <a:cubicBezTo>
                  <a:pt x="3586591" y="493206"/>
                  <a:pt x="3592534" y="453458"/>
                  <a:pt x="3598478" y="414824"/>
                </a:cubicBezTo>
                <a:cubicBezTo>
                  <a:pt x="3599964" y="394022"/>
                  <a:pt x="3600707" y="341644"/>
                  <a:pt x="3600707" y="257690"/>
                </a:cubicBezTo>
                <a:lnTo>
                  <a:pt x="3598478" y="237631"/>
                </a:lnTo>
                <a:cubicBezTo>
                  <a:pt x="3595506" y="226487"/>
                  <a:pt x="3591792" y="216457"/>
                  <a:pt x="3587334" y="207541"/>
                </a:cubicBezTo>
                <a:cubicBezTo>
                  <a:pt x="3582876" y="195654"/>
                  <a:pt x="3581390" y="187853"/>
                  <a:pt x="3582876" y="184138"/>
                </a:cubicBezTo>
                <a:cubicBezTo>
                  <a:pt x="3584362" y="184138"/>
                  <a:pt x="3585105" y="185624"/>
                  <a:pt x="3585105" y="188596"/>
                </a:cubicBezTo>
                <a:cubicBezTo>
                  <a:pt x="3586591" y="190825"/>
                  <a:pt x="3590677" y="192311"/>
                  <a:pt x="3597364" y="193054"/>
                </a:cubicBezTo>
                <a:cubicBezTo>
                  <a:pt x="3604050" y="193797"/>
                  <a:pt x="3615937" y="194911"/>
                  <a:pt x="3633025" y="196397"/>
                </a:cubicBezTo>
                <a:lnTo>
                  <a:pt x="3666458" y="196397"/>
                </a:lnTo>
                <a:lnTo>
                  <a:pt x="3669801" y="198626"/>
                </a:lnTo>
                <a:cubicBezTo>
                  <a:pt x="3675745" y="200112"/>
                  <a:pt x="3682431" y="201598"/>
                  <a:pt x="3689861" y="203084"/>
                </a:cubicBezTo>
                <a:cubicBezTo>
                  <a:pt x="3692833" y="204569"/>
                  <a:pt x="3697847" y="202526"/>
                  <a:pt x="3704906" y="196954"/>
                </a:cubicBezTo>
                <a:cubicBezTo>
                  <a:pt x="3711964" y="191382"/>
                  <a:pt x="3729980" y="175223"/>
                  <a:pt x="3758956" y="148477"/>
                </a:cubicBezTo>
                <a:cubicBezTo>
                  <a:pt x="3787187" y="125445"/>
                  <a:pt x="3808918" y="105572"/>
                  <a:pt x="3824149" y="88855"/>
                </a:cubicBezTo>
                <a:cubicBezTo>
                  <a:pt x="3839379" y="72139"/>
                  <a:pt x="3846995" y="60809"/>
                  <a:pt x="3846995" y="54865"/>
                </a:cubicBezTo>
                <a:cubicBezTo>
                  <a:pt x="3844023" y="49664"/>
                  <a:pt x="3841051" y="43349"/>
                  <a:pt x="3838079" y="35920"/>
                </a:cubicBezTo>
                <a:close/>
                <a:moveTo>
                  <a:pt x="8152018" y="34806"/>
                </a:moveTo>
                <a:cubicBezTo>
                  <a:pt x="8162420" y="34063"/>
                  <a:pt x="8168735" y="34434"/>
                  <a:pt x="8170964" y="35920"/>
                </a:cubicBezTo>
                <a:cubicBezTo>
                  <a:pt x="8178393" y="41863"/>
                  <a:pt x="8184337" y="47436"/>
                  <a:pt x="8188794" y="52636"/>
                </a:cubicBezTo>
                <a:cubicBezTo>
                  <a:pt x="8190280" y="55608"/>
                  <a:pt x="8192509" y="56351"/>
                  <a:pt x="8195481" y="54865"/>
                </a:cubicBezTo>
                <a:cubicBezTo>
                  <a:pt x="8202910" y="53379"/>
                  <a:pt x="8208111" y="53379"/>
                  <a:pt x="8211083" y="54865"/>
                </a:cubicBezTo>
                <a:cubicBezTo>
                  <a:pt x="8212569" y="56351"/>
                  <a:pt x="8214426" y="57094"/>
                  <a:pt x="8216655" y="57094"/>
                </a:cubicBezTo>
                <a:cubicBezTo>
                  <a:pt x="8219627" y="57094"/>
                  <a:pt x="8221855" y="58580"/>
                  <a:pt x="8223342" y="61552"/>
                </a:cubicBezTo>
                <a:cubicBezTo>
                  <a:pt x="8226313" y="63037"/>
                  <a:pt x="8231514" y="65266"/>
                  <a:pt x="8238944" y="68238"/>
                </a:cubicBezTo>
                <a:lnTo>
                  <a:pt x="8238944" y="81611"/>
                </a:lnTo>
                <a:cubicBezTo>
                  <a:pt x="8243401" y="94241"/>
                  <a:pt x="8249345" y="112444"/>
                  <a:pt x="8256774" y="136218"/>
                </a:cubicBezTo>
                <a:cubicBezTo>
                  <a:pt x="8256774" y="147362"/>
                  <a:pt x="8256032" y="164079"/>
                  <a:pt x="8254546" y="186367"/>
                </a:cubicBezTo>
                <a:cubicBezTo>
                  <a:pt x="8251574" y="223515"/>
                  <a:pt x="8250459" y="250818"/>
                  <a:pt x="8251202" y="268278"/>
                </a:cubicBezTo>
                <a:cubicBezTo>
                  <a:pt x="8251945" y="285737"/>
                  <a:pt x="8253803" y="294466"/>
                  <a:pt x="8256774" y="294466"/>
                </a:cubicBezTo>
                <a:cubicBezTo>
                  <a:pt x="8261232" y="292981"/>
                  <a:pt x="8269776" y="289266"/>
                  <a:pt x="8282406" y="283322"/>
                </a:cubicBezTo>
                <a:cubicBezTo>
                  <a:pt x="8318810" y="269206"/>
                  <a:pt x="8351500" y="257690"/>
                  <a:pt x="8380475" y="248775"/>
                </a:cubicBezTo>
                <a:cubicBezTo>
                  <a:pt x="8397564" y="241345"/>
                  <a:pt x="8415022" y="236516"/>
                  <a:pt x="8432853" y="234287"/>
                </a:cubicBezTo>
                <a:cubicBezTo>
                  <a:pt x="8441769" y="232802"/>
                  <a:pt x="8450313" y="231316"/>
                  <a:pt x="8458485" y="229830"/>
                </a:cubicBezTo>
                <a:cubicBezTo>
                  <a:pt x="8470372" y="226858"/>
                  <a:pt x="8482445" y="227415"/>
                  <a:pt x="8494704" y="231501"/>
                </a:cubicBezTo>
                <a:cubicBezTo>
                  <a:pt x="8506963" y="235588"/>
                  <a:pt x="8513835" y="241345"/>
                  <a:pt x="8515321" y="248775"/>
                </a:cubicBezTo>
                <a:cubicBezTo>
                  <a:pt x="8516807" y="253233"/>
                  <a:pt x="8519036" y="256205"/>
                  <a:pt x="8522007" y="257690"/>
                </a:cubicBezTo>
                <a:cubicBezTo>
                  <a:pt x="8532409" y="265120"/>
                  <a:pt x="8540210" y="272549"/>
                  <a:pt x="8545410" y="279979"/>
                </a:cubicBezTo>
                <a:lnTo>
                  <a:pt x="8549868" y="287780"/>
                </a:lnTo>
                <a:lnTo>
                  <a:pt x="8545410" y="298924"/>
                </a:lnTo>
                <a:cubicBezTo>
                  <a:pt x="8543925" y="304868"/>
                  <a:pt x="8542067" y="308582"/>
                  <a:pt x="8539838" y="310068"/>
                </a:cubicBezTo>
                <a:lnTo>
                  <a:pt x="8537609" y="314526"/>
                </a:lnTo>
                <a:lnTo>
                  <a:pt x="8539838" y="321213"/>
                </a:lnTo>
                <a:cubicBezTo>
                  <a:pt x="8542067" y="327899"/>
                  <a:pt x="8542067" y="336443"/>
                  <a:pt x="8539838" y="346844"/>
                </a:cubicBezTo>
                <a:cubicBezTo>
                  <a:pt x="8536867" y="352788"/>
                  <a:pt x="8535380" y="356503"/>
                  <a:pt x="8535380" y="357989"/>
                </a:cubicBezTo>
                <a:cubicBezTo>
                  <a:pt x="8533894" y="362446"/>
                  <a:pt x="8527951" y="370990"/>
                  <a:pt x="8517550" y="383621"/>
                </a:cubicBezTo>
                <a:cubicBezTo>
                  <a:pt x="8507148" y="392536"/>
                  <a:pt x="8497862" y="399222"/>
                  <a:pt x="8489689" y="403680"/>
                </a:cubicBezTo>
                <a:lnTo>
                  <a:pt x="8487461" y="403680"/>
                </a:lnTo>
                <a:cubicBezTo>
                  <a:pt x="8492661" y="394765"/>
                  <a:pt x="8496747" y="386592"/>
                  <a:pt x="8499719" y="379163"/>
                </a:cubicBezTo>
                <a:cubicBezTo>
                  <a:pt x="8507148" y="369504"/>
                  <a:pt x="8509377" y="362446"/>
                  <a:pt x="8506405" y="357989"/>
                </a:cubicBezTo>
                <a:lnTo>
                  <a:pt x="8501948" y="353531"/>
                </a:lnTo>
                <a:lnTo>
                  <a:pt x="8489689" y="353531"/>
                </a:lnTo>
                <a:cubicBezTo>
                  <a:pt x="8480774" y="353531"/>
                  <a:pt x="8468887" y="355760"/>
                  <a:pt x="8454028" y="360218"/>
                </a:cubicBezTo>
                <a:cubicBezTo>
                  <a:pt x="8399049" y="378791"/>
                  <a:pt x="8360787" y="392536"/>
                  <a:pt x="8339242" y="401451"/>
                </a:cubicBezTo>
                <a:lnTo>
                  <a:pt x="8325869" y="405909"/>
                </a:lnTo>
                <a:cubicBezTo>
                  <a:pt x="8315467" y="411853"/>
                  <a:pt x="8306181" y="417425"/>
                  <a:pt x="8298008" y="422625"/>
                </a:cubicBezTo>
                <a:cubicBezTo>
                  <a:pt x="8293550" y="424111"/>
                  <a:pt x="8287606" y="427083"/>
                  <a:pt x="8280177" y="431541"/>
                </a:cubicBezTo>
                <a:cubicBezTo>
                  <a:pt x="8271262" y="437484"/>
                  <a:pt x="8267547" y="448629"/>
                  <a:pt x="8269033" y="464974"/>
                </a:cubicBezTo>
                <a:cubicBezTo>
                  <a:pt x="8270519" y="476118"/>
                  <a:pt x="8272004" y="487633"/>
                  <a:pt x="8273490" y="499521"/>
                </a:cubicBezTo>
                <a:cubicBezTo>
                  <a:pt x="8286863" y="558957"/>
                  <a:pt x="8305066" y="614678"/>
                  <a:pt x="8328098" y="666684"/>
                </a:cubicBezTo>
                <a:cubicBezTo>
                  <a:pt x="8339985" y="687487"/>
                  <a:pt x="8351500" y="707175"/>
                  <a:pt x="8362645" y="725749"/>
                </a:cubicBezTo>
                <a:cubicBezTo>
                  <a:pt x="8381962" y="745809"/>
                  <a:pt x="8403135" y="766240"/>
                  <a:pt x="8426167" y="787042"/>
                </a:cubicBezTo>
                <a:cubicBezTo>
                  <a:pt x="8433596" y="782585"/>
                  <a:pt x="8441026" y="774412"/>
                  <a:pt x="8448455" y="762525"/>
                </a:cubicBezTo>
                <a:cubicBezTo>
                  <a:pt x="8450684" y="752124"/>
                  <a:pt x="8455514" y="739122"/>
                  <a:pt x="8462943" y="723520"/>
                </a:cubicBezTo>
                <a:lnTo>
                  <a:pt x="8467401" y="703460"/>
                </a:lnTo>
                <a:lnTo>
                  <a:pt x="8469630" y="554127"/>
                </a:lnTo>
                <a:lnTo>
                  <a:pt x="8465172" y="527381"/>
                </a:lnTo>
                <a:cubicBezTo>
                  <a:pt x="8463686" y="516237"/>
                  <a:pt x="8463314" y="506950"/>
                  <a:pt x="8464057" y="499521"/>
                </a:cubicBezTo>
                <a:cubicBezTo>
                  <a:pt x="8464800" y="492091"/>
                  <a:pt x="8465915" y="488376"/>
                  <a:pt x="8467401" y="488376"/>
                </a:cubicBezTo>
                <a:cubicBezTo>
                  <a:pt x="8468887" y="488376"/>
                  <a:pt x="8471116" y="489119"/>
                  <a:pt x="8474087" y="490605"/>
                </a:cubicBezTo>
                <a:lnTo>
                  <a:pt x="8476316" y="495063"/>
                </a:lnTo>
                <a:lnTo>
                  <a:pt x="8478545" y="518466"/>
                </a:lnTo>
                <a:cubicBezTo>
                  <a:pt x="8488946" y="575673"/>
                  <a:pt x="8507148" y="630280"/>
                  <a:pt x="8533152" y="682286"/>
                </a:cubicBezTo>
                <a:lnTo>
                  <a:pt x="8543182" y="705689"/>
                </a:lnTo>
                <a:cubicBezTo>
                  <a:pt x="8544667" y="707175"/>
                  <a:pt x="8545410" y="709404"/>
                  <a:pt x="8545410" y="712376"/>
                </a:cubicBezTo>
                <a:cubicBezTo>
                  <a:pt x="8546896" y="715348"/>
                  <a:pt x="8549125" y="719062"/>
                  <a:pt x="8552097" y="723520"/>
                </a:cubicBezTo>
                <a:cubicBezTo>
                  <a:pt x="8559526" y="738379"/>
                  <a:pt x="8565470" y="754353"/>
                  <a:pt x="8569928" y="771440"/>
                </a:cubicBezTo>
                <a:cubicBezTo>
                  <a:pt x="8569928" y="783328"/>
                  <a:pt x="8572157" y="793357"/>
                  <a:pt x="8576614" y="801530"/>
                </a:cubicBezTo>
                <a:cubicBezTo>
                  <a:pt x="8581072" y="808959"/>
                  <a:pt x="8582929" y="818060"/>
                  <a:pt x="8582186" y="828833"/>
                </a:cubicBezTo>
                <a:cubicBezTo>
                  <a:pt x="8581444" y="839606"/>
                  <a:pt x="8578843" y="850936"/>
                  <a:pt x="8574385" y="862823"/>
                </a:cubicBezTo>
                <a:cubicBezTo>
                  <a:pt x="8571414" y="870253"/>
                  <a:pt x="8568442" y="876196"/>
                  <a:pt x="8565470" y="880654"/>
                </a:cubicBezTo>
                <a:cubicBezTo>
                  <a:pt x="8556555" y="900714"/>
                  <a:pt x="8546525" y="918544"/>
                  <a:pt x="8535380" y="934146"/>
                </a:cubicBezTo>
                <a:cubicBezTo>
                  <a:pt x="8530923" y="938604"/>
                  <a:pt x="8527208" y="943805"/>
                  <a:pt x="8524236" y="949748"/>
                </a:cubicBezTo>
                <a:cubicBezTo>
                  <a:pt x="8515321" y="963121"/>
                  <a:pt x="8503805" y="972408"/>
                  <a:pt x="8489689" y="977609"/>
                </a:cubicBezTo>
                <a:cubicBezTo>
                  <a:pt x="8486718" y="977609"/>
                  <a:pt x="8481517" y="977238"/>
                  <a:pt x="8474087" y="976495"/>
                </a:cubicBezTo>
                <a:cubicBezTo>
                  <a:pt x="8460714" y="973523"/>
                  <a:pt x="8449941" y="966836"/>
                  <a:pt x="8441769" y="956435"/>
                </a:cubicBezTo>
                <a:cubicBezTo>
                  <a:pt x="8435825" y="950491"/>
                  <a:pt x="8428396" y="944548"/>
                  <a:pt x="8419480" y="938604"/>
                </a:cubicBezTo>
                <a:cubicBezTo>
                  <a:pt x="8394963" y="924488"/>
                  <a:pt x="8375275" y="910743"/>
                  <a:pt x="8360416" y="897370"/>
                </a:cubicBezTo>
                <a:cubicBezTo>
                  <a:pt x="8329954" y="863938"/>
                  <a:pt x="8309895" y="840906"/>
                  <a:pt x="8300237" y="828276"/>
                </a:cubicBezTo>
                <a:cubicBezTo>
                  <a:pt x="8275719" y="791871"/>
                  <a:pt x="8258261" y="764754"/>
                  <a:pt x="8247859" y="746923"/>
                </a:cubicBezTo>
                <a:cubicBezTo>
                  <a:pt x="8244888" y="740236"/>
                  <a:pt x="8238944" y="726492"/>
                  <a:pt x="8230028" y="705689"/>
                </a:cubicBezTo>
                <a:cubicBezTo>
                  <a:pt x="8208482" y="661112"/>
                  <a:pt x="8186937" y="606877"/>
                  <a:pt x="8165391" y="542983"/>
                </a:cubicBezTo>
                <a:cubicBezTo>
                  <a:pt x="8162420" y="532582"/>
                  <a:pt x="8160191" y="525152"/>
                  <a:pt x="8158705" y="520695"/>
                </a:cubicBezTo>
                <a:cubicBezTo>
                  <a:pt x="8148303" y="525152"/>
                  <a:pt x="8137159" y="531096"/>
                  <a:pt x="8125272" y="538526"/>
                </a:cubicBezTo>
                <a:cubicBezTo>
                  <a:pt x="8112642" y="537040"/>
                  <a:pt x="8100383" y="533325"/>
                  <a:pt x="8088496" y="527381"/>
                </a:cubicBezTo>
                <a:cubicBezTo>
                  <a:pt x="8080324" y="514751"/>
                  <a:pt x="8074008" y="501749"/>
                  <a:pt x="8069551" y="488376"/>
                </a:cubicBezTo>
                <a:cubicBezTo>
                  <a:pt x="8068065" y="483919"/>
                  <a:pt x="8062864" y="482433"/>
                  <a:pt x="8053949" y="483919"/>
                </a:cubicBezTo>
                <a:cubicBezTo>
                  <a:pt x="8039090" y="485405"/>
                  <a:pt x="8027575" y="483176"/>
                  <a:pt x="8019402" y="477232"/>
                </a:cubicBezTo>
                <a:cubicBezTo>
                  <a:pt x="8014944" y="460144"/>
                  <a:pt x="8011973" y="437113"/>
                  <a:pt x="8010486" y="408138"/>
                </a:cubicBezTo>
                <a:lnTo>
                  <a:pt x="8012715" y="383621"/>
                </a:lnTo>
                <a:lnTo>
                  <a:pt x="7999342" y="369133"/>
                </a:lnTo>
                <a:lnTo>
                  <a:pt x="8010486" y="373591"/>
                </a:lnTo>
                <a:cubicBezTo>
                  <a:pt x="8029060" y="377305"/>
                  <a:pt x="8058035" y="373591"/>
                  <a:pt x="8097412" y="362446"/>
                </a:cubicBezTo>
                <a:cubicBezTo>
                  <a:pt x="8113756" y="357989"/>
                  <a:pt x="8125272" y="353531"/>
                  <a:pt x="8131958" y="349073"/>
                </a:cubicBezTo>
                <a:lnTo>
                  <a:pt x="8138645" y="346844"/>
                </a:lnTo>
                <a:cubicBezTo>
                  <a:pt x="8137159" y="311926"/>
                  <a:pt x="8135674" y="285922"/>
                  <a:pt x="8134187" y="268835"/>
                </a:cubicBezTo>
                <a:cubicBezTo>
                  <a:pt x="8132701" y="249518"/>
                  <a:pt x="8131216" y="230573"/>
                  <a:pt x="8129730" y="211999"/>
                </a:cubicBezTo>
                <a:cubicBezTo>
                  <a:pt x="8128243" y="187482"/>
                  <a:pt x="8126201" y="166865"/>
                  <a:pt x="8123601" y="150148"/>
                </a:cubicBezTo>
                <a:cubicBezTo>
                  <a:pt x="8121000" y="133432"/>
                  <a:pt x="8118214" y="122102"/>
                  <a:pt x="8115243" y="116159"/>
                </a:cubicBezTo>
                <a:cubicBezTo>
                  <a:pt x="8112271" y="107243"/>
                  <a:pt x="8109299" y="100185"/>
                  <a:pt x="8106327" y="94984"/>
                </a:cubicBezTo>
                <a:cubicBezTo>
                  <a:pt x="8103355" y="92013"/>
                  <a:pt x="8101127" y="88298"/>
                  <a:pt x="8099641" y="83840"/>
                </a:cubicBezTo>
                <a:cubicBezTo>
                  <a:pt x="8090725" y="73439"/>
                  <a:pt x="8081438" y="65266"/>
                  <a:pt x="8071779" y="59323"/>
                </a:cubicBezTo>
                <a:cubicBezTo>
                  <a:pt x="8067322" y="57837"/>
                  <a:pt x="8065093" y="54865"/>
                  <a:pt x="8065093" y="50407"/>
                </a:cubicBezTo>
                <a:cubicBezTo>
                  <a:pt x="8065093" y="48179"/>
                  <a:pt x="8067136" y="46693"/>
                  <a:pt x="8071223" y="45950"/>
                </a:cubicBezTo>
                <a:cubicBezTo>
                  <a:pt x="8075308" y="45207"/>
                  <a:pt x="8086267" y="43349"/>
                  <a:pt x="8104098" y="40378"/>
                </a:cubicBezTo>
                <a:cubicBezTo>
                  <a:pt x="8125644" y="37406"/>
                  <a:pt x="8141617" y="35548"/>
                  <a:pt x="8152018" y="34806"/>
                </a:cubicBezTo>
                <a:close/>
                <a:moveTo>
                  <a:pt x="7277195" y="31462"/>
                </a:moveTo>
                <a:cubicBezTo>
                  <a:pt x="7288339" y="34434"/>
                  <a:pt x="7299112" y="39635"/>
                  <a:pt x="7309513" y="47064"/>
                </a:cubicBezTo>
                <a:cubicBezTo>
                  <a:pt x="7312485" y="49293"/>
                  <a:pt x="7313971" y="52636"/>
                  <a:pt x="7313971" y="57094"/>
                </a:cubicBezTo>
                <a:cubicBezTo>
                  <a:pt x="7321401" y="64524"/>
                  <a:pt x="7332173" y="76411"/>
                  <a:pt x="7346289" y="92756"/>
                </a:cubicBezTo>
                <a:lnTo>
                  <a:pt x="7350747" y="100557"/>
                </a:lnTo>
                <a:lnTo>
                  <a:pt x="7334031" y="150706"/>
                </a:lnTo>
                <a:lnTo>
                  <a:pt x="7334031" y="200855"/>
                </a:lnTo>
                <a:lnTo>
                  <a:pt x="7357434" y="198626"/>
                </a:lnTo>
                <a:cubicBezTo>
                  <a:pt x="7387895" y="197140"/>
                  <a:pt x="7419099" y="197140"/>
                  <a:pt x="7451045" y="198626"/>
                </a:cubicBezTo>
                <a:cubicBezTo>
                  <a:pt x="7474077" y="200112"/>
                  <a:pt x="7492279" y="204569"/>
                  <a:pt x="7505652" y="211999"/>
                </a:cubicBezTo>
                <a:cubicBezTo>
                  <a:pt x="7518282" y="219429"/>
                  <a:pt x="7526083" y="228715"/>
                  <a:pt x="7529055" y="239860"/>
                </a:cubicBezTo>
                <a:cubicBezTo>
                  <a:pt x="7530541" y="254719"/>
                  <a:pt x="7528312" y="265863"/>
                  <a:pt x="7522369" y="273292"/>
                </a:cubicBezTo>
                <a:lnTo>
                  <a:pt x="7516796" y="277750"/>
                </a:lnTo>
                <a:lnTo>
                  <a:pt x="7519025" y="303382"/>
                </a:lnTo>
                <a:lnTo>
                  <a:pt x="7514567" y="314526"/>
                </a:lnTo>
                <a:cubicBezTo>
                  <a:pt x="7510110" y="321956"/>
                  <a:pt x="7504909" y="329014"/>
                  <a:pt x="7498965" y="335700"/>
                </a:cubicBezTo>
                <a:cubicBezTo>
                  <a:pt x="7482621" y="350559"/>
                  <a:pt x="7470362" y="360218"/>
                  <a:pt x="7462190" y="364675"/>
                </a:cubicBezTo>
                <a:cubicBezTo>
                  <a:pt x="7465161" y="357246"/>
                  <a:pt x="7469990" y="349816"/>
                  <a:pt x="7476677" y="342387"/>
                </a:cubicBezTo>
                <a:cubicBezTo>
                  <a:pt x="7478163" y="337929"/>
                  <a:pt x="7481135" y="333471"/>
                  <a:pt x="7485592" y="329014"/>
                </a:cubicBezTo>
                <a:lnTo>
                  <a:pt x="7487821" y="323442"/>
                </a:lnTo>
                <a:lnTo>
                  <a:pt x="7485592" y="321213"/>
                </a:lnTo>
                <a:cubicBezTo>
                  <a:pt x="7481135" y="319727"/>
                  <a:pt x="7469619" y="317498"/>
                  <a:pt x="7451045" y="314526"/>
                </a:cubicBezTo>
                <a:cubicBezTo>
                  <a:pt x="7413155" y="318984"/>
                  <a:pt x="7388638" y="322699"/>
                  <a:pt x="7377493" y="325670"/>
                </a:cubicBezTo>
                <a:cubicBezTo>
                  <a:pt x="7361149" y="327899"/>
                  <a:pt x="7347032" y="330500"/>
                  <a:pt x="7335145" y="333471"/>
                </a:cubicBezTo>
                <a:lnTo>
                  <a:pt x="7331802" y="335700"/>
                </a:lnTo>
                <a:cubicBezTo>
                  <a:pt x="7333288" y="459030"/>
                  <a:pt x="7334402" y="544098"/>
                  <a:pt x="7335145" y="590903"/>
                </a:cubicBezTo>
                <a:cubicBezTo>
                  <a:pt x="7336631" y="673371"/>
                  <a:pt x="7334774" y="743580"/>
                  <a:pt x="7329573" y="801530"/>
                </a:cubicBezTo>
                <a:cubicBezTo>
                  <a:pt x="7326601" y="830505"/>
                  <a:pt x="7323629" y="856880"/>
                  <a:pt x="7320658" y="880654"/>
                </a:cubicBezTo>
                <a:cubicBezTo>
                  <a:pt x="7317686" y="885855"/>
                  <a:pt x="7316200" y="892170"/>
                  <a:pt x="7316200" y="899599"/>
                </a:cubicBezTo>
                <a:lnTo>
                  <a:pt x="7316200" y="912972"/>
                </a:lnTo>
                <a:cubicBezTo>
                  <a:pt x="7307285" y="920402"/>
                  <a:pt x="7300598" y="924860"/>
                  <a:pt x="7296140" y="926345"/>
                </a:cubicBezTo>
                <a:lnTo>
                  <a:pt x="7288339" y="928574"/>
                </a:lnTo>
                <a:lnTo>
                  <a:pt x="7263822" y="919659"/>
                </a:lnTo>
                <a:cubicBezTo>
                  <a:pt x="7259364" y="924117"/>
                  <a:pt x="7255649" y="928203"/>
                  <a:pt x="7252677" y="931918"/>
                </a:cubicBezTo>
                <a:cubicBezTo>
                  <a:pt x="7245248" y="940833"/>
                  <a:pt x="7237261" y="946777"/>
                  <a:pt x="7228717" y="949748"/>
                </a:cubicBezTo>
                <a:cubicBezTo>
                  <a:pt x="7220174" y="952720"/>
                  <a:pt x="7211444" y="951977"/>
                  <a:pt x="7202529" y="947519"/>
                </a:cubicBezTo>
                <a:cubicBezTo>
                  <a:pt x="7195842" y="943062"/>
                  <a:pt x="7187298" y="939347"/>
                  <a:pt x="7176897" y="936375"/>
                </a:cubicBezTo>
                <a:cubicBezTo>
                  <a:pt x="7167981" y="933403"/>
                  <a:pt x="7156465" y="927831"/>
                  <a:pt x="7142349" y="919659"/>
                </a:cubicBezTo>
                <a:cubicBezTo>
                  <a:pt x="7111888" y="874339"/>
                  <a:pt x="7092201" y="846850"/>
                  <a:pt x="7083285" y="837191"/>
                </a:cubicBezTo>
                <a:cubicBezTo>
                  <a:pt x="7071398" y="819361"/>
                  <a:pt x="7059139" y="802644"/>
                  <a:pt x="7046509" y="787042"/>
                </a:cubicBezTo>
                <a:cubicBezTo>
                  <a:pt x="7040565" y="781099"/>
                  <a:pt x="7037222" y="777012"/>
                  <a:pt x="7036479" y="774784"/>
                </a:cubicBezTo>
                <a:cubicBezTo>
                  <a:pt x="7035737" y="772555"/>
                  <a:pt x="7038336" y="774412"/>
                  <a:pt x="7044280" y="780356"/>
                </a:cubicBezTo>
                <a:cubicBezTo>
                  <a:pt x="7055424" y="787785"/>
                  <a:pt x="7066940" y="794843"/>
                  <a:pt x="7078828" y="801530"/>
                </a:cubicBezTo>
                <a:cubicBezTo>
                  <a:pt x="7083285" y="803016"/>
                  <a:pt x="7087743" y="805245"/>
                  <a:pt x="7092201" y="808216"/>
                </a:cubicBezTo>
                <a:cubicBezTo>
                  <a:pt x="7110774" y="815646"/>
                  <a:pt x="7128976" y="820104"/>
                  <a:pt x="7146807" y="821589"/>
                </a:cubicBezTo>
                <a:cubicBezTo>
                  <a:pt x="7149036" y="820104"/>
                  <a:pt x="7152379" y="819361"/>
                  <a:pt x="7156837" y="819361"/>
                </a:cubicBezTo>
                <a:cubicBezTo>
                  <a:pt x="7164267" y="816389"/>
                  <a:pt x="7172439" y="811188"/>
                  <a:pt x="7181354" y="803759"/>
                </a:cubicBezTo>
                <a:cubicBezTo>
                  <a:pt x="7192499" y="777755"/>
                  <a:pt x="7201042" y="742465"/>
                  <a:pt x="7206986" y="697888"/>
                </a:cubicBezTo>
                <a:cubicBezTo>
                  <a:pt x="7208472" y="575302"/>
                  <a:pt x="7207729" y="468317"/>
                  <a:pt x="7204757" y="376934"/>
                </a:cubicBezTo>
                <a:cubicBezTo>
                  <a:pt x="7203271" y="378420"/>
                  <a:pt x="7199928" y="380649"/>
                  <a:pt x="7194727" y="383621"/>
                </a:cubicBezTo>
                <a:lnTo>
                  <a:pt x="7167981" y="396994"/>
                </a:lnTo>
                <a:cubicBezTo>
                  <a:pt x="7155351" y="404423"/>
                  <a:pt x="7141607" y="411110"/>
                  <a:pt x="7126747" y="417053"/>
                </a:cubicBezTo>
                <a:cubicBezTo>
                  <a:pt x="7114861" y="422254"/>
                  <a:pt x="7105574" y="427083"/>
                  <a:pt x="7098887" y="431541"/>
                </a:cubicBezTo>
                <a:cubicBezTo>
                  <a:pt x="7094430" y="433027"/>
                  <a:pt x="7079941" y="438970"/>
                  <a:pt x="7055424" y="449372"/>
                </a:cubicBezTo>
                <a:lnTo>
                  <a:pt x="7021991" y="451600"/>
                </a:lnTo>
                <a:lnTo>
                  <a:pt x="7009733" y="444914"/>
                </a:lnTo>
                <a:cubicBezTo>
                  <a:pt x="7003789" y="440456"/>
                  <a:pt x="6999331" y="435998"/>
                  <a:pt x="6996360" y="431541"/>
                </a:cubicBezTo>
                <a:cubicBezTo>
                  <a:pt x="6993388" y="428569"/>
                  <a:pt x="6990416" y="427083"/>
                  <a:pt x="6987444" y="427083"/>
                </a:cubicBezTo>
                <a:cubicBezTo>
                  <a:pt x="6981501" y="427083"/>
                  <a:pt x="6974629" y="424668"/>
                  <a:pt x="6966827" y="419839"/>
                </a:cubicBezTo>
                <a:cubicBezTo>
                  <a:pt x="6959027" y="415010"/>
                  <a:pt x="6950669" y="407395"/>
                  <a:pt x="6941753" y="396994"/>
                </a:cubicBezTo>
                <a:lnTo>
                  <a:pt x="6923922" y="379163"/>
                </a:lnTo>
                <a:lnTo>
                  <a:pt x="6923922" y="392536"/>
                </a:lnTo>
                <a:cubicBezTo>
                  <a:pt x="6923922" y="527753"/>
                  <a:pt x="6922436" y="654054"/>
                  <a:pt x="6919465" y="771440"/>
                </a:cubicBezTo>
                <a:cubicBezTo>
                  <a:pt x="6917236" y="790014"/>
                  <a:pt x="6912406" y="807473"/>
                  <a:pt x="6904977" y="823818"/>
                </a:cubicBezTo>
                <a:cubicBezTo>
                  <a:pt x="6899033" y="832734"/>
                  <a:pt x="6893461" y="838492"/>
                  <a:pt x="6888261" y="841092"/>
                </a:cubicBezTo>
                <a:cubicBezTo>
                  <a:pt x="6883060" y="843692"/>
                  <a:pt x="6877488" y="843507"/>
                  <a:pt x="6871544" y="840535"/>
                </a:cubicBezTo>
                <a:lnTo>
                  <a:pt x="6865972" y="838306"/>
                </a:lnTo>
                <a:lnTo>
                  <a:pt x="6843683" y="871739"/>
                </a:lnTo>
                <a:lnTo>
                  <a:pt x="6825853" y="876196"/>
                </a:lnTo>
                <a:lnTo>
                  <a:pt x="6818052" y="871739"/>
                </a:lnTo>
                <a:cubicBezTo>
                  <a:pt x="6806165" y="865795"/>
                  <a:pt x="6795763" y="854651"/>
                  <a:pt x="6786848" y="838306"/>
                </a:cubicBezTo>
                <a:cubicBezTo>
                  <a:pt x="6782390" y="828647"/>
                  <a:pt x="6779419" y="821589"/>
                  <a:pt x="6777933" y="817132"/>
                </a:cubicBezTo>
                <a:cubicBezTo>
                  <a:pt x="6777933" y="815646"/>
                  <a:pt x="6777560" y="814903"/>
                  <a:pt x="6776818" y="814903"/>
                </a:cubicBezTo>
                <a:cubicBezTo>
                  <a:pt x="6769389" y="803016"/>
                  <a:pt x="6763445" y="792243"/>
                  <a:pt x="6758987" y="782585"/>
                </a:cubicBezTo>
                <a:lnTo>
                  <a:pt x="6750072" y="773669"/>
                </a:lnTo>
                <a:cubicBezTo>
                  <a:pt x="6758987" y="775155"/>
                  <a:pt x="6769017" y="778127"/>
                  <a:pt x="6780161" y="782585"/>
                </a:cubicBezTo>
                <a:lnTo>
                  <a:pt x="6784619" y="782585"/>
                </a:lnTo>
                <a:lnTo>
                  <a:pt x="6784619" y="771440"/>
                </a:lnTo>
                <a:cubicBezTo>
                  <a:pt x="6786105" y="749895"/>
                  <a:pt x="6786105" y="729464"/>
                  <a:pt x="6784619" y="710147"/>
                </a:cubicBezTo>
                <a:lnTo>
                  <a:pt x="6784619" y="705689"/>
                </a:lnTo>
                <a:cubicBezTo>
                  <a:pt x="6776447" y="716091"/>
                  <a:pt x="6767902" y="727235"/>
                  <a:pt x="6758987" y="739122"/>
                </a:cubicBezTo>
                <a:cubicBezTo>
                  <a:pt x="6745614" y="753238"/>
                  <a:pt x="6720354" y="779984"/>
                  <a:pt x="6683206" y="819361"/>
                </a:cubicBezTo>
                <a:lnTo>
                  <a:pt x="6654231" y="832734"/>
                </a:lnTo>
                <a:lnTo>
                  <a:pt x="6643087" y="832734"/>
                </a:lnTo>
                <a:cubicBezTo>
                  <a:pt x="6630457" y="828276"/>
                  <a:pt x="6619684" y="821589"/>
                  <a:pt x="6610769" y="812674"/>
                </a:cubicBezTo>
                <a:lnTo>
                  <a:pt x="6608540" y="803759"/>
                </a:lnTo>
                <a:lnTo>
                  <a:pt x="6601853" y="803759"/>
                </a:lnTo>
                <a:cubicBezTo>
                  <a:pt x="6597395" y="803759"/>
                  <a:pt x="6589595" y="801530"/>
                  <a:pt x="6578451" y="797072"/>
                </a:cubicBezTo>
                <a:lnTo>
                  <a:pt x="6567306" y="773669"/>
                </a:lnTo>
                <a:lnTo>
                  <a:pt x="6567306" y="746923"/>
                </a:lnTo>
                <a:lnTo>
                  <a:pt x="6562849" y="743580"/>
                </a:lnTo>
                <a:cubicBezTo>
                  <a:pt x="6559877" y="740608"/>
                  <a:pt x="6559134" y="737636"/>
                  <a:pt x="6560620" y="734664"/>
                </a:cubicBezTo>
                <a:cubicBezTo>
                  <a:pt x="6562106" y="731693"/>
                  <a:pt x="6563591" y="730950"/>
                  <a:pt x="6565077" y="732435"/>
                </a:cubicBezTo>
                <a:lnTo>
                  <a:pt x="6580679" y="732435"/>
                </a:lnTo>
                <a:cubicBezTo>
                  <a:pt x="6594795" y="729464"/>
                  <a:pt x="6607797" y="723520"/>
                  <a:pt x="6619684" y="714605"/>
                </a:cubicBezTo>
                <a:lnTo>
                  <a:pt x="6624142" y="710147"/>
                </a:lnTo>
                <a:lnTo>
                  <a:pt x="6621913" y="697888"/>
                </a:lnTo>
                <a:cubicBezTo>
                  <a:pt x="6618941" y="681543"/>
                  <a:pt x="6615969" y="646625"/>
                  <a:pt x="6612997" y="593132"/>
                </a:cubicBezTo>
                <a:cubicBezTo>
                  <a:pt x="6612997" y="547812"/>
                  <a:pt x="6615226" y="486891"/>
                  <a:pt x="6619684" y="410367"/>
                </a:cubicBezTo>
                <a:cubicBezTo>
                  <a:pt x="6621170" y="384363"/>
                  <a:pt x="6622655" y="337929"/>
                  <a:pt x="6624142" y="271064"/>
                </a:cubicBezTo>
                <a:lnTo>
                  <a:pt x="6619684" y="262148"/>
                </a:lnTo>
                <a:cubicBezTo>
                  <a:pt x="6610769" y="248775"/>
                  <a:pt x="6607053" y="241345"/>
                  <a:pt x="6608540" y="239860"/>
                </a:cubicBezTo>
                <a:cubicBezTo>
                  <a:pt x="6610026" y="238374"/>
                  <a:pt x="6617455" y="240603"/>
                  <a:pt x="6630828" y="246546"/>
                </a:cubicBezTo>
                <a:cubicBezTo>
                  <a:pt x="6641973" y="249518"/>
                  <a:pt x="6650516" y="251747"/>
                  <a:pt x="6656460" y="253233"/>
                </a:cubicBezTo>
                <a:cubicBezTo>
                  <a:pt x="6671319" y="259176"/>
                  <a:pt x="6685063" y="268092"/>
                  <a:pt x="6697694" y="279979"/>
                </a:cubicBezTo>
                <a:cubicBezTo>
                  <a:pt x="6703638" y="283694"/>
                  <a:pt x="6708838" y="287037"/>
                  <a:pt x="6713296" y="290009"/>
                </a:cubicBezTo>
                <a:cubicBezTo>
                  <a:pt x="6723697" y="297438"/>
                  <a:pt x="6730755" y="306354"/>
                  <a:pt x="6734470" y="316755"/>
                </a:cubicBezTo>
                <a:cubicBezTo>
                  <a:pt x="6732984" y="339786"/>
                  <a:pt x="6731127" y="365047"/>
                  <a:pt x="6728898" y="392536"/>
                </a:cubicBezTo>
                <a:lnTo>
                  <a:pt x="6728898" y="410367"/>
                </a:lnTo>
                <a:lnTo>
                  <a:pt x="6732241" y="410367"/>
                </a:lnTo>
                <a:lnTo>
                  <a:pt x="6772360" y="396994"/>
                </a:lnTo>
                <a:lnTo>
                  <a:pt x="6791306" y="390307"/>
                </a:lnTo>
                <a:cubicBezTo>
                  <a:pt x="6792792" y="341272"/>
                  <a:pt x="6793535" y="309325"/>
                  <a:pt x="6793535" y="294466"/>
                </a:cubicBezTo>
                <a:lnTo>
                  <a:pt x="6793535" y="279979"/>
                </a:lnTo>
                <a:lnTo>
                  <a:pt x="6789077" y="279979"/>
                </a:lnTo>
                <a:cubicBezTo>
                  <a:pt x="6786105" y="280722"/>
                  <a:pt x="6781276" y="281836"/>
                  <a:pt x="6774589" y="283322"/>
                </a:cubicBezTo>
                <a:lnTo>
                  <a:pt x="6761216" y="283322"/>
                </a:lnTo>
                <a:lnTo>
                  <a:pt x="6750072" y="279979"/>
                </a:lnTo>
                <a:cubicBezTo>
                  <a:pt x="6738185" y="272549"/>
                  <a:pt x="6727412" y="262891"/>
                  <a:pt x="6717754" y="251004"/>
                </a:cubicBezTo>
                <a:cubicBezTo>
                  <a:pt x="6699923" y="229458"/>
                  <a:pt x="6684692" y="213485"/>
                  <a:pt x="6672062" y="203084"/>
                </a:cubicBezTo>
                <a:lnTo>
                  <a:pt x="6665375" y="200855"/>
                </a:lnTo>
                <a:cubicBezTo>
                  <a:pt x="6682463" y="194911"/>
                  <a:pt x="6699923" y="187853"/>
                  <a:pt x="6717754" y="179681"/>
                </a:cubicBezTo>
                <a:cubicBezTo>
                  <a:pt x="6748215" y="164822"/>
                  <a:pt x="6771989" y="151820"/>
                  <a:pt x="6789077" y="140676"/>
                </a:cubicBezTo>
                <a:cubicBezTo>
                  <a:pt x="6803936" y="131760"/>
                  <a:pt x="6820652" y="124331"/>
                  <a:pt x="6839226" y="118387"/>
                </a:cubicBezTo>
                <a:lnTo>
                  <a:pt x="6850370" y="113930"/>
                </a:lnTo>
                <a:lnTo>
                  <a:pt x="6861514" y="116159"/>
                </a:lnTo>
                <a:cubicBezTo>
                  <a:pt x="6874145" y="122102"/>
                  <a:pt x="6884174" y="128789"/>
                  <a:pt x="6891604" y="136218"/>
                </a:cubicBezTo>
                <a:cubicBezTo>
                  <a:pt x="6893090" y="137704"/>
                  <a:pt x="6896061" y="140304"/>
                  <a:pt x="6900519" y="144019"/>
                </a:cubicBezTo>
                <a:cubicBezTo>
                  <a:pt x="6906463" y="149963"/>
                  <a:pt x="6914264" y="156649"/>
                  <a:pt x="6923922" y="164079"/>
                </a:cubicBezTo>
                <a:cubicBezTo>
                  <a:pt x="6937296" y="171508"/>
                  <a:pt x="6945839" y="178752"/>
                  <a:pt x="6949554" y="185810"/>
                </a:cubicBezTo>
                <a:cubicBezTo>
                  <a:pt x="6953269" y="192868"/>
                  <a:pt x="6955126" y="203827"/>
                  <a:pt x="6955126" y="218686"/>
                </a:cubicBezTo>
                <a:cubicBezTo>
                  <a:pt x="6953640" y="235773"/>
                  <a:pt x="6946954" y="256205"/>
                  <a:pt x="6935067" y="279979"/>
                </a:cubicBezTo>
                <a:lnTo>
                  <a:pt x="6926151" y="296695"/>
                </a:lnTo>
                <a:lnTo>
                  <a:pt x="6926151" y="344616"/>
                </a:lnTo>
                <a:cubicBezTo>
                  <a:pt x="6955126" y="338672"/>
                  <a:pt x="6984101" y="330871"/>
                  <a:pt x="7013076" y="321213"/>
                </a:cubicBezTo>
                <a:cubicBezTo>
                  <a:pt x="7024963" y="316755"/>
                  <a:pt x="7036851" y="311554"/>
                  <a:pt x="7048738" y="305611"/>
                </a:cubicBezTo>
                <a:cubicBezTo>
                  <a:pt x="7053938" y="302639"/>
                  <a:pt x="7061739" y="299667"/>
                  <a:pt x="7072141" y="296695"/>
                </a:cubicBezTo>
                <a:cubicBezTo>
                  <a:pt x="7082542" y="292238"/>
                  <a:pt x="7099259" y="285922"/>
                  <a:pt x="7122290" y="277750"/>
                </a:cubicBezTo>
                <a:cubicBezTo>
                  <a:pt x="7145321" y="268835"/>
                  <a:pt x="7158323" y="262891"/>
                  <a:pt x="7161295" y="259919"/>
                </a:cubicBezTo>
                <a:cubicBezTo>
                  <a:pt x="7164267" y="258433"/>
                  <a:pt x="7167238" y="257690"/>
                  <a:pt x="7170210" y="257690"/>
                </a:cubicBezTo>
                <a:cubicBezTo>
                  <a:pt x="7183583" y="253233"/>
                  <a:pt x="7195099" y="247289"/>
                  <a:pt x="7204757" y="239860"/>
                </a:cubicBezTo>
                <a:cubicBezTo>
                  <a:pt x="7206244" y="228715"/>
                  <a:pt x="7206986" y="179681"/>
                  <a:pt x="7206986" y="92756"/>
                </a:cubicBezTo>
                <a:lnTo>
                  <a:pt x="7194727" y="74925"/>
                </a:lnTo>
                <a:cubicBezTo>
                  <a:pt x="7178383" y="70467"/>
                  <a:pt x="7167981" y="67495"/>
                  <a:pt x="7163524" y="66009"/>
                </a:cubicBezTo>
                <a:lnTo>
                  <a:pt x="7159066" y="63781"/>
                </a:lnTo>
                <a:lnTo>
                  <a:pt x="7156837" y="66009"/>
                </a:lnTo>
                <a:cubicBezTo>
                  <a:pt x="7150151" y="68981"/>
                  <a:pt x="7144578" y="70467"/>
                  <a:pt x="7140121" y="70467"/>
                </a:cubicBezTo>
                <a:cubicBezTo>
                  <a:pt x="7144578" y="66009"/>
                  <a:pt x="7152379" y="62295"/>
                  <a:pt x="7163524" y="59323"/>
                </a:cubicBezTo>
                <a:cubicBezTo>
                  <a:pt x="7195470" y="51150"/>
                  <a:pt x="7233361" y="41863"/>
                  <a:pt x="7277195" y="31462"/>
                </a:cubicBezTo>
                <a:close/>
                <a:moveTo>
                  <a:pt x="5791806" y="49"/>
                </a:moveTo>
                <a:cubicBezTo>
                  <a:pt x="5797470" y="189"/>
                  <a:pt x="5802625" y="630"/>
                  <a:pt x="5807268" y="1373"/>
                </a:cubicBezTo>
                <a:lnTo>
                  <a:pt x="5816184" y="4716"/>
                </a:lnTo>
                <a:lnTo>
                  <a:pt x="5822870" y="13631"/>
                </a:lnTo>
                <a:cubicBezTo>
                  <a:pt x="5833272" y="22547"/>
                  <a:pt x="5844044" y="32205"/>
                  <a:pt x="5855188" y="42606"/>
                </a:cubicBezTo>
                <a:cubicBezTo>
                  <a:pt x="5859646" y="47807"/>
                  <a:pt x="5864847" y="51893"/>
                  <a:pt x="5870790" y="54865"/>
                </a:cubicBezTo>
                <a:cubicBezTo>
                  <a:pt x="5881192" y="62295"/>
                  <a:pt x="5887878" y="71210"/>
                  <a:pt x="5890850" y="81611"/>
                </a:cubicBezTo>
                <a:cubicBezTo>
                  <a:pt x="5889364" y="87555"/>
                  <a:pt x="5884163" y="94613"/>
                  <a:pt x="5875248" y="102785"/>
                </a:cubicBezTo>
                <a:cubicBezTo>
                  <a:pt x="5867818" y="108729"/>
                  <a:pt x="5863361" y="113187"/>
                  <a:pt x="5861875" y="116159"/>
                </a:cubicBezTo>
                <a:cubicBezTo>
                  <a:pt x="5860389" y="120616"/>
                  <a:pt x="5847759" y="125817"/>
                  <a:pt x="5823984" y="131760"/>
                </a:cubicBezTo>
                <a:cubicBezTo>
                  <a:pt x="5800210" y="137704"/>
                  <a:pt x="5777550" y="140676"/>
                  <a:pt x="5756005" y="140676"/>
                </a:cubicBezTo>
                <a:cubicBezTo>
                  <a:pt x="5739660" y="141419"/>
                  <a:pt x="5724058" y="144019"/>
                  <a:pt x="5709199" y="148477"/>
                </a:cubicBezTo>
                <a:lnTo>
                  <a:pt x="5688025" y="155163"/>
                </a:lnTo>
                <a:lnTo>
                  <a:pt x="5676881" y="150706"/>
                </a:lnTo>
                <a:lnTo>
                  <a:pt x="5663508" y="152934"/>
                </a:lnTo>
                <a:cubicBezTo>
                  <a:pt x="5656821" y="155906"/>
                  <a:pt x="5649763" y="159621"/>
                  <a:pt x="5642333" y="164079"/>
                </a:cubicBezTo>
                <a:cubicBezTo>
                  <a:pt x="5634903" y="167051"/>
                  <a:pt x="5629703" y="167793"/>
                  <a:pt x="5626731" y="166308"/>
                </a:cubicBezTo>
                <a:cubicBezTo>
                  <a:pt x="5628217" y="164822"/>
                  <a:pt x="5630446" y="163336"/>
                  <a:pt x="5633418" y="161850"/>
                </a:cubicBezTo>
                <a:cubicBezTo>
                  <a:pt x="5651249" y="151449"/>
                  <a:pt x="5670194" y="137704"/>
                  <a:pt x="5690254" y="120616"/>
                </a:cubicBezTo>
                <a:lnTo>
                  <a:pt x="5703627" y="107243"/>
                </a:lnTo>
                <a:lnTo>
                  <a:pt x="5703627" y="96099"/>
                </a:lnTo>
                <a:cubicBezTo>
                  <a:pt x="5702141" y="89412"/>
                  <a:pt x="5699912" y="83840"/>
                  <a:pt x="5696940" y="79383"/>
                </a:cubicBezTo>
                <a:cubicBezTo>
                  <a:pt x="5685053" y="68981"/>
                  <a:pt x="5672051" y="59323"/>
                  <a:pt x="5657935" y="50407"/>
                </a:cubicBezTo>
                <a:cubicBezTo>
                  <a:pt x="5650505" y="45207"/>
                  <a:pt x="5645305" y="38149"/>
                  <a:pt x="5642333" y="29233"/>
                </a:cubicBezTo>
                <a:cubicBezTo>
                  <a:pt x="5642333" y="21804"/>
                  <a:pt x="5644562" y="18832"/>
                  <a:pt x="5649020" y="20318"/>
                </a:cubicBezTo>
                <a:lnTo>
                  <a:pt x="5655706" y="22547"/>
                </a:lnTo>
                <a:cubicBezTo>
                  <a:pt x="5680224" y="18089"/>
                  <a:pt x="5703998" y="12888"/>
                  <a:pt x="5727030" y="6945"/>
                </a:cubicBezTo>
                <a:cubicBezTo>
                  <a:pt x="5753218" y="1930"/>
                  <a:pt x="5774811" y="-369"/>
                  <a:pt x="5791806" y="49"/>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8800" dirty="0">
              <a:solidFill>
                <a:schemeClr val="accent1"/>
              </a:solidFill>
              <a:latin typeface="Aa鸿运手书" panose="02010600010101010101" pitchFamily="2" charset="-122"/>
              <a:ea typeface="Aa鸿运手书" panose="02010600010101010101" pitchFamily="2" charset="-122"/>
              <a:cs typeface="阿里巴巴普惠体" panose="00020600040101010101" charset="-122"/>
              <a:sym typeface="阿里巴巴普惠体" panose="00020600040101010101" charset="-122"/>
            </a:endParaRPr>
          </a:p>
        </p:txBody>
      </p:sp>
      <p:sp>
        <p:nvSpPr>
          <p:cNvPr id="10" name="TextBox 7"/>
          <p:cNvSpPr txBox="1"/>
          <p:nvPr>
            <p:custDataLst>
              <p:tags r:id="rId4"/>
            </p:custDataLst>
          </p:nvPr>
        </p:nvSpPr>
        <p:spPr>
          <a:xfrm>
            <a:off x="2732496" y="3929574"/>
            <a:ext cx="6695731" cy="341147"/>
          </a:xfrm>
          <a:custGeom>
            <a:avLst/>
            <a:gdLst/>
            <a:ahLst/>
            <a:cxnLst/>
            <a:rect l="l" t="t" r="r" b="b"/>
            <a:pathLst>
              <a:path w="6695731" h="341147">
                <a:moveTo>
                  <a:pt x="3015348" y="265706"/>
                </a:moveTo>
                <a:lnTo>
                  <a:pt x="3015348" y="303107"/>
                </a:lnTo>
                <a:lnTo>
                  <a:pt x="3067507" y="303107"/>
                </a:lnTo>
                <a:lnTo>
                  <a:pt x="3067507" y="265706"/>
                </a:lnTo>
                <a:close/>
                <a:moveTo>
                  <a:pt x="2914907" y="265706"/>
                </a:moveTo>
                <a:lnTo>
                  <a:pt x="2914907" y="303107"/>
                </a:lnTo>
                <a:lnTo>
                  <a:pt x="2966008" y="303107"/>
                </a:lnTo>
                <a:lnTo>
                  <a:pt x="2966008" y="265706"/>
                </a:lnTo>
                <a:close/>
                <a:moveTo>
                  <a:pt x="4016940" y="242468"/>
                </a:moveTo>
                <a:lnTo>
                  <a:pt x="4017292" y="245640"/>
                </a:lnTo>
                <a:cubicBezTo>
                  <a:pt x="4006668" y="254311"/>
                  <a:pt x="3992938" y="264546"/>
                  <a:pt x="3976102" y="276345"/>
                </a:cubicBezTo>
                <a:cubicBezTo>
                  <a:pt x="3959267" y="288144"/>
                  <a:pt x="3938576" y="301286"/>
                  <a:pt x="3914031" y="315773"/>
                </a:cubicBezTo>
                <a:cubicBezTo>
                  <a:pt x="3913121" y="318100"/>
                  <a:pt x="3911770" y="320141"/>
                  <a:pt x="3909979" y="321896"/>
                </a:cubicBezTo>
                <a:cubicBezTo>
                  <a:pt x="3908187" y="323651"/>
                  <a:pt x="3906131" y="324899"/>
                  <a:pt x="3903811" y="325640"/>
                </a:cubicBezTo>
                <a:lnTo>
                  <a:pt x="3883371" y="267490"/>
                </a:lnTo>
                <a:cubicBezTo>
                  <a:pt x="3891827" y="266522"/>
                  <a:pt x="3903187" y="264856"/>
                  <a:pt x="3917452" y="262491"/>
                </a:cubicBezTo>
                <a:cubicBezTo>
                  <a:pt x="3931716" y="260126"/>
                  <a:pt x="3947488" y="257233"/>
                  <a:pt x="3964768" y="253811"/>
                </a:cubicBezTo>
                <a:cubicBezTo>
                  <a:pt x="3982048" y="250389"/>
                  <a:pt x="3999438" y="246608"/>
                  <a:pt x="4016940" y="242468"/>
                </a:cubicBezTo>
                <a:close/>
                <a:moveTo>
                  <a:pt x="4735512" y="242446"/>
                </a:moveTo>
                <a:lnTo>
                  <a:pt x="4735512" y="297821"/>
                </a:lnTo>
                <a:lnTo>
                  <a:pt x="4765513" y="297821"/>
                </a:lnTo>
                <a:lnTo>
                  <a:pt x="4765513" y="242446"/>
                </a:lnTo>
                <a:close/>
                <a:moveTo>
                  <a:pt x="4941703" y="241411"/>
                </a:moveTo>
                <a:cubicBezTo>
                  <a:pt x="4966556" y="244318"/>
                  <a:pt x="4986366" y="249428"/>
                  <a:pt x="5001131" y="256741"/>
                </a:cubicBezTo>
                <a:cubicBezTo>
                  <a:pt x="5015896" y="264054"/>
                  <a:pt x="5026630" y="273041"/>
                  <a:pt x="5033334" y="283702"/>
                </a:cubicBezTo>
                <a:cubicBezTo>
                  <a:pt x="5036079" y="287924"/>
                  <a:pt x="5037900" y="291991"/>
                  <a:pt x="5038796" y="295905"/>
                </a:cubicBezTo>
                <a:cubicBezTo>
                  <a:pt x="5039692" y="299818"/>
                  <a:pt x="5040103" y="303621"/>
                  <a:pt x="5040030" y="307314"/>
                </a:cubicBezTo>
                <a:cubicBezTo>
                  <a:pt x="5039934" y="315383"/>
                  <a:pt x="5037482" y="321889"/>
                  <a:pt x="5032673" y="326830"/>
                </a:cubicBezTo>
                <a:cubicBezTo>
                  <a:pt x="5027864" y="331771"/>
                  <a:pt x="5021270" y="334312"/>
                  <a:pt x="5012893" y="334451"/>
                </a:cubicBezTo>
                <a:cubicBezTo>
                  <a:pt x="5007085" y="334502"/>
                  <a:pt x="5002048" y="333254"/>
                  <a:pt x="4997783" y="330707"/>
                </a:cubicBezTo>
                <a:cubicBezTo>
                  <a:pt x="4993517" y="328159"/>
                  <a:pt x="4989978" y="324003"/>
                  <a:pt x="4987166" y="318240"/>
                </a:cubicBezTo>
                <a:cubicBezTo>
                  <a:pt x="4983297" y="309010"/>
                  <a:pt x="4978172" y="297953"/>
                  <a:pt x="4971791" y="285068"/>
                </a:cubicBezTo>
                <a:cubicBezTo>
                  <a:pt x="4965411" y="272182"/>
                  <a:pt x="4954559" y="258922"/>
                  <a:pt x="4939236" y="245287"/>
                </a:cubicBezTo>
                <a:close/>
                <a:moveTo>
                  <a:pt x="3179578" y="241411"/>
                </a:moveTo>
                <a:cubicBezTo>
                  <a:pt x="3204431" y="244318"/>
                  <a:pt x="3224240" y="249428"/>
                  <a:pt x="3239005" y="256741"/>
                </a:cubicBezTo>
                <a:cubicBezTo>
                  <a:pt x="3253771" y="264054"/>
                  <a:pt x="3264505" y="273041"/>
                  <a:pt x="3271208" y="283702"/>
                </a:cubicBezTo>
                <a:cubicBezTo>
                  <a:pt x="3273955" y="287924"/>
                  <a:pt x="3275775" y="291991"/>
                  <a:pt x="3276671" y="295905"/>
                </a:cubicBezTo>
                <a:cubicBezTo>
                  <a:pt x="3277567" y="299818"/>
                  <a:pt x="3277978" y="303621"/>
                  <a:pt x="3277904" y="307314"/>
                </a:cubicBezTo>
                <a:cubicBezTo>
                  <a:pt x="3277809" y="315383"/>
                  <a:pt x="3275356" y="321889"/>
                  <a:pt x="3270547" y="326830"/>
                </a:cubicBezTo>
                <a:cubicBezTo>
                  <a:pt x="3265738" y="331771"/>
                  <a:pt x="3259145" y="334312"/>
                  <a:pt x="3250768" y="334451"/>
                </a:cubicBezTo>
                <a:cubicBezTo>
                  <a:pt x="3244960" y="334502"/>
                  <a:pt x="3239923" y="333254"/>
                  <a:pt x="3235657" y="330707"/>
                </a:cubicBezTo>
                <a:cubicBezTo>
                  <a:pt x="3231391" y="328159"/>
                  <a:pt x="3227853" y="324003"/>
                  <a:pt x="3225041" y="318240"/>
                </a:cubicBezTo>
                <a:cubicBezTo>
                  <a:pt x="3221171" y="309010"/>
                  <a:pt x="3216047" y="297953"/>
                  <a:pt x="3209666" y="285068"/>
                </a:cubicBezTo>
                <a:cubicBezTo>
                  <a:pt x="3203286" y="272182"/>
                  <a:pt x="3192434" y="258922"/>
                  <a:pt x="3177111" y="245287"/>
                </a:cubicBezTo>
                <a:close/>
                <a:moveTo>
                  <a:pt x="1417453" y="241411"/>
                </a:moveTo>
                <a:cubicBezTo>
                  <a:pt x="1442306" y="244318"/>
                  <a:pt x="1462115" y="249428"/>
                  <a:pt x="1476881" y="256741"/>
                </a:cubicBezTo>
                <a:cubicBezTo>
                  <a:pt x="1491646" y="264054"/>
                  <a:pt x="1502380" y="273041"/>
                  <a:pt x="1509084" y="283702"/>
                </a:cubicBezTo>
                <a:cubicBezTo>
                  <a:pt x="1511829" y="287924"/>
                  <a:pt x="1513650" y="291991"/>
                  <a:pt x="1514546" y="295905"/>
                </a:cubicBezTo>
                <a:cubicBezTo>
                  <a:pt x="1515442" y="299818"/>
                  <a:pt x="1515853" y="303621"/>
                  <a:pt x="1515779" y="307314"/>
                </a:cubicBezTo>
                <a:cubicBezTo>
                  <a:pt x="1515684" y="315383"/>
                  <a:pt x="1513232" y="321889"/>
                  <a:pt x="1508423" y="326830"/>
                </a:cubicBezTo>
                <a:cubicBezTo>
                  <a:pt x="1503614" y="331771"/>
                  <a:pt x="1497020" y="334312"/>
                  <a:pt x="1488643" y="334451"/>
                </a:cubicBezTo>
                <a:cubicBezTo>
                  <a:pt x="1482835" y="334502"/>
                  <a:pt x="1477798" y="333254"/>
                  <a:pt x="1473532" y="330707"/>
                </a:cubicBezTo>
                <a:cubicBezTo>
                  <a:pt x="1469267" y="328159"/>
                  <a:pt x="1465728" y="324003"/>
                  <a:pt x="1462916" y="318240"/>
                </a:cubicBezTo>
                <a:cubicBezTo>
                  <a:pt x="1459047" y="309010"/>
                  <a:pt x="1453921" y="297953"/>
                  <a:pt x="1447541" y="285068"/>
                </a:cubicBezTo>
                <a:cubicBezTo>
                  <a:pt x="1441161" y="272182"/>
                  <a:pt x="1430309" y="258922"/>
                  <a:pt x="1414986" y="245287"/>
                </a:cubicBezTo>
                <a:close/>
                <a:moveTo>
                  <a:pt x="552602" y="231168"/>
                </a:moveTo>
                <a:lnTo>
                  <a:pt x="552602" y="274891"/>
                </a:lnTo>
                <a:lnTo>
                  <a:pt x="604056" y="267116"/>
                </a:lnTo>
                <a:lnTo>
                  <a:pt x="604056" y="231168"/>
                </a:lnTo>
                <a:close/>
                <a:moveTo>
                  <a:pt x="3735352" y="227314"/>
                </a:moveTo>
                <a:cubicBezTo>
                  <a:pt x="3771163" y="231950"/>
                  <a:pt x="3797206" y="240387"/>
                  <a:pt x="3813480" y="252622"/>
                </a:cubicBezTo>
                <a:cubicBezTo>
                  <a:pt x="3829754" y="264858"/>
                  <a:pt x="3838660" y="277391"/>
                  <a:pt x="3840198" y="290222"/>
                </a:cubicBezTo>
                <a:cubicBezTo>
                  <a:pt x="3841736" y="303052"/>
                  <a:pt x="3838308" y="312678"/>
                  <a:pt x="3829912" y="319099"/>
                </a:cubicBezTo>
                <a:cubicBezTo>
                  <a:pt x="3821516" y="325519"/>
                  <a:pt x="3810555" y="325233"/>
                  <a:pt x="3797026" y="318240"/>
                </a:cubicBezTo>
                <a:cubicBezTo>
                  <a:pt x="3791211" y="301888"/>
                  <a:pt x="3782401" y="285868"/>
                  <a:pt x="3770595" y="270178"/>
                </a:cubicBezTo>
                <a:cubicBezTo>
                  <a:pt x="3758788" y="254487"/>
                  <a:pt x="3746101" y="241022"/>
                  <a:pt x="3732533" y="229781"/>
                </a:cubicBezTo>
                <a:close/>
                <a:moveTo>
                  <a:pt x="3602840" y="223085"/>
                </a:moveTo>
                <a:lnTo>
                  <a:pt x="3659581" y="256213"/>
                </a:lnTo>
                <a:cubicBezTo>
                  <a:pt x="3658612" y="258011"/>
                  <a:pt x="3657114" y="259348"/>
                  <a:pt x="3655087" y="260221"/>
                </a:cubicBezTo>
                <a:cubicBezTo>
                  <a:pt x="3653061" y="261095"/>
                  <a:pt x="3649977" y="261286"/>
                  <a:pt x="3645836" y="260794"/>
                </a:cubicBezTo>
                <a:cubicBezTo>
                  <a:pt x="3632407" y="273753"/>
                  <a:pt x="3615829" y="286162"/>
                  <a:pt x="3596100" y="298019"/>
                </a:cubicBezTo>
                <a:cubicBezTo>
                  <a:pt x="3576372" y="309877"/>
                  <a:pt x="3554771" y="319554"/>
                  <a:pt x="3531298" y="327050"/>
                </a:cubicBezTo>
                <a:lnTo>
                  <a:pt x="3528831" y="323526"/>
                </a:lnTo>
                <a:cubicBezTo>
                  <a:pt x="3539489" y="314304"/>
                  <a:pt x="3549618" y="303849"/>
                  <a:pt x="3559218" y="292160"/>
                </a:cubicBezTo>
                <a:cubicBezTo>
                  <a:pt x="3568818" y="280471"/>
                  <a:pt x="3577381" y="268606"/>
                  <a:pt x="3584906" y="256565"/>
                </a:cubicBezTo>
                <a:cubicBezTo>
                  <a:pt x="3592431" y="244524"/>
                  <a:pt x="3598409" y="233364"/>
                  <a:pt x="3602840" y="223085"/>
                </a:cubicBezTo>
                <a:close/>
                <a:moveTo>
                  <a:pt x="3015348" y="219186"/>
                </a:moveTo>
                <a:lnTo>
                  <a:pt x="3015348" y="255882"/>
                </a:lnTo>
                <a:lnTo>
                  <a:pt x="3067507" y="255882"/>
                </a:lnTo>
                <a:lnTo>
                  <a:pt x="3067507" y="219186"/>
                </a:lnTo>
                <a:close/>
                <a:moveTo>
                  <a:pt x="2914907" y="219186"/>
                </a:moveTo>
                <a:lnTo>
                  <a:pt x="2914907" y="255882"/>
                </a:lnTo>
                <a:lnTo>
                  <a:pt x="2966008" y="255882"/>
                </a:lnTo>
                <a:lnTo>
                  <a:pt x="2966008" y="219186"/>
                </a:lnTo>
                <a:close/>
                <a:moveTo>
                  <a:pt x="6201257" y="213900"/>
                </a:moveTo>
                <a:lnTo>
                  <a:pt x="6201257" y="245662"/>
                </a:lnTo>
                <a:lnTo>
                  <a:pt x="6269319" y="245662"/>
                </a:lnTo>
                <a:lnTo>
                  <a:pt x="6269319" y="213900"/>
                </a:lnTo>
                <a:close/>
                <a:moveTo>
                  <a:pt x="1202826" y="210397"/>
                </a:moveTo>
                <a:lnTo>
                  <a:pt x="1265206" y="215331"/>
                </a:lnTo>
                <a:cubicBezTo>
                  <a:pt x="1264956" y="217629"/>
                  <a:pt x="1264045" y="219553"/>
                  <a:pt x="1262474" y="221102"/>
                </a:cubicBezTo>
                <a:cubicBezTo>
                  <a:pt x="1260903" y="222651"/>
                  <a:pt x="1258054" y="223782"/>
                  <a:pt x="1253928" y="224494"/>
                </a:cubicBezTo>
                <a:lnTo>
                  <a:pt x="1253928" y="303085"/>
                </a:lnTo>
                <a:lnTo>
                  <a:pt x="1303267" y="303085"/>
                </a:lnTo>
                <a:lnTo>
                  <a:pt x="1303267" y="223966"/>
                </a:lnTo>
                <a:lnTo>
                  <a:pt x="1367056" y="229289"/>
                </a:lnTo>
                <a:cubicBezTo>
                  <a:pt x="1366990" y="231650"/>
                  <a:pt x="1366065" y="233719"/>
                  <a:pt x="1364281" y="235499"/>
                </a:cubicBezTo>
                <a:cubicBezTo>
                  <a:pt x="1362497" y="237278"/>
                  <a:pt x="1359193" y="238544"/>
                  <a:pt x="1354369" y="239296"/>
                </a:cubicBezTo>
                <a:lnTo>
                  <a:pt x="1354369" y="328460"/>
                </a:lnTo>
                <a:cubicBezTo>
                  <a:pt x="1353870" y="330105"/>
                  <a:pt x="1349318" y="332102"/>
                  <a:pt x="1340712" y="334451"/>
                </a:cubicBezTo>
                <a:cubicBezTo>
                  <a:pt x="1332108" y="336801"/>
                  <a:pt x="1322445" y="338093"/>
                  <a:pt x="1311726" y="338328"/>
                </a:cubicBezTo>
                <a:lnTo>
                  <a:pt x="1303267" y="338328"/>
                </a:lnTo>
                <a:lnTo>
                  <a:pt x="1303267" y="312953"/>
                </a:lnTo>
                <a:lnTo>
                  <a:pt x="1154897" y="312953"/>
                </a:lnTo>
                <a:lnTo>
                  <a:pt x="1140095" y="334451"/>
                </a:lnTo>
                <a:lnTo>
                  <a:pt x="1089698" y="310134"/>
                </a:lnTo>
                <a:cubicBezTo>
                  <a:pt x="1091489" y="307997"/>
                  <a:pt x="1093545" y="305839"/>
                  <a:pt x="1095865" y="303658"/>
                </a:cubicBezTo>
                <a:cubicBezTo>
                  <a:pt x="1098185" y="301477"/>
                  <a:pt x="1100594" y="299407"/>
                  <a:pt x="1103090" y="297446"/>
                </a:cubicBezTo>
                <a:lnTo>
                  <a:pt x="1103090" y="225199"/>
                </a:lnTo>
                <a:lnTo>
                  <a:pt x="1166174" y="231190"/>
                </a:lnTo>
                <a:cubicBezTo>
                  <a:pt x="1165917" y="233841"/>
                  <a:pt x="1164845" y="236029"/>
                  <a:pt x="1162958" y="237754"/>
                </a:cubicBezTo>
                <a:cubicBezTo>
                  <a:pt x="1161071" y="239480"/>
                  <a:pt x="1157797" y="240699"/>
                  <a:pt x="1153134" y="241411"/>
                </a:cubicBezTo>
                <a:lnTo>
                  <a:pt x="1153134" y="303085"/>
                </a:lnTo>
                <a:lnTo>
                  <a:pt x="1202826" y="303085"/>
                </a:lnTo>
                <a:close/>
                <a:moveTo>
                  <a:pt x="3085833" y="185010"/>
                </a:moveTo>
                <a:lnTo>
                  <a:pt x="3131648" y="219539"/>
                </a:lnTo>
                <a:cubicBezTo>
                  <a:pt x="3130598" y="220987"/>
                  <a:pt x="3128910" y="222413"/>
                  <a:pt x="3126582" y="223817"/>
                </a:cubicBezTo>
                <a:cubicBezTo>
                  <a:pt x="3124254" y="225221"/>
                  <a:pt x="3121244" y="226383"/>
                  <a:pt x="3117551" y="227301"/>
                </a:cubicBezTo>
                <a:lnTo>
                  <a:pt x="3117551" y="324561"/>
                </a:lnTo>
                <a:cubicBezTo>
                  <a:pt x="3117227" y="325473"/>
                  <a:pt x="3114782" y="326782"/>
                  <a:pt x="3110215" y="328490"/>
                </a:cubicBezTo>
                <a:cubicBezTo>
                  <a:pt x="3105649" y="330198"/>
                  <a:pt x="3100202" y="331768"/>
                  <a:pt x="3093873" y="333202"/>
                </a:cubicBezTo>
                <a:cubicBezTo>
                  <a:pt x="3087545" y="334636"/>
                  <a:pt x="3081576" y="335397"/>
                  <a:pt x="3075965" y="335486"/>
                </a:cubicBezTo>
                <a:lnTo>
                  <a:pt x="3067507" y="335486"/>
                </a:lnTo>
                <a:lnTo>
                  <a:pt x="3067507" y="312931"/>
                </a:lnTo>
                <a:lnTo>
                  <a:pt x="2914907" y="312931"/>
                </a:lnTo>
                <a:lnTo>
                  <a:pt x="2914907" y="323856"/>
                </a:lnTo>
                <a:cubicBezTo>
                  <a:pt x="2914415" y="326507"/>
                  <a:pt x="2909848" y="329664"/>
                  <a:pt x="2901206" y="333328"/>
                </a:cubicBezTo>
                <a:cubicBezTo>
                  <a:pt x="2892564" y="336991"/>
                  <a:pt x="2882799" y="339003"/>
                  <a:pt x="2871911" y="339363"/>
                </a:cubicBezTo>
                <a:lnTo>
                  <a:pt x="2864862" y="339363"/>
                </a:lnTo>
                <a:lnTo>
                  <a:pt x="2864862" y="188892"/>
                </a:lnTo>
                <a:lnTo>
                  <a:pt x="2918431" y="209362"/>
                </a:lnTo>
                <a:lnTo>
                  <a:pt x="3063982" y="209362"/>
                </a:lnTo>
                <a:close/>
                <a:moveTo>
                  <a:pt x="552602" y="183239"/>
                </a:moveTo>
                <a:lnTo>
                  <a:pt x="552602" y="221345"/>
                </a:lnTo>
                <a:lnTo>
                  <a:pt x="604056" y="221345"/>
                </a:lnTo>
                <a:lnTo>
                  <a:pt x="604056" y="183239"/>
                </a:lnTo>
                <a:close/>
                <a:moveTo>
                  <a:pt x="2312635" y="177269"/>
                </a:moveTo>
                <a:cubicBezTo>
                  <a:pt x="2309629" y="184553"/>
                  <a:pt x="2306117" y="192806"/>
                  <a:pt x="2302098" y="202027"/>
                </a:cubicBezTo>
                <a:cubicBezTo>
                  <a:pt x="2298078" y="211249"/>
                  <a:pt x="2293596" y="221088"/>
                  <a:pt x="2288650" y="231543"/>
                </a:cubicBezTo>
                <a:cubicBezTo>
                  <a:pt x="2288834" y="233914"/>
                  <a:pt x="2288555" y="236308"/>
                  <a:pt x="2287813" y="238724"/>
                </a:cubicBezTo>
                <a:cubicBezTo>
                  <a:pt x="2287071" y="241139"/>
                  <a:pt x="2285821" y="243092"/>
                  <a:pt x="2284065" y="244583"/>
                </a:cubicBezTo>
                <a:lnTo>
                  <a:pt x="2257965" y="210750"/>
                </a:lnTo>
                <a:lnTo>
                  <a:pt x="2257965" y="303790"/>
                </a:lnTo>
                <a:lnTo>
                  <a:pt x="2397216" y="303790"/>
                </a:lnTo>
                <a:lnTo>
                  <a:pt x="2397216" y="229781"/>
                </a:lnTo>
                <a:cubicBezTo>
                  <a:pt x="2394233" y="235229"/>
                  <a:pt x="2389881" y="238430"/>
                  <a:pt x="2384163" y="239384"/>
                </a:cubicBezTo>
                <a:cubicBezTo>
                  <a:pt x="2378445" y="240339"/>
                  <a:pt x="2372329" y="238077"/>
                  <a:pt x="2365817" y="232600"/>
                </a:cubicBezTo>
                <a:cubicBezTo>
                  <a:pt x="2365604" y="225486"/>
                  <a:pt x="2364619" y="218129"/>
                  <a:pt x="2362862" y="210530"/>
                </a:cubicBezTo>
                <a:cubicBezTo>
                  <a:pt x="2361106" y="202930"/>
                  <a:pt x="2358798" y="195485"/>
                  <a:pt x="2355939" y="188195"/>
                </a:cubicBezTo>
                <a:lnTo>
                  <a:pt x="2355939" y="251279"/>
                </a:lnTo>
                <a:cubicBezTo>
                  <a:pt x="2356139" y="260775"/>
                  <a:pt x="2355074" y="268763"/>
                  <a:pt x="2352743" y="275244"/>
                </a:cubicBezTo>
                <a:cubicBezTo>
                  <a:pt x="2350413" y="281724"/>
                  <a:pt x="2345618" y="286815"/>
                  <a:pt x="2338358" y="290515"/>
                </a:cubicBezTo>
                <a:cubicBezTo>
                  <a:pt x="2331097" y="294216"/>
                  <a:pt x="2320171" y="296644"/>
                  <a:pt x="2305580" y="297799"/>
                </a:cubicBezTo>
                <a:cubicBezTo>
                  <a:pt x="2305448" y="291631"/>
                  <a:pt x="2305007" y="286257"/>
                  <a:pt x="2304258" y="281675"/>
                </a:cubicBezTo>
                <a:cubicBezTo>
                  <a:pt x="2303508" y="277094"/>
                  <a:pt x="2302186" y="273305"/>
                  <a:pt x="2300290" y="270310"/>
                </a:cubicBezTo>
                <a:cubicBezTo>
                  <a:pt x="2298490" y="267659"/>
                  <a:pt x="2295918" y="265295"/>
                  <a:pt x="2292574" y="263217"/>
                </a:cubicBezTo>
                <a:cubicBezTo>
                  <a:pt x="2289231" y="261139"/>
                  <a:pt x="2284278" y="259392"/>
                  <a:pt x="2277716" y="257975"/>
                </a:cubicBezTo>
                <a:lnTo>
                  <a:pt x="2277716" y="253393"/>
                </a:lnTo>
                <a:cubicBezTo>
                  <a:pt x="2277962" y="253411"/>
                  <a:pt x="2280018" y="253532"/>
                  <a:pt x="2283882" y="253759"/>
                </a:cubicBezTo>
                <a:cubicBezTo>
                  <a:pt x="2287747" y="253985"/>
                  <a:pt x="2291945" y="254211"/>
                  <a:pt x="2296475" y="254437"/>
                </a:cubicBezTo>
                <a:cubicBezTo>
                  <a:pt x="2301006" y="254664"/>
                  <a:pt x="2304394" y="254786"/>
                  <a:pt x="2306639" y="254803"/>
                </a:cubicBezTo>
                <a:cubicBezTo>
                  <a:pt x="2308895" y="254832"/>
                  <a:pt x="2310467" y="254509"/>
                  <a:pt x="2311356" y="253834"/>
                </a:cubicBezTo>
                <a:cubicBezTo>
                  <a:pt x="2312245" y="253158"/>
                  <a:pt x="2312671" y="251954"/>
                  <a:pt x="2312635" y="250221"/>
                </a:cubicBezTo>
                <a:close/>
                <a:moveTo>
                  <a:pt x="4735512" y="176895"/>
                </a:moveTo>
                <a:lnTo>
                  <a:pt x="4735512" y="232622"/>
                </a:lnTo>
                <a:lnTo>
                  <a:pt x="4765513" y="232622"/>
                </a:lnTo>
                <a:lnTo>
                  <a:pt x="4765513" y="176895"/>
                </a:lnTo>
                <a:close/>
                <a:moveTo>
                  <a:pt x="6201257" y="172666"/>
                </a:moveTo>
                <a:lnTo>
                  <a:pt x="6201257" y="204076"/>
                </a:lnTo>
                <a:lnTo>
                  <a:pt x="6269319" y="204076"/>
                </a:lnTo>
                <a:lnTo>
                  <a:pt x="6269319" y="172666"/>
                </a:lnTo>
                <a:close/>
                <a:moveTo>
                  <a:pt x="6286925" y="139208"/>
                </a:moveTo>
                <a:lnTo>
                  <a:pt x="6331303" y="173019"/>
                </a:lnTo>
                <a:cubicBezTo>
                  <a:pt x="6330253" y="174475"/>
                  <a:pt x="6328563" y="175886"/>
                  <a:pt x="6326236" y="177254"/>
                </a:cubicBezTo>
                <a:cubicBezTo>
                  <a:pt x="6323909" y="178621"/>
                  <a:pt x="6320898" y="179680"/>
                  <a:pt x="6317205" y="180430"/>
                </a:cubicBezTo>
                <a:lnTo>
                  <a:pt x="6317205" y="289009"/>
                </a:lnTo>
                <a:cubicBezTo>
                  <a:pt x="6317427" y="298741"/>
                  <a:pt x="6316279" y="307041"/>
                  <a:pt x="6313761" y="313910"/>
                </a:cubicBezTo>
                <a:cubicBezTo>
                  <a:pt x="6311245" y="320778"/>
                  <a:pt x="6306026" y="326239"/>
                  <a:pt x="6298107" y="330293"/>
                </a:cubicBezTo>
                <a:cubicBezTo>
                  <a:pt x="6290190" y="334347"/>
                  <a:pt x="6278239" y="337018"/>
                  <a:pt x="6262259" y="338306"/>
                </a:cubicBezTo>
                <a:cubicBezTo>
                  <a:pt x="6261956" y="331265"/>
                  <a:pt x="6261413" y="325171"/>
                  <a:pt x="6260625" y="320024"/>
                </a:cubicBezTo>
                <a:cubicBezTo>
                  <a:pt x="6259838" y="314877"/>
                  <a:pt x="6258501" y="310633"/>
                  <a:pt x="6256610" y="307292"/>
                </a:cubicBezTo>
                <a:cubicBezTo>
                  <a:pt x="6254679" y="304253"/>
                  <a:pt x="6252021" y="301521"/>
                  <a:pt x="6248637" y="299098"/>
                </a:cubicBezTo>
                <a:cubicBezTo>
                  <a:pt x="6245252" y="296676"/>
                  <a:pt x="6240039" y="294825"/>
                  <a:pt x="6232997" y="293548"/>
                </a:cubicBezTo>
                <a:lnTo>
                  <a:pt x="6232997" y="289009"/>
                </a:lnTo>
                <a:cubicBezTo>
                  <a:pt x="6233241" y="289026"/>
                  <a:pt x="6235339" y="289148"/>
                  <a:pt x="6239289" y="289374"/>
                </a:cubicBezTo>
                <a:cubicBezTo>
                  <a:pt x="6243241" y="289601"/>
                  <a:pt x="6247583" y="289827"/>
                  <a:pt x="6252319" y="290054"/>
                </a:cubicBezTo>
                <a:cubicBezTo>
                  <a:pt x="6257054" y="290281"/>
                  <a:pt x="6260721" y="290403"/>
                  <a:pt x="6263317" y="290420"/>
                </a:cubicBezTo>
                <a:cubicBezTo>
                  <a:pt x="6265575" y="290413"/>
                  <a:pt x="6267150" y="289898"/>
                  <a:pt x="6268040" y="288876"/>
                </a:cubicBezTo>
                <a:cubicBezTo>
                  <a:pt x="6268929" y="287854"/>
                  <a:pt x="6269355" y="286369"/>
                  <a:pt x="6269319" y="284421"/>
                </a:cubicBezTo>
                <a:lnTo>
                  <a:pt x="6269319" y="255486"/>
                </a:lnTo>
                <a:lnTo>
                  <a:pt x="6201257" y="255486"/>
                </a:lnTo>
                <a:lnTo>
                  <a:pt x="6201257" y="323856"/>
                </a:lnTo>
                <a:cubicBezTo>
                  <a:pt x="6200876" y="326477"/>
                  <a:pt x="6196974" y="329517"/>
                  <a:pt x="6189551" y="332975"/>
                </a:cubicBezTo>
                <a:cubicBezTo>
                  <a:pt x="6182127" y="336433"/>
                  <a:pt x="6173473" y="338328"/>
                  <a:pt x="6163585" y="338658"/>
                </a:cubicBezTo>
                <a:lnTo>
                  <a:pt x="6156895" y="338658"/>
                </a:lnTo>
                <a:lnTo>
                  <a:pt x="6156895" y="144141"/>
                </a:lnTo>
                <a:lnTo>
                  <a:pt x="6203377" y="162842"/>
                </a:lnTo>
                <a:lnTo>
                  <a:pt x="6265789" y="162842"/>
                </a:lnTo>
                <a:close/>
                <a:moveTo>
                  <a:pt x="552602" y="136366"/>
                </a:moveTo>
                <a:lnTo>
                  <a:pt x="552602" y="173415"/>
                </a:lnTo>
                <a:lnTo>
                  <a:pt x="604056" y="173415"/>
                </a:lnTo>
                <a:lnTo>
                  <a:pt x="604056" y="136366"/>
                </a:lnTo>
                <a:close/>
                <a:moveTo>
                  <a:pt x="5530936" y="135661"/>
                </a:moveTo>
                <a:lnTo>
                  <a:pt x="5530936" y="161785"/>
                </a:lnTo>
                <a:lnTo>
                  <a:pt x="5557037" y="161785"/>
                </a:lnTo>
                <a:lnTo>
                  <a:pt x="5557037" y="135661"/>
                </a:lnTo>
                <a:close/>
                <a:moveTo>
                  <a:pt x="5455517" y="135661"/>
                </a:moveTo>
                <a:lnTo>
                  <a:pt x="5455517" y="161785"/>
                </a:lnTo>
                <a:lnTo>
                  <a:pt x="5483050" y="161785"/>
                </a:lnTo>
                <a:lnTo>
                  <a:pt x="5483050" y="135661"/>
                </a:lnTo>
                <a:close/>
                <a:moveTo>
                  <a:pt x="2944510" y="132842"/>
                </a:moveTo>
                <a:lnTo>
                  <a:pt x="2944510" y="169186"/>
                </a:lnTo>
                <a:lnTo>
                  <a:pt x="3038608" y="169186"/>
                </a:lnTo>
                <a:lnTo>
                  <a:pt x="3038608" y="132842"/>
                </a:lnTo>
                <a:close/>
                <a:moveTo>
                  <a:pt x="2397216" y="126873"/>
                </a:moveTo>
                <a:cubicBezTo>
                  <a:pt x="2391307" y="132254"/>
                  <a:pt x="2384780" y="137967"/>
                  <a:pt x="2377636" y="144009"/>
                </a:cubicBezTo>
                <a:cubicBezTo>
                  <a:pt x="2370492" y="150052"/>
                  <a:pt x="2363259" y="155852"/>
                  <a:pt x="2355939" y="161410"/>
                </a:cubicBezTo>
                <a:lnTo>
                  <a:pt x="2355939" y="162468"/>
                </a:lnTo>
                <a:cubicBezTo>
                  <a:pt x="2367515" y="168525"/>
                  <a:pt x="2376644" y="174913"/>
                  <a:pt x="2383325" y="181631"/>
                </a:cubicBezTo>
                <a:cubicBezTo>
                  <a:pt x="2390006" y="188349"/>
                  <a:pt x="2394637" y="195001"/>
                  <a:pt x="2397216" y="201587"/>
                </a:cubicBezTo>
                <a:close/>
                <a:moveTo>
                  <a:pt x="4462052" y="122996"/>
                </a:moveTo>
                <a:cubicBezTo>
                  <a:pt x="4462288" y="123157"/>
                  <a:pt x="4464833" y="125067"/>
                  <a:pt x="4469689" y="128726"/>
                </a:cubicBezTo>
                <a:cubicBezTo>
                  <a:pt x="4474544" y="132385"/>
                  <a:pt x="4480300" y="136828"/>
                  <a:pt x="4486957" y="142053"/>
                </a:cubicBezTo>
                <a:cubicBezTo>
                  <a:pt x="4493614" y="147279"/>
                  <a:pt x="4499762" y="152321"/>
                  <a:pt x="4505401" y="157181"/>
                </a:cubicBezTo>
                <a:cubicBezTo>
                  <a:pt x="4504835" y="159112"/>
                  <a:pt x="4503676" y="160537"/>
                  <a:pt x="4501921" y="161454"/>
                </a:cubicBezTo>
                <a:cubicBezTo>
                  <a:pt x="4500166" y="162372"/>
                  <a:pt x="4498037" y="162827"/>
                  <a:pt x="4495533" y="162820"/>
                </a:cubicBezTo>
                <a:lnTo>
                  <a:pt x="4426105" y="162820"/>
                </a:lnTo>
                <a:lnTo>
                  <a:pt x="4426105" y="229428"/>
                </a:lnTo>
                <a:lnTo>
                  <a:pt x="4459938" y="229428"/>
                </a:lnTo>
                <a:lnTo>
                  <a:pt x="4485313" y="197710"/>
                </a:lnTo>
                <a:cubicBezTo>
                  <a:pt x="4485556" y="197880"/>
                  <a:pt x="4488241" y="199890"/>
                  <a:pt x="4493366" y="203740"/>
                </a:cubicBezTo>
                <a:cubicBezTo>
                  <a:pt x="4498492" y="207591"/>
                  <a:pt x="4504596" y="212264"/>
                  <a:pt x="4511679" y="217759"/>
                </a:cubicBezTo>
                <a:cubicBezTo>
                  <a:pt x="4518763" y="223254"/>
                  <a:pt x="4525363" y="228554"/>
                  <a:pt x="4531480" y="233657"/>
                </a:cubicBezTo>
                <a:cubicBezTo>
                  <a:pt x="4530922" y="235588"/>
                  <a:pt x="4529747" y="237013"/>
                  <a:pt x="4527956" y="237931"/>
                </a:cubicBezTo>
                <a:cubicBezTo>
                  <a:pt x="4526165" y="238848"/>
                  <a:pt x="4523932" y="239304"/>
                  <a:pt x="4521260" y="239296"/>
                </a:cubicBezTo>
                <a:lnTo>
                  <a:pt x="4426105" y="239296"/>
                </a:lnTo>
                <a:lnTo>
                  <a:pt x="4426105" y="316477"/>
                </a:lnTo>
                <a:lnTo>
                  <a:pt x="4489542" y="316477"/>
                </a:lnTo>
                <a:lnTo>
                  <a:pt x="4515974" y="282292"/>
                </a:lnTo>
                <a:cubicBezTo>
                  <a:pt x="4516232" y="282479"/>
                  <a:pt x="4519043" y="284650"/>
                  <a:pt x="4524406" y="288806"/>
                </a:cubicBezTo>
                <a:cubicBezTo>
                  <a:pt x="4529768" y="292961"/>
                  <a:pt x="4536129" y="297977"/>
                  <a:pt x="4543489" y="303855"/>
                </a:cubicBezTo>
                <a:cubicBezTo>
                  <a:pt x="4550848" y="309733"/>
                  <a:pt x="4557653" y="315351"/>
                  <a:pt x="4563903" y="320706"/>
                </a:cubicBezTo>
                <a:cubicBezTo>
                  <a:pt x="4563323" y="322638"/>
                  <a:pt x="4562104" y="324062"/>
                  <a:pt x="4560247" y="324980"/>
                </a:cubicBezTo>
                <a:cubicBezTo>
                  <a:pt x="4558390" y="325897"/>
                  <a:pt x="4556201" y="326353"/>
                  <a:pt x="4553683" y="326345"/>
                </a:cubicBezTo>
                <a:lnTo>
                  <a:pt x="4249188" y="326345"/>
                </a:lnTo>
                <a:lnTo>
                  <a:pt x="4246369" y="316477"/>
                </a:lnTo>
                <a:lnTo>
                  <a:pt x="4372184" y="316477"/>
                </a:lnTo>
                <a:lnTo>
                  <a:pt x="4372184" y="239296"/>
                </a:lnTo>
                <a:lnTo>
                  <a:pt x="4287250" y="239296"/>
                </a:lnTo>
                <a:lnTo>
                  <a:pt x="4284430" y="229428"/>
                </a:lnTo>
                <a:lnTo>
                  <a:pt x="4372184" y="229428"/>
                </a:lnTo>
                <a:lnTo>
                  <a:pt x="4372184" y="162820"/>
                </a:lnTo>
                <a:lnTo>
                  <a:pt x="4300289" y="162820"/>
                </a:lnTo>
                <a:lnTo>
                  <a:pt x="4297470" y="152952"/>
                </a:lnTo>
                <a:lnTo>
                  <a:pt x="4438440" y="152952"/>
                </a:lnTo>
                <a:close/>
                <a:moveTo>
                  <a:pt x="184672" y="114163"/>
                </a:moveTo>
                <a:lnTo>
                  <a:pt x="224862" y="125807"/>
                </a:lnTo>
                <a:cubicBezTo>
                  <a:pt x="224394" y="128108"/>
                  <a:pt x="222955" y="129946"/>
                  <a:pt x="220545" y="131320"/>
                </a:cubicBezTo>
                <a:cubicBezTo>
                  <a:pt x="218136" y="132695"/>
                  <a:pt x="214398" y="133562"/>
                  <a:pt x="209334" y="133923"/>
                </a:cubicBezTo>
                <a:cubicBezTo>
                  <a:pt x="207736" y="136760"/>
                  <a:pt x="205985" y="139642"/>
                  <a:pt x="204082" y="142567"/>
                </a:cubicBezTo>
                <a:cubicBezTo>
                  <a:pt x="202178" y="145493"/>
                  <a:pt x="200167" y="148375"/>
                  <a:pt x="198048" y="151212"/>
                </a:cubicBezTo>
                <a:lnTo>
                  <a:pt x="249854" y="151212"/>
                </a:lnTo>
                <a:lnTo>
                  <a:pt x="274205" y="128277"/>
                </a:lnTo>
                <a:lnTo>
                  <a:pt x="270684" y="128277"/>
                </a:lnTo>
                <a:lnTo>
                  <a:pt x="270684" y="114163"/>
                </a:lnTo>
                <a:close/>
                <a:moveTo>
                  <a:pt x="4812694" y="113106"/>
                </a:moveTo>
                <a:lnTo>
                  <a:pt x="4812694" y="297821"/>
                </a:lnTo>
                <a:lnTo>
                  <a:pt x="4840227" y="297821"/>
                </a:lnTo>
                <a:lnTo>
                  <a:pt x="4840227" y="113106"/>
                </a:lnTo>
                <a:close/>
                <a:moveTo>
                  <a:pt x="4735512" y="113106"/>
                </a:moveTo>
                <a:lnTo>
                  <a:pt x="4735512" y="167071"/>
                </a:lnTo>
                <a:lnTo>
                  <a:pt x="4765513" y="167071"/>
                </a:lnTo>
                <a:lnTo>
                  <a:pt x="4765513" y="113106"/>
                </a:lnTo>
                <a:close/>
                <a:moveTo>
                  <a:pt x="4661856" y="113106"/>
                </a:moveTo>
                <a:lnTo>
                  <a:pt x="4661856" y="297821"/>
                </a:lnTo>
                <a:lnTo>
                  <a:pt x="4688684" y="297821"/>
                </a:lnTo>
                <a:lnTo>
                  <a:pt x="4688684" y="113106"/>
                </a:lnTo>
                <a:close/>
                <a:moveTo>
                  <a:pt x="1315250" y="110661"/>
                </a:moveTo>
                <a:cubicBezTo>
                  <a:pt x="1342507" y="115480"/>
                  <a:pt x="1361297" y="123177"/>
                  <a:pt x="1371621" y="133750"/>
                </a:cubicBezTo>
                <a:cubicBezTo>
                  <a:pt x="1381945" y="144324"/>
                  <a:pt x="1386253" y="154763"/>
                  <a:pt x="1384545" y="165067"/>
                </a:cubicBezTo>
                <a:cubicBezTo>
                  <a:pt x="1382837" y="175371"/>
                  <a:pt x="1377564" y="182527"/>
                  <a:pt x="1368725" y="186537"/>
                </a:cubicBezTo>
                <a:cubicBezTo>
                  <a:pt x="1359886" y="190547"/>
                  <a:pt x="1349932" y="188397"/>
                  <a:pt x="1338862" y="180089"/>
                </a:cubicBezTo>
                <a:cubicBezTo>
                  <a:pt x="1338532" y="167703"/>
                  <a:pt x="1335933" y="155559"/>
                  <a:pt x="1331065" y="143657"/>
                </a:cubicBezTo>
                <a:cubicBezTo>
                  <a:pt x="1326197" y="131755"/>
                  <a:pt x="1319986" y="121461"/>
                  <a:pt x="1312430" y="112776"/>
                </a:cubicBezTo>
                <a:close/>
                <a:moveTo>
                  <a:pt x="1122121" y="104670"/>
                </a:moveTo>
                <a:lnTo>
                  <a:pt x="1126350" y="104670"/>
                </a:lnTo>
                <a:cubicBezTo>
                  <a:pt x="1135719" y="126550"/>
                  <a:pt x="1138656" y="144817"/>
                  <a:pt x="1135161" y="159472"/>
                </a:cubicBezTo>
                <a:cubicBezTo>
                  <a:pt x="1131666" y="174127"/>
                  <a:pt x="1124735" y="183936"/>
                  <a:pt x="1114368" y="188899"/>
                </a:cubicBezTo>
                <a:cubicBezTo>
                  <a:pt x="1107128" y="192372"/>
                  <a:pt x="1099933" y="192828"/>
                  <a:pt x="1092782" y="190265"/>
                </a:cubicBezTo>
                <a:cubicBezTo>
                  <a:pt x="1085630" y="187703"/>
                  <a:pt x="1080726" y="182431"/>
                  <a:pt x="1078068" y="174450"/>
                </a:cubicBezTo>
                <a:cubicBezTo>
                  <a:pt x="1076342" y="166866"/>
                  <a:pt x="1077326" y="160448"/>
                  <a:pt x="1081019" y="155199"/>
                </a:cubicBezTo>
                <a:cubicBezTo>
                  <a:pt x="1084713" y="149949"/>
                  <a:pt x="1089837" y="145911"/>
                  <a:pt x="1096394" y="143084"/>
                </a:cubicBezTo>
                <a:cubicBezTo>
                  <a:pt x="1102907" y="140118"/>
                  <a:pt x="1108824" y="135213"/>
                  <a:pt x="1114147" y="128370"/>
                </a:cubicBezTo>
                <a:cubicBezTo>
                  <a:pt x="1119471" y="121528"/>
                  <a:pt x="1122128" y="113627"/>
                  <a:pt x="1122121" y="104670"/>
                </a:cubicBezTo>
                <a:close/>
                <a:moveTo>
                  <a:pt x="421500" y="103613"/>
                </a:moveTo>
                <a:cubicBezTo>
                  <a:pt x="417954" y="115360"/>
                  <a:pt x="414474" y="126755"/>
                  <a:pt x="411059" y="137798"/>
                </a:cubicBezTo>
                <a:cubicBezTo>
                  <a:pt x="407645" y="148840"/>
                  <a:pt x="404430" y="158826"/>
                  <a:pt x="401412" y="167754"/>
                </a:cubicBezTo>
                <a:lnTo>
                  <a:pt x="421500" y="167754"/>
                </a:lnTo>
                <a:close/>
                <a:moveTo>
                  <a:pt x="3056581" y="99758"/>
                </a:moveTo>
                <a:lnTo>
                  <a:pt x="3101339" y="132491"/>
                </a:lnTo>
                <a:cubicBezTo>
                  <a:pt x="3100304" y="133776"/>
                  <a:pt x="3098762" y="135084"/>
                  <a:pt x="3096714" y="136415"/>
                </a:cubicBezTo>
                <a:cubicBezTo>
                  <a:pt x="3094665" y="137745"/>
                  <a:pt x="3091978" y="138789"/>
                  <a:pt x="3088652" y="139546"/>
                </a:cubicBezTo>
                <a:lnTo>
                  <a:pt x="3088652" y="180772"/>
                </a:lnTo>
                <a:cubicBezTo>
                  <a:pt x="3088319" y="181674"/>
                  <a:pt x="3085852" y="182923"/>
                  <a:pt x="3081251" y="184518"/>
                </a:cubicBezTo>
                <a:cubicBezTo>
                  <a:pt x="3076650" y="186112"/>
                  <a:pt x="3071207" y="187570"/>
                  <a:pt x="3064922" y="188890"/>
                </a:cubicBezTo>
                <a:cubicBezTo>
                  <a:pt x="3058637" y="190211"/>
                  <a:pt x="3052803" y="190911"/>
                  <a:pt x="3047418" y="190992"/>
                </a:cubicBezTo>
                <a:lnTo>
                  <a:pt x="3038608" y="190992"/>
                </a:lnTo>
                <a:lnTo>
                  <a:pt x="3038608" y="179010"/>
                </a:lnTo>
                <a:lnTo>
                  <a:pt x="2944510" y="179010"/>
                </a:lnTo>
                <a:lnTo>
                  <a:pt x="2944510" y="182886"/>
                </a:lnTo>
                <a:cubicBezTo>
                  <a:pt x="2943989" y="185339"/>
                  <a:pt x="2939393" y="188275"/>
                  <a:pt x="2930722" y="191697"/>
                </a:cubicBezTo>
                <a:cubicBezTo>
                  <a:pt x="2922050" y="195118"/>
                  <a:pt x="2912432" y="196998"/>
                  <a:pt x="2901867" y="197336"/>
                </a:cubicBezTo>
                <a:lnTo>
                  <a:pt x="2895171" y="197336"/>
                </a:lnTo>
                <a:lnTo>
                  <a:pt x="2895171" y="103635"/>
                </a:lnTo>
                <a:lnTo>
                  <a:pt x="2946625" y="123018"/>
                </a:lnTo>
                <a:lnTo>
                  <a:pt x="3038608" y="123018"/>
                </a:lnTo>
                <a:lnTo>
                  <a:pt x="3038608" y="122666"/>
                </a:lnTo>
                <a:lnTo>
                  <a:pt x="3035084" y="122666"/>
                </a:lnTo>
                <a:close/>
                <a:moveTo>
                  <a:pt x="5530936" y="95132"/>
                </a:moveTo>
                <a:lnTo>
                  <a:pt x="5530936" y="125837"/>
                </a:lnTo>
                <a:lnTo>
                  <a:pt x="5557037" y="125837"/>
                </a:lnTo>
                <a:lnTo>
                  <a:pt x="5557037" y="95132"/>
                </a:lnTo>
                <a:close/>
                <a:moveTo>
                  <a:pt x="5455517" y="95132"/>
                </a:moveTo>
                <a:lnTo>
                  <a:pt x="5455517" y="125837"/>
                </a:lnTo>
                <a:lnTo>
                  <a:pt x="5483050" y="125837"/>
                </a:lnTo>
                <a:lnTo>
                  <a:pt x="5483050" y="95132"/>
                </a:lnTo>
                <a:close/>
                <a:moveTo>
                  <a:pt x="6446919" y="92513"/>
                </a:moveTo>
                <a:lnTo>
                  <a:pt x="6451853" y="93584"/>
                </a:lnTo>
                <a:cubicBezTo>
                  <a:pt x="6449041" y="105741"/>
                  <a:pt x="6445855" y="119750"/>
                  <a:pt x="6442299" y="135610"/>
                </a:cubicBezTo>
                <a:cubicBezTo>
                  <a:pt x="6438743" y="151470"/>
                  <a:pt x="6435479" y="166342"/>
                  <a:pt x="6432509" y="180226"/>
                </a:cubicBezTo>
                <a:cubicBezTo>
                  <a:pt x="6429540" y="194111"/>
                  <a:pt x="6427529" y="204168"/>
                  <a:pt x="6426479" y="210397"/>
                </a:cubicBezTo>
                <a:cubicBezTo>
                  <a:pt x="6425385" y="215963"/>
                  <a:pt x="6424489" y="221572"/>
                  <a:pt x="6423791" y="227226"/>
                </a:cubicBezTo>
                <a:cubicBezTo>
                  <a:pt x="6423095" y="232879"/>
                  <a:pt x="6422815" y="237960"/>
                  <a:pt x="6422955" y="242468"/>
                </a:cubicBezTo>
                <a:cubicBezTo>
                  <a:pt x="6423511" y="249208"/>
                  <a:pt x="6425178" y="255464"/>
                  <a:pt x="6427954" y="261238"/>
                </a:cubicBezTo>
                <a:cubicBezTo>
                  <a:pt x="6430729" y="267012"/>
                  <a:pt x="6433389" y="273451"/>
                  <a:pt x="6435929" y="280556"/>
                </a:cubicBezTo>
                <a:cubicBezTo>
                  <a:pt x="6438469" y="287661"/>
                  <a:pt x="6439667" y="296581"/>
                  <a:pt x="6439519" y="307314"/>
                </a:cubicBezTo>
                <a:cubicBezTo>
                  <a:pt x="6438807" y="317131"/>
                  <a:pt x="6435297" y="324899"/>
                  <a:pt x="6428990" y="330618"/>
                </a:cubicBezTo>
                <a:cubicBezTo>
                  <a:pt x="6422683" y="336338"/>
                  <a:pt x="6414681" y="339260"/>
                  <a:pt x="6404981" y="339385"/>
                </a:cubicBezTo>
                <a:cubicBezTo>
                  <a:pt x="6400561" y="339480"/>
                  <a:pt x="6396185" y="338144"/>
                  <a:pt x="6391853" y="335376"/>
                </a:cubicBezTo>
                <a:cubicBezTo>
                  <a:pt x="6387521" y="332608"/>
                  <a:pt x="6384379" y="327836"/>
                  <a:pt x="6382426" y="321059"/>
                </a:cubicBezTo>
                <a:cubicBezTo>
                  <a:pt x="6384885" y="308304"/>
                  <a:pt x="6386427" y="296222"/>
                  <a:pt x="6387047" y="284811"/>
                </a:cubicBezTo>
                <a:cubicBezTo>
                  <a:pt x="6387666" y="273401"/>
                  <a:pt x="6387405" y="263772"/>
                  <a:pt x="6386263" y="255925"/>
                </a:cubicBezTo>
                <a:cubicBezTo>
                  <a:pt x="6385121" y="248079"/>
                  <a:pt x="6383137" y="243123"/>
                  <a:pt x="6380311" y="241058"/>
                </a:cubicBezTo>
                <a:cubicBezTo>
                  <a:pt x="6377889" y="239480"/>
                  <a:pt x="6375245" y="238232"/>
                  <a:pt x="6372382" y="237314"/>
                </a:cubicBezTo>
                <a:cubicBezTo>
                  <a:pt x="6369518" y="236396"/>
                  <a:pt x="6366170" y="235765"/>
                  <a:pt x="6362337" y="235420"/>
                </a:cubicBezTo>
                <a:lnTo>
                  <a:pt x="6362337" y="229076"/>
                </a:lnTo>
                <a:lnTo>
                  <a:pt x="6377845" y="229076"/>
                </a:lnTo>
                <a:cubicBezTo>
                  <a:pt x="6380363" y="229223"/>
                  <a:pt x="6382374" y="228929"/>
                  <a:pt x="6383879" y="228195"/>
                </a:cubicBezTo>
                <a:cubicBezTo>
                  <a:pt x="6385385" y="227461"/>
                  <a:pt x="6387132" y="225405"/>
                  <a:pt x="6389122" y="222027"/>
                </a:cubicBezTo>
                <a:cubicBezTo>
                  <a:pt x="6390821" y="219369"/>
                  <a:pt x="6392510" y="216448"/>
                  <a:pt x="6394188" y="213264"/>
                </a:cubicBezTo>
                <a:cubicBezTo>
                  <a:pt x="6395865" y="210079"/>
                  <a:pt x="6398435" y="204609"/>
                  <a:pt x="6401897" y="196851"/>
                </a:cubicBezTo>
                <a:cubicBezTo>
                  <a:pt x="6405359" y="189094"/>
                  <a:pt x="6410616" y="177026"/>
                  <a:pt x="6417668" y="160648"/>
                </a:cubicBezTo>
                <a:cubicBezTo>
                  <a:pt x="6424720" y="144271"/>
                  <a:pt x="6434471" y="121559"/>
                  <a:pt x="6446919" y="92513"/>
                </a:cubicBezTo>
                <a:close/>
                <a:moveTo>
                  <a:pt x="2117721" y="90220"/>
                </a:moveTo>
                <a:cubicBezTo>
                  <a:pt x="2142358" y="93656"/>
                  <a:pt x="2159164" y="99693"/>
                  <a:pt x="2168140" y="108332"/>
                </a:cubicBezTo>
                <a:cubicBezTo>
                  <a:pt x="2177116" y="116971"/>
                  <a:pt x="2180574" y="125574"/>
                  <a:pt x="2178515" y="134141"/>
                </a:cubicBezTo>
                <a:cubicBezTo>
                  <a:pt x="2176455" y="142709"/>
                  <a:pt x="2171191" y="148603"/>
                  <a:pt x="2162722" y="151823"/>
                </a:cubicBezTo>
                <a:cubicBezTo>
                  <a:pt x="2154253" y="155044"/>
                  <a:pt x="2144891" y="152953"/>
                  <a:pt x="2134638" y="145551"/>
                </a:cubicBezTo>
                <a:cubicBezTo>
                  <a:pt x="2133617" y="135698"/>
                  <a:pt x="2131253" y="126065"/>
                  <a:pt x="2127545" y="116652"/>
                </a:cubicBezTo>
                <a:cubicBezTo>
                  <a:pt x="2123837" y="107240"/>
                  <a:pt x="2119623" y="99016"/>
                  <a:pt x="2114902" y="91983"/>
                </a:cubicBezTo>
                <a:close/>
                <a:moveTo>
                  <a:pt x="6358109" y="89703"/>
                </a:moveTo>
                <a:cubicBezTo>
                  <a:pt x="6383189" y="93276"/>
                  <a:pt x="6400385" y="99504"/>
                  <a:pt x="6409695" y="108389"/>
                </a:cubicBezTo>
                <a:cubicBezTo>
                  <a:pt x="6419005" y="117274"/>
                  <a:pt x="6422720" y="126130"/>
                  <a:pt x="6420840" y="134958"/>
                </a:cubicBezTo>
                <a:cubicBezTo>
                  <a:pt x="6418961" y="143786"/>
                  <a:pt x="6413777" y="149900"/>
                  <a:pt x="6405289" y="153302"/>
                </a:cubicBezTo>
                <a:cubicBezTo>
                  <a:pt x="6396801" y="156704"/>
                  <a:pt x="6387301" y="154707"/>
                  <a:pt x="6376787" y="147313"/>
                </a:cubicBezTo>
                <a:cubicBezTo>
                  <a:pt x="6375737" y="137265"/>
                  <a:pt x="6373167" y="127317"/>
                  <a:pt x="6369077" y="117468"/>
                </a:cubicBezTo>
                <a:cubicBezTo>
                  <a:pt x="6364988" y="107619"/>
                  <a:pt x="6360392" y="98949"/>
                  <a:pt x="6355289" y="91459"/>
                </a:cubicBezTo>
                <a:close/>
                <a:moveTo>
                  <a:pt x="1839306" y="82820"/>
                </a:moveTo>
                <a:lnTo>
                  <a:pt x="1839306" y="229781"/>
                </a:lnTo>
                <a:cubicBezTo>
                  <a:pt x="1861876" y="210287"/>
                  <a:pt x="1877617" y="188393"/>
                  <a:pt x="1886530" y="164098"/>
                </a:cubicBezTo>
                <a:cubicBezTo>
                  <a:pt x="1895444" y="139802"/>
                  <a:pt x="1900613" y="112710"/>
                  <a:pt x="1902037" y="82820"/>
                </a:cubicBezTo>
                <a:close/>
                <a:moveTo>
                  <a:pt x="1188729" y="64846"/>
                </a:moveTo>
                <a:cubicBezTo>
                  <a:pt x="1212021" y="64609"/>
                  <a:pt x="1228236" y="67858"/>
                  <a:pt x="1237375" y="74593"/>
                </a:cubicBezTo>
                <a:cubicBezTo>
                  <a:pt x="1246514" y="81327"/>
                  <a:pt x="1250505" y="88739"/>
                  <a:pt x="1249346" y="96828"/>
                </a:cubicBezTo>
                <a:cubicBezTo>
                  <a:pt x="1248188" y="104918"/>
                  <a:pt x="1243809" y="110876"/>
                  <a:pt x="1236207" y="114703"/>
                </a:cubicBezTo>
                <a:cubicBezTo>
                  <a:pt x="1228607" y="118530"/>
                  <a:pt x="1219711" y="117418"/>
                  <a:pt x="1209522" y="111366"/>
                </a:cubicBezTo>
                <a:lnTo>
                  <a:pt x="1203728" y="93307"/>
                </a:lnTo>
                <a:lnTo>
                  <a:pt x="1201152" y="98238"/>
                </a:lnTo>
                <a:cubicBezTo>
                  <a:pt x="1199420" y="99721"/>
                  <a:pt x="1196806" y="100808"/>
                  <a:pt x="1193311" y="101498"/>
                </a:cubicBezTo>
                <a:lnTo>
                  <a:pt x="1193311" y="157886"/>
                </a:lnTo>
                <a:lnTo>
                  <a:pt x="1193311" y="159296"/>
                </a:lnTo>
                <a:cubicBezTo>
                  <a:pt x="1212929" y="145111"/>
                  <a:pt x="1230256" y="130133"/>
                  <a:pt x="1245293" y="114362"/>
                </a:cubicBezTo>
                <a:cubicBezTo>
                  <a:pt x="1260330" y="98591"/>
                  <a:pt x="1272724" y="82555"/>
                  <a:pt x="1282474" y="66256"/>
                </a:cubicBezTo>
                <a:lnTo>
                  <a:pt x="1331109" y="97621"/>
                </a:lnTo>
                <a:cubicBezTo>
                  <a:pt x="1329956" y="99259"/>
                  <a:pt x="1328297" y="100389"/>
                  <a:pt x="1326131" y="101013"/>
                </a:cubicBezTo>
                <a:cubicBezTo>
                  <a:pt x="1323965" y="101638"/>
                  <a:pt x="1320808" y="101447"/>
                  <a:pt x="1316660" y="100441"/>
                </a:cubicBezTo>
                <a:cubicBezTo>
                  <a:pt x="1307313" y="111755"/>
                  <a:pt x="1296490" y="122783"/>
                  <a:pt x="1284192" y="133525"/>
                </a:cubicBezTo>
                <a:cubicBezTo>
                  <a:pt x="1271894" y="144266"/>
                  <a:pt x="1258164" y="154501"/>
                  <a:pt x="1243003" y="164230"/>
                </a:cubicBezTo>
                <a:lnTo>
                  <a:pt x="1247937" y="164230"/>
                </a:lnTo>
                <a:cubicBezTo>
                  <a:pt x="1254758" y="164222"/>
                  <a:pt x="1261028" y="164149"/>
                  <a:pt x="1266747" y="164009"/>
                </a:cubicBezTo>
                <a:cubicBezTo>
                  <a:pt x="1272467" y="163870"/>
                  <a:pt x="1276887" y="163708"/>
                  <a:pt x="1280007" y="163525"/>
                </a:cubicBezTo>
                <a:cubicBezTo>
                  <a:pt x="1282614" y="163385"/>
                  <a:pt x="1284802" y="163048"/>
                  <a:pt x="1286571" y="162512"/>
                </a:cubicBezTo>
                <a:cubicBezTo>
                  <a:pt x="1288341" y="161976"/>
                  <a:pt x="1289912" y="161021"/>
                  <a:pt x="1291285" y="159648"/>
                </a:cubicBezTo>
                <a:cubicBezTo>
                  <a:pt x="1295573" y="155008"/>
                  <a:pt x="1301094" y="144905"/>
                  <a:pt x="1307849" y="129340"/>
                </a:cubicBezTo>
                <a:lnTo>
                  <a:pt x="1311373" y="129340"/>
                </a:lnTo>
                <a:lnTo>
                  <a:pt x="1312783" y="160001"/>
                </a:lnTo>
                <a:cubicBezTo>
                  <a:pt x="1319009" y="162233"/>
                  <a:pt x="1323297" y="164729"/>
                  <a:pt x="1325646" y="167490"/>
                </a:cubicBezTo>
                <a:cubicBezTo>
                  <a:pt x="1327996" y="170250"/>
                  <a:pt x="1329112" y="173628"/>
                  <a:pt x="1328994" y="177622"/>
                </a:cubicBezTo>
                <a:cubicBezTo>
                  <a:pt x="1329206" y="183944"/>
                  <a:pt x="1326865" y="189078"/>
                  <a:pt x="1321972" y="193024"/>
                </a:cubicBezTo>
                <a:cubicBezTo>
                  <a:pt x="1317080" y="196970"/>
                  <a:pt x="1308369" y="199859"/>
                  <a:pt x="1295840" y="201691"/>
                </a:cubicBezTo>
                <a:cubicBezTo>
                  <a:pt x="1283312" y="203523"/>
                  <a:pt x="1265699" y="204428"/>
                  <a:pt x="1243003" y="204406"/>
                </a:cubicBezTo>
                <a:lnTo>
                  <a:pt x="1199654" y="204406"/>
                </a:lnTo>
                <a:cubicBezTo>
                  <a:pt x="1192819" y="204421"/>
                  <a:pt x="1186842" y="204215"/>
                  <a:pt x="1181725" y="203789"/>
                </a:cubicBezTo>
                <a:cubicBezTo>
                  <a:pt x="1176607" y="203364"/>
                  <a:pt x="1172129" y="202629"/>
                  <a:pt x="1168288" y="201587"/>
                </a:cubicBezTo>
                <a:cubicBezTo>
                  <a:pt x="1152951" y="207438"/>
                  <a:pt x="1136842" y="212651"/>
                  <a:pt x="1119962" y="217226"/>
                </a:cubicBezTo>
                <a:cubicBezTo>
                  <a:pt x="1103083" y="221800"/>
                  <a:pt x="1085476" y="225515"/>
                  <a:pt x="1067143" y="228371"/>
                </a:cubicBezTo>
                <a:lnTo>
                  <a:pt x="1065381" y="223437"/>
                </a:lnTo>
                <a:cubicBezTo>
                  <a:pt x="1080880" y="218488"/>
                  <a:pt x="1095784" y="212879"/>
                  <a:pt x="1110094" y="206609"/>
                </a:cubicBezTo>
                <a:cubicBezTo>
                  <a:pt x="1124404" y="200339"/>
                  <a:pt x="1138164" y="193496"/>
                  <a:pt x="1151372" y="186080"/>
                </a:cubicBezTo>
                <a:cubicBezTo>
                  <a:pt x="1150667" y="183635"/>
                  <a:pt x="1150139" y="180948"/>
                  <a:pt x="1149786" y="178018"/>
                </a:cubicBezTo>
                <a:cubicBezTo>
                  <a:pt x="1149434" y="175089"/>
                  <a:pt x="1149258" y="171785"/>
                  <a:pt x="1149258" y="168106"/>
                </a:cubicBezTo>
                <a:lnTo>
                  <a:pt x="1149258" y="88106"/>
                </a:lnTo>
                <a:lnTo>
                  <a:pt x="1203395" y="92270"/>
                </a:lnTo>
                <a:lnTo>
                  <a:pt x="1201593" y="86652"/>
                </a:lnTo>
                <a:cubicBezTo>
                  <a:pt x="1197188" y="78657"/>
                  <a:pt x="1192077" y="72093"/>
                  <a:pt x="1186262" y="66960"/>
                </a:cubicBezTo>
                <a:close/>
                <a:moveTo>
                  <a:pt x="3052352" y="59186"/>
                </a:moveTo>
                <a:cubicBezTo>
                  <a:pt x="3052568" y="59330"/>
                  <a:pt x="3054917" y="61042"/>
                  <a:pt x="3059401" y="64323"/>
                </a:cubicBezTo>
                <a:cubicBezTo>
                  <a:pt x="3063885" y="67604"/>
                  <a:pt x="3069210" y="71589"/>
                  <a:pt x="3075377" y="76279"/>
                </a:cubicBezTo>
                <a:cubicBezTo>
                  <a:pt x="3081545" y="80969"/>
                  <a:pt x="3087262" y="85500"/>
                  <a:pt x="3092529" y="89871"/>
                </a:cubicBezTo>
                <a:cubicBezTo>
                  <a:pt x="3092132" y="91794"/>
                  <a:pt x="3091075" y="93212"/>
                  <a:pt x="3089357" y="94125"/>
                </a:cubicBezTo>
                <a:cubicBezTo>
                  <a:pt x="3087639" y="95039"/>
                  <a:pt x="3085524" y="95492"/>
                  <a:pt x="3083013" y="95485"/>
                </a:cubicBezTo>
                <a:lnTo>
                  <a:pt x="2889180" y="95485"/>
                </a:lnTo>
                <a:lnTo>
                  <a:pt x="2886360" y="85661"/>
                </a:lnTo>
                <a:lnTo>
                  <a:pt x="3030502" y="85661"/>
                </a:lnTo>
                <a:close/>
                <a:moveTo>
                  <a:pt x="2213581" y="55330"/>
                </a:moveTo>
                <a:lnTo>
                  <a:pt x="2218884" y="56285"/>
                </a:lnTo>
                <a:cubicBezTo>
                  <a:pt x="2216002" y="67938"/>
                  <a:pt x="2212798" y="81179"/>
                  <a:pt x="2209270" y="96009"/>
                </a:cubicBezTo>
                <a:cubicBezTo>
                  <a:pt x="2205742" y="110838"/>
                  <a:pt x="2202260" y="125689"/>
                  <a:pt x="2198825" y="140560"/>
                </a:cubicBezTo>
                <a:cubicBezTo>
                  <a:pt x="2195390" y="155432"/>
                  <a:pt x="2192370" y="168756"/>
                  <a:pt x="2189767" y="180533"/>
                </a:cubicBezTo>
                <a:cubicBezTo>
                  <a:pt x="2187164" y="192311"/>
                  <a:pt x="2185346" y="200973"/>
                  <a:pt x="2184314" y="206521"/>
                </a:cubicBezTo>
                <a:cubicBezTo>
                  <a:pt x="2183042" y="213136"/>
                  <a:pt x="2181969" y="219553"/>
                  <a:pt x="2181094" y="225772"/>
                </a:cubicBezTo>
                <a:cubicBezTo>
                  <a:pt x="2180219" y="231991"/>
                  <a:pt x="2179763" y="237439"/>
                  <a:pt x="2179726" y="242116"/>
                </a:cubicBezTo>
                <a:cubicBezTo>
                  <a:pt x="2180279" y="248853"/>
                  <a:pt x="2181918" y="255114"/>
                  <a:pt x="2184640" y="260899"/>
                </a:cubicBezTo>
                <a:cubicBezTo>
                  <a:pt x="2187364" y="266683"/>
                  <a:pt x="2189969" y="273153"/>
                  <a:pt x="2192457" y="280308"/>
                </a:cubicBezTo>
                <a:cubicBezTo>
                  <a:pt x="2194944" y="287463"/>
                  <a:pt x="2196112" y="296465"/>
                  <a:pt x="2195960" y="307314"/>
                </a:cubicBezTo>
                <a:cubicBezTo>
                  <a:pt x="2195468" y="316977"/>
                  <a:pt x="2192223" y="324701"/>
                  <a:pt x="2186224" y="330486"/>
                </a:cubicBezTo>
                <a:cubicBezTo>
                  <a:pt x="2180225" y="336272"/>
                  <a:pt x="2172311" y="339238"/>
                  <a:pt x="2162479" y="339385"/>
                </a:cubicBezTo>
                <a:cubicBezTo>
                  <a:pt x="2157905" y="339510"/>
                  <a:pt x="2153485" y="338203"/>
                  <a:pt x="2149219" y="335464"/>
                </a:cubicBezTo>
                <a:cubicBezTo>
                  <a:pt x="2144954" y="332726"/>
                  <a:pt x="2141855" y="327806"/>
                  <a:pt x="2139924" y="320706"/>
                </a:cubicBezTo>
                <a:cubicBezTo>
                  <a:pt x="2142380" y="308182"/>
                  <a:pt x="2143890" y="296265"/>
                  <a:pt x="2144454" y="284955"/>
                </a:cubicBezTo>
                <a:cubicBezTo>
                  <a:pt x="2145017" y="273645"/>
                  <a:pt x="2144699" y="264077"/>
                  <a:pt x="2143501" y="256252"/>
                </a:cubicBezTo>
                <a:cubicBezTo>
                  <a:pt x="2142302" y="248427"/>
                  <a:pt x="2140288" y="243480"/>
                  <a:pt x="2137457" y="241411"/>
                </a:cubicBezTo>
                <a:cubicBezTo>
                  <a:pt x="2135005" y="239663"/>
                  <a:pt x="2132244" y="238312"/>
                  <a:pt x="2129175" y="237358"/>
                </a:cubicBezTo>
                <a:cubicBezTo>
                  <a:pt x="2126106" y="236403"/>
                  <a:pt x="2122641" y="235757"/>
                  <a:pt x="2118779" y="235420"/>
                </a:cubicBezTo>
                <a:lnTo>
                  <a:pt x="2118779" y="229076"/>
                </a:lnTo>
                <a:lnTo>
                  <a:pt x="2134638" y="229076"/>
                </a:lnTo>
                <a:cubicBezTo>
                  <a:pt x="2137318" y="229230"/>
                  <a:pt x="2139359" y="228922"/>
                  <a:pt x="2140761" y="228151"/>
                </a:cubicBezTo>
                <a:cubicBezTo>
                  <a:pt x="2142163" y="227380"/>
                  <a:pt x="2143764" y="225221"/>
                  <a:pt x="2145563" y="221675"/>
                </a:cubicBezTo>
                <a:cubicBezTo>
                  <a:pt x="2147236" y="218672"/>
                  <a:pt x="2148978" y="215229"/>
                  <a:pt x="2150789" y="211345"/>
                </a:cubicBezTo>
                <a:cubicBezTo>
                  <a:pt x="2152600" y="207461"/>
                  <a:pt x="2155542" y="200537"/>
                  <a:pt x="2159616" y="190573"/>
                </a:cubicBezTo>
                <a:cubicBezTo>
                  <a:pt x="2163690" y="180610"/>
                  <a:pt x="2169958" y="165008"/>
                  <a:pt x="2178421" y="143767"/>
                </a:cubicBezTo>
                <a:cubicBezTo>
                  <a:pt x="2186884" y="122526"/>
                  <a:pt x="2198604" y="93047"/>
                  <a:pt x="2213581" y="55330"/>
                </a:cubicBezTo>
                <a:close/>
                <a:moveTo>
                  <a:pt x="753485" y="51454"/>
                </a:moveTo>
                <a:cubicBezTo>
                  <a:pt x="777601" y="60127"/>
                  <a:pt x="794082" y="70226"/>
                  <a:pt x="802929" y="81751"/>
                </a:cubicBezTo>
                <a:cubicBezTo>
                  <a:pt x="811775" y="93277"/>
                  <a:pt x="815250" y="103882"/>
                  <a:pt x="813353" y="113569"/>
                </a:cubicBezTo>
                <a:cubicBezTo>
                  <a:pt x="811456" y="123255"/>
                  <a:pt x="806450" y="129676"/>
                  <a:pt x="798336" y="132831"/>
                </a:cubicBezTo>
                <a:cubicBezTo>
                  <a:pt x="790222" y="135986"/>
                  <a:pt x="781263" y="133530"/>
                  <a:pt x="771458" y="125463"/>
                </a:cubicBezTo>
                <a:cubicBezTo>
                  <a:pt x="770562" y="112937"/>
                  <a:pt x="768037" y="100367"/>
                  <a:pt x="763881" y="87753"/>
                </a:cubicBezTo>
                <a:cubicBezTo>
                  <a:pt x="759725" y="75140"/>
                  <a:pt x="755085" y="63627"/>
                  <a:pt x="749960" y="53216"/>
                </a:cubicBezTo>
                <a:close/>
                <a:moveTo>
                  <a:pt x="6521986" y="51070"/>
                </a:moveTo>
                <a:lnTo>
                  <a:pt x="6573087" y="92513"/>
                </a:lnTo>
                <a:cubicBezTo>
                  <a:pt x="6571663" y="94258"/>
                  <a:pt x="6569578" y="95391"/>
                  <a:pt x="6566832" y="95914"/>
                </a:cubicBezTo>
                <a:cubicBezTo>
                  <a:pt x="6564087" y="96436"/>
                  <a:pt x="6560767" y="95917"/>
                  <a:pt x="6556877" y="94356"/>
                </a:cubicBezTo>
                <a:cubicBezTo>
                  <a:pt x="6541693" y="108498"/>
                  <a:pt x="6525451" y="120948"/>
                  <a:pt x="6508153" y="131707"/>
                </a:cubicBezTo>
                <a:cubicBezTo>
                  <a:pt x="6490855" y="142465"/>
                  <a:pt x="6472677" y="151544"/>
                  <a:pt x="6453616" y="158943"/>
                </a:cubicBezTo>
                <a:lnTo>
                  <a:pt x="6450796" y="155772"/>
                </a:lnTo>
                <a:cubicBezTo>
                  <a:pt x="6462397" y="143405"/>
                  <a:pt x="6474615" y="127920"/>
                  <a:pt x="6487449" y="109316"/>
                </a:cubicBezTo>
                <a:cubicBezTo>
                  <a:pt x="6500282" y="90713"/>
                  <a:pt x="6511795" y="71298"/>
                  <a:pt x="6521986" y="51070"/>
                </a:cubicBezTo>
                <a:close/>
                <a:moveTo>
                  <a:pt x="867670" y="41586"/>
                </a:moveTo>
                <a:lnTo>
                  <a:pt x="867670" y="141675"/>
                </a:lnTo>
                <a:lnTo>
                  <a:pt x="890225" y="141675"/>
                </a:lnTo>
                <a:lnTo>
                  <a:pt x="890225" y="41586"/>
                </a:lnTo>
                <a:close/>
                <a:moveTo>
                  <a:pt x="552602" y="41211"/>
                </a:moveTo>
                <a:lnTo>
                  <a:pt x="552602" y="86013"/>
                </a:lnTo>
                <a:lnTo>
                  <a:pt x="605113" y="86013"/>
                </a:lnTo>
                <a:lnTo>
                  <a:pt x="605113" y="41211"/>
                </a:lnTo>
                <a:close/>
                <a:moveTo>
                  <a:pt x="255486" y="36277"/>
                </a:moveTo>
                <a:lnTo>
                  <a:pt x="255486" y="104339"/>
                </a:lnTo>
                <a:lnTo>
                  <a:pt x="270684" y="104339"/>
                </a:lnTo>
                <a:lnTo>
                  <a:pt x="270684" y="36277"/>
                </a:lnTo>
                <a:close/>
                <a:moveTo>
                  <a:pt x="204032" y="36277"/>
                </a:moveTo>
                <a:lnTo>
                  <a:pt x="204032" y="104339"/>
                </a:lnTo>
                <a:lnTo>
                  <a:pt x="219230" y="104339"/>
                </a:lnTo>
                <a:lnTo>
                  <a:pt x="219230" y="36277"/>
                </a:lnTo>
                <a:close/>
                <a:moveTo>
                  <a:pt x="152225" y="36277"/>
                </a:moveTo>
                <a:lnTo>
                  <a:pt x="152225" y="104339"/>
                </a:lnTo>
                <a:lnTo>
                  <a:pt x="167776" y="104339"/>
                </a:lnTo>
                <a:lnTo>
                  <a:pt x="167776" y="36277"/>
                </a:lnTo>
                <a:close/>
                <a:moveTo>
                  <a:pt x="6013085" y="30316"/>
                </a:moveTo>
                <a:cubicBezTo>
                  <a:pt x="6029765" y="42831"/>
                  <a:pt x="6040565" y="55185"/>
                  <a:pt x="6045483" y="67378"/>
                </a:cubicBezTo>
                <a:cubicBezTo>
                  <a:pt x="6050402" y="79571"/>
                  <a:pt x="6051379" y="90007"/>
                  <a:pt x="6048413" y="98686"/>
                </a:cubicBezTo>
                <a:cubicBezTo>
                  <a:pt x="6045447" y="107364"/>
                  <a:pt x="6040477" y="112690"/>
                  <a:pt x="6033503" y="114661"/>
                </a:cubicBezTo>
                <a:cubicBezTo>
                  <a:pt x="6026527" y="116633"/>
                  <a:pt x="6019487" y="113655"/>
                  <a:pt x="6012379" y="105727"/>
                </a:cubicBezTo>
                <a:cubicBezTo>
                  <a:pt x="6014039" y="93187"/>
                  <a:pt x="6014421" y="80398"/>
                  <a:pt x="6013525" y="67361"/>
                </a:cubicBezTo>
                <a:cubicBezTo>
                  <a:pt x="6012629" y="54324"/>
                  <a:pt x="6011073" y="42328"/>
                  <a:pt x="6008855" y="31374"/>
                </a:cubicBezTo>
                <a:close/>
                <a:moveTo>
                  <a:pt x="16916" y="12357"/>
                </a:moveTo>
                <a:cubicBezTo>
                  <a:pt x="45769" y="18650"/>
                  <a:pt x="65969" y="27556"/>
                  <a:pt x="77516" y="39075"/>
                </a:cubicBezTo>
                <a:cubicBezTo>
                  <a:pt x="89063" y="50594"/>
                  <a:pt x="94341" y="61796"/>
                  <a:pt x="93349" y="72681"/>
                </a:cubicBezTo>
                <a:cubicBezTo>
                  <a:pt x="92358" y="83566"/>
                  <a:pt x="87481" y="91203"/>
                  <a:pt x="78719" y="95594"/>
                </a:cubicBezTo>
                <a:cubicBezTo>
                  <a:pt x="69957" y="99984"/>
                  <a:pt x="59694" y="98197"/>
                  <a:pt x="47929" y="90233"/>
                </a:cubicBezTo>
                <a:cubicBezTo>
                  <a:pt x="45397" y="76788"/>
                  <a:pt x="40947" y="63390"/>
                  <a:pt x="34582" y="50041"/>
                </a:cubicBezTo>
                <a:cubicBezTo>
                  <a:pt x="28216" y="36692"/>
                  <a:pt x="21387" y="24718"/>
                  <a:pt x="14097" y="14119"/>
                </a:cubicBezTo>
                <a:close/>
                <a:moveTo>
                  <a:pt x="6476523" y="8810"/>
                </a:moveTo>
                <a:lnTo>
                  <a:pt x="6480047" y="8810"/>
                </a:lnTo>
                <a:cubicBezTo>
                  <a:pt x="6484218" y="17268"/>
                  <a:pt x="6487507" y="25022"/>
                  <a:pt x="6489915" y="32070"/>
                </a:cubicBezTo>
                <a:lnTo>
                  <a:pt x="6629123" y="32070"/>
                </a:lnTo>
                <a:lnTo>
                  <a:pt x="6652735" y="8810"/>
                </a:lnTo>
                <a:lnTo>
                  <a:pt x="6692913" y="47206"/>
                </a:lnTo>
                <a:cubicBezTo>
                  <a:pt x="6691583" y="48758"/>
                  <a:pt x="6689924" y="49870"/>
                  <a:pt x="6687934" y="50543"/>
                </a:cubicBezTo>
                <a:cubicBezTo>
                  <a:pt x="6685944" y="51216"/>
                  <a:pt x="6683140" y="51626"/>
                  <a:pt x="6679520" y="51772"/>
                </a:cubicBezTo>
                <a:cubicBezTo>
                  <a:pt x="6674432" y="55767"/>
                  <a:pt x="6668485" y="60333"/>
                  <a:pt x="6661679" y="65469"/>
                </a:cubicBezTo>
                <a:cubicBezTo>
                  <a:pt x="6654872" y="70606"/>
                  <a:pt x="6648133" y="75523"/>
                  <a:pt x="6641458" y="80220"/>
                </a:cubicBezTo>
                <a:cubicBezTo>
                  <a:pt x="6651193" y="87745"/>
                  <a:pt x="6657450" y="95643"/>
                  <a:pt x="6660228" y="103913"/>
                </a:cubicBezTo>
                <a:cubicBezTo>
                  <a:pt x="6663007" y="112183"/>
                  <a:pt x="6663102" y="119643"/>
                  <a:pt x="6660515" y="126293"/>
                </a:cubicBezTo>
                <a:cubicBezTo>
                  <a:pt x="6657929" y="132944"/>
                  <a:pt x="6653456" y="137601"/>
                  <a:pt x="6647097" y="140265"/>
                </a:cubicBezTo>
                <a:cubicBezTo>
                  <a:pt x="6651385" y="143914"/>
                  <a:pt x="6657523" y="149127"/>
                  <a:pt x="6665511" y="155904"/>
                </a:cubicBezTo>
                <a:cubicBezTo>
                  <a:pt x="6673499" y="162681"/>
                  <a:pt x="6680871" y="169215"/>
                  <a:pt x="6687626" y="175507"/>
                </a:cubicBezTo>
                <a:cubicBezTo>
                  <a:pt x="6687067" y="177438"/>
                  <a:pt x="6685893" y="178863"/>
                  <a:pt x="6684102" y="179780"/>
                </a:cubicBezTo>
                <a:cubicBezTo>
                  <a:pt x="6682310" y="180698"/>
                  <a:pt x="6680078" y="181153"/>
                  <a:pt x="6677405" y="181146"/>
                </a:cubicBezTo>
                <a:lnTo>
                  <a:pt x="6595291" y="181146"/>
                </a:lnTo>
                <a:cubicBezTo>
                  <a:pt x="6606457" y="201506"/>
                  <a:pt x="6621039" y="219024"/>
                  <a:pt x="6639035" y="233702"/>
                </a:cubicBezTo>
                <a:cubicBezTo>
                  <a:pt x="6657031" y="248379"/>
                  <a:pt x="6675929" y="259641"/>
                  <a:pt x="6695731" y="267490"/>
                </a:cubicBezTo>
                <a:lnTo>
                  <a:pt x="6694675" y="271367"/>
                </a:lnTo>
                <a:cubicBezTo>
                  <a:pt x="6685283" y="273687"/>
                  <a:pt x="6677193" y="278650"/>
                  <a:pt x="6670401" y="286257"/>
                </a:cubicBezTo>
                <a:cubicBezTo>
                  <a:pt x="6663609" y="293863"/>
                  <a:pt x="6658426" y="303937"/>
                  <a:pt x="6654850" y="316477"/>
                </a:cubicBezTo>
                <a:cubicBezTo>
                  <a:pt x="6637757" y="301874"/>
                  <a:pt x="6624013" y="283680"/>
                  <a:pt x="6613617" y="261895"/>
                </a:cubicBezTo>
                <a:cubicBezTo>
                  <a:pt x="6603220" y="240111"/>
                  <a:pt x="6595114" y="214604"/>
                  <a:pt x="6589299" y="185375"/>
                </a:cubicBezTo>
                <a:lnTo>
                  <a:pt x="6589299" y="325288"/>
                </a:lnTo>
                <a:cubicBezTo>
                  <a:pt x="6588771" y="327557"/>
                  <a:pt x="6584365" y="330332"/>
                  <a:pt x="6576083" y="333614"/>
                </a:cubicBezTo>
                <a:cubicBezTo>
                  <a:pt x="6567801" y="336896"/>
                  <a:pt x="6558815" y="338702"/>
                  <a:pt x="6549123" y="339033"/>
                </a:cubicBezTo>
                <a:lnTo>
                  <a:pt x="6539960" y="339033"/>
                </a:lnTo>
                <a:lnTo>
                  <a:pt x="6539960" y="244935"/>
                </a:lnTo>
                <a:cubicBezTo>
                  <a:pt x="6527397" y="260280"/>
                  <a:pt x="6512963" y="274348"/>
                  <a:pt x="6496655" y="287138"/>
                </a:cubicBezTo>
                <a:cubicBezTo>
                  <a:pt x="6480349" y="299928"/>
                  <a:pt x="6462478" y="311353"/>
                  <a:pt x="6443043" y="321411"/>
                </a:cubicBezTo>
                <a:lnTo>
                  <a:pt x="6439871" y="317887"/>
                </a:lnTo>
                <a:cubicBezTo>
                  <a:pt x="6457933" y="299943"/>
                  <a:pt x="6473527" y="278827"/>
                  <a:pt x="6486655" y="254539"/>
                </a:cubicBezTo>
                <a:cubicBezTo>
                  <a:pt x="6499783" y="230251"/>
                  <a:pt x="6509915" y="205786"/>
                  <a:pt x="6517052" y="181146"/>
                </a:cubicBezTo>
                <a:lnTo>
                  <a:pt x="6451149" y="181146"/>
                </a:lnTo>
                <a:lnTo>
                  <a:pt x="6448329" y="171278"/>
                </a:lnTo>
                <a:lnTo>
                  <a:pt x="6539960" y="171278"/>
                </a:lnTo>
                <a:lnTo>
                  <a:pt x="6539960" y="119472"/>
                </a:lnTo>
                <a:lnTo>
                  <a:pt x="6600929" y="125111"/>
                </a:lnTo>
                <a:cubicBezTo>
                  <a:pt x="6600687" y="127240"/>
                  <a:pt x="6599761" y="129061"/>
                  <a:pt x="6598154" y="130573"/>
                </a:cubicBezTo>
                <a:cubicBezTo>
                  <a:pt x="6596546" y="132086"/>
                  <a:pt x="6593595" y="133202"/>
                  <a:pt x="6589299" y="133921"/>
                </a:cubicBezTo>
                <a:lnTo>
                  <a:pt x="6589299" y="171278"/>
                </a:lnTo>
                <a:lnTo>
                  <a:pt x="6618903" y="171278"/>
                </a:lnTo>
                <a:lnTo>
                  <a:pt x="6640401" y="142027"/>
                </a:lnTo>
                <a:cubicBezTo>
                  <a:pt x="6634351" y="142791"/>
                  <a:pt x="6627772" y="141263"/>
                  <a:pt x="6620665" y="137445"/>
                </a:cubicBezTo>
                <a:cubicBezTo>
                  <a:pt x="6615210" y="123246"/>
                  <a:pt x="6607265" y="109266"/>
                  <a:pt x="6596832" y="95507"/>
                </a:cubicBezTo>
                <a:cubicBezTo>
                  <a:pt x="6586399" y="81748"/>
                  <a:pt x="6575547" y="69883"/>
                  <a:pt x="6564277" y="59912"/>
                </a:cubicBezTo>
                <a:lnTo>
                  <a:pt x="6566744" y="57797"/>
                </a:lnTo>
                <a:cubicBezTo>
                  <a:pt x="6580107" y="58722"/>
                  <a:pt x="6591884" y="60485"/>
                  <a:pt x="6602075" y="63084"/>
                </a:cubicBezTo>
                <a:cubicBezTo>
                  <a:pt x="6612265" y="65683"/>
                  <a:pt x="6621047" y="68855"/>
                  <a:pt x="6628419" y="72599"/>
                </a:cubicBezTo>
                <a:cubicBezTo>
                  <a:pt x="6628961" y="67577"/>
                  <a:pt x="6629549" y="62379"/>
                  <a:pt x="6630181" y="57004"/>
                </a:cubicBezTo>
                <a:cubicBezTo>
                  <a:pt x="6630812" y="51630"/>
                  <a:pt x="6631399" y="46608"/>
                  <a:pt x="6631943" y="41938"/>
                </a:cubicBezTo>
                <a:lnTo>
                  <a:pt x="6492735" y="41938"/>
                </a:lnTo>
                <a:cubicBezTo>
                  <a:pt x="6497239" y="59373"/>
                  <a:pt x="6497789" y="72602"/>
                  <a:pt x="6494387" y="81627"/>
                </a:cubicBezTo>
                <a:cubicBezTo>
                  <a:pt x="6490985" y="90651"/>
                  <a:pt x="6485789" y="96166"/>
                  <a:pt x="6478801" y="98172"/>
                </a:cubicBezTo>
                <a:cubicBezTo>
                  <a:pt x="6471813" y="100178"/>
                  <a:pt x="6465191" y="99371"/>
                  <a:pt x="6458936" y="95751"/>
                </a:cubicBezTo>
                <a:cubicBezTo>
                  <a:pt x="6452681" y="92131"/>
                  <a:pt x="6448951" y="86395"/>
                  <a:pt x="6447748" y="78541"/>
                </a:cubicBezTo>
                <a:cubicBezTo>
                  <a:pt x="6446545" y="70688"/>
                  <a:pt x="6450029" y="61413"/>
                  <a:pt x="6458197" y="50718"/>
                </a:cubicBezTo>
                <a:cubicBezTo>
                  <a:pt x="6463696" y="47572"/>
                  <a:pt x="6468029" y="42528"/>
                  <a:pt x="6471193" y="35588"/>
                </a:cubicBezTo>
                <a:cubicBezTo>
                  <a:pt x="6474357" y="28647"/>
                  <a:pt x="6476134" y="19721"/>
                  <a:pt x="6476523" y="8810"/>
                </a:cubicBezTo>
                <a:close/>
                <a:moveTo>
                  <a:pt x="6387007" y="8458"/>
                </a:moveTo>
                <a:cubicBezTo>
                  <a:pt x="6412487" y="13744"/>
                  <a:pt x="6429655" y="21278"/>
                  <a:pt x="6438511" y="31061"/>
                </a:cubicBezTo>
                <a:cubicBezTo>
                  <a:pt x="6447366" y="40844"/>
                  <a:pt x="6450449" y="50237"/>
                  <a:pt x="6447757" y="59239"/>
                </a:cubicBezTo>
                <a:cubicBezTo>
                  <a:pt x="6445065" y="68242"/>
                  <a:pt x="6439138" y="74215"/>
                  <a:pt x="6429975" y="77158"/>
                </a:cubicBezTo>
                <a:cubicBezTo>
                  <a:pt x="6420813" y="80101"/>
                  <a:pt x="6410955" y="77376"/>
                  <a:pt x="6400399" y="68982"/>
                </a:cubicBezTo>
                <a:cubicBezTo>
                  <a:pt x="6399923" y="58312"/>
                  <a:pt x="6398145" y="47852"/>
                  <a:pt x="6395069" y="37602"/>
                </a:cubicBezTo>
                <a:cubicBezTo>
                  <a:pt x="6391993" y="27351"/>
                  <a:pt x="6388365" y="18106"/>
                  <a:pt x="6384188" y="9868"/>
                </a:cubicBezTo>
                <a:close/>
                <a:moveTo>
                  <a:pt x="3933415" y="6696"/>
                </a:moveTo>
                <a:lnTo>
                  <a:pt x="3991917" y="29603"/>
                </a:lnTo>
                <a:cubicBezTo>
                  <a:pt x="3991242" y="31417"/>
                  <a:pt x="3989950" y="32900"/>
                  <a:pt x="3988041" y="34053"/>
                </a:cubicBezTo>
                <a:cubicBezTo>
                  <a:pt x="3986132" y="35205"/>
                  <a:pt x="3983430" y="35719"/>
                  <a:pt x="3979935" y="35595"/>
                </a:cubicBezTo>
                <a:cubicBezTo>
                  <a:pt x="3970912" y="49023"/>
                  <a:pt x="3959619" y="62871"/>
                  <a:pt x="3946058" y="77137"/>
                </a:cubicBezTo>
                <a:cubicBezTo>
                  <a:pt x="3932497" y="91403"/>
                  <a:pt x="3919002" y="103752"/>
                  <a:pt x="3905573" y="114185"/>
                </a:cubicBezTo>
                <a:cubicBezTo>
                  <a:pt x="3912152" y="114193"/>
                  <a:pt x="3919523" y="114178"/>
                  <a:pt x="3927688" y="114141"/>
                </a:cubicBezTo>
                <a:cubicBezTo>
                  <a:pt x="3935852" y="114105"/>
                  <a:pt x="3944457" y="114002"/>
                  <a:pt x="3953503" y="113833"/>
                </a:cubicBezTo>
                <a:cubicBezTo>
                  <a:pt x="3957754" y="105852"/>
                  <a:pt x="3961499" y="98201"/>
                  <a:pt x="3964737" y="90881"/>
                </a:cubicBezTo>
                <a:cubicBezTo>
                  <a:pt x="3967975" y="83561"/>
                  <a:pt x="3970574" y="76880"/>
                  <a:pt x="3972534" y="70837"/>
                </a:cubicBezTo>
                <a:lnTo>
                  <a:pt x="4025750" y="102203"/>
                </a:lnTo>
                <a:cubicBezTo>
                  <a:pt x="4024854" y="103848"/>
                  <a:pt x="4023298" y="105140"/>
                  <a:pt x="4021081" y="106080"/>
                </a:cubicBezTo>
                <a:cubicBezTo>
                  <a:pt x="4018863" y="107019"/>
                  <a:pt x="4016074" y="107254"/>
                  <a:pt x="4012711" y="106784"/>
                </a:cubicBezTo>
                <a:cubicBezTo>
                  <a:pt x="4001829" y="121058"/>
                  <a:pt x="3987733" y="136476"/>
                  <a:pt x="3970420" y="153040"/>
                </a:cubicBezTo>
                <a:cubicBezTo>
                  <a:pt x="3953107" y="169604"/>
                  <a:pt x="3935485" y="184142"/>
                  <a:pt x="3917556" y="196653"/>
                </a:cubicBezTo>
                <a:cubicBezTo>
                  <a:pt x="3930294" y="195941"/>
                  <a:pt x="3944994" y="194986"/>
                  <a:pt x="3961653" y="193789"/>
                </a:cubicBezTo>
                <a:cubicBezTo>
                  <a:pt x="3978313" y="192593"/>
                  <a:pt x="3995567" y="191198"/>
                  <a:pt x="4013416" y="189604"/>
                </a:cubicBezTo>
                <a:lnTo>
                  <a:pt x="4013768" y="193481"/>
                </a:lnTo>
                <a:cubicBezTo>
                  <a:pt x="4003856" y="199134"/>
                  <a:pt x="3990023" y="206330"/>
                  <a:pt x="3972270" y="215067"/>
                </a:cubicBezTo>
                <a:cubicBezTo>
                  <a:pt x="3954516" y="223804"/>
                  <a:pt x="3934164" y="232938"/>
                  <a:pt x="3911212" y="242468"/>
                </a:cubicBezTo>
                <a:cubicBezTo>
                  <a:pt x="3909098" y="244524"/>
                  <a:pt x="3906983" y="246051"/>
                  <a:pt x="3904869" y="247050"/>
                </a:cubicBezTo>
                <a:lnTo>
                  <a:pt x="3883723" y="195948"/>
                </a:lnTo>
                <a:cubicBezTo>
                  <a:pt x="3884053" y="195919"/>
                  <a:pt x="3885860" y="195449"/>
                  <a:pt x="3889141" y="194538"/>
                </a:cubicBezTo>
                <a:cubicBezTo>
                  <a:pt x="3892423" y="193628"/>
                  <a:pt x="3895199" y="192453"/>
                  <a:pt x="3897468" y="191014"/>
                </a:cubicBezTo>
                <a:cubicBezTo>
                  <a:pt x="3903562" y="186109"/>
                  <a:pt x="3910140" y="179267"/>
                  <a:pt x="3917203" y="170485"/>
                </a:cubicBezTo>
                <a:cubicBezTo>
                  <a:pt x="3924267" y="161704"/>
                  <a:pt x="3931198" y="151865"/>
                  <a:pt x="3937997" y="140970"/>
                </a:cubicBezTo>
                <a:cubicBezTo>
                  <a:pt x="3928481" y="145551"/>
                  <a:pt x="3918261" y="150133"/>
                  <a:pt x="3907335" y="154714"/>
                </a:cubicBezTo>
                <a:cubicBezTo>
                  <a:pt x="3904810" y="158532"/>
                  <a:pt x="3901755" y="161117"/>
                  <a:pt x="3898173" y="162468"/>
                </a:cubicBezTo>
                <a:lnTo>
                  <a:pt x="3877027" y="111718"/>
                </a:lnTo>
                <a:cubicBezTo>
                  <a:pt x="3877321" y="111689"/>
                  <a:pt x="3878936" y="111219"/>
                  <a:pt x="3881873" y="110309"/>
                </a:cubicBezTo>
                <a:cubicBezTo>
                  <a:pt x="3884809" y="109398"/>
                  <a:pt x="3887306" y="108223"/>
                  <a:pt x="3889362" y="106784"/>
                </a:cubicBezTo>
                <a:cubicBezTo>
                  <a:pt x="3894905" y="100993"/>
                  <a:pt x="3900696" y="92135"/>
                  <a:pt x="3906735" y="80209"/>
                </a:cubicBezTo>
                <a:cubicBezTo>
                  <a:pt x="3912774" y="68283"/>
                  <a:pt x="3918226" y="55613"/>
                  <a:pt x="3923090" y="42199"/>
                </a:cubicBezTo>
                <a:cubicBezTo>
                  <a:pt x="3927954" y="28785"/>
                  <a:pt x="3931396" y="16951"/>
                  <a:pt x="3933415" y="6696"/>
                </a:cubicBezTo>
                <a:close/>
                <a:moveTo>
                  <a:pt x="2134990" y="6696"/>
                </a:moveTo>
                <a:cubicBezTo>
                  <a:pt x="2161815" y="10432"/>
                  <a:pt x="2180298" y="17034"/>
                  <a:pt x="2190439" y="26501"/>
                </a:cubicBezTo>
                <a:cubicBezTo>
                  <a:pt x="2200581" y="35967"/>
                  <a:pt x="2204770" y="45438"/>
                  <a:pt x="2203007" y="54913"/>
                </a:cubicBezTo>
                <a:cubicBezTo>
                  <a:pt x="2201244" y="64389"/>
                  <a:pt x="2195918" y="71008"/>
                  <a:pt x="2187029" y="74771"/>
                </a:cubicBezTo>
                <a:cubicBezTo>
                  <a:pt x="2178140" y="78535"/>
                  <a:pt x="2168077" y="76581"/>
                  <a:pt x="2156841" y="68911"/>
                </a:cubicBezTo>
                <a:cubicBezTo>
                  <a:pt x="2155078" y="57892"/>
                  <a:pt x="2151907" y="47125"/>
                  <a:pt x="2147325" y="36609"/>
                </a:cubicBezTo>
                <a:cubicBezTo>
                  <a:pt x="2142744" y="26094"/>
                  <a:pt x="2137809" y="16710"/>
                  <a:pt x="2132523" y="8458"/>
                </a:cubicBezTo>
                <a:close/>
                <a:moveTo>
                  <a:pt x="4868749" y="6365"/>
                </a:moveTo>
                <a:cubicBezTo>
                  <a:pt x="4869021" y="6555"/>
                  <a:pt x="4871999" y="8760"/>
                  <a:pt x="4877685" y="12982"/>
                </a:cubicBezTo>
                <a:cubicBezTo>
                  <a:pt x="4883371" y="17204"/>
                  <a:pt x="4890133" y="22306"/>
                  <a:pt x="4897972" y="28288"/>
                </a:cubicBezTo>
                <a:cubicBezTo>
                  <a:pt x="4905812" y="34270"/>
                  <a:pt x="4913098" y="39996"/>
                  <a:pt x="4919831" y="45466"/>
                </a:cubicBezTo>
                <a:cubicBezTo>
                  <a:pt x="4919250" y="47388"/>
                  <a:pt x="4918032" y="48806"/>
                  <a:pt x="4916174" y="49720"/>
                </a:cubicBezTo>
                <a:cubicBezTo>
                  <a:pt x="4914316" y="50633"/>
                  <a:pt x="4912129" y="51087"/>
                  <a:pt x="4909610" y="51079"/>
                </a:cubicBezTo>
                <a:lnTo>
                  <a:pt x="4783122" y="51079"/>
                </a:lnTo>
                <a:cubicBezTo>
                  <a:pt x="4774317" y="60243"/>
                  <a:pt x="4764873" y="69428"/>
                  <a:pt x="4754790" y="78636"/>
                </a:cubicBezTo>
                <a:cubicBezTo>
                  <a:pt x="4744707" y="87843"/>
                  <a:pt x="4734999" y="96059"/>
                  <a:pt x="4725666" y="103282"/>
                </a:cubicBezTo>
                <a:lnTo>
                  <a:pt x="4838112" y="103282"/>
                </a:lnTo>
                <a:lnTo>
                  <a:pt x="4863467" y="74359"/>
                </a:lnTo>
                <a:lnTo>
                  <a:pt x="4908201" y="109598"/>
                </a:lnTo>
                <a:cubicBezTo>
                  <a:pt x="4906864" y="111381"/>
                  <a:pt x="4905044" y="112992"/>
                  <a:pt x="4902738" y="114430"/>
                </a:cubicBezTo>
                <a:cubicBezTo>
                  <a:pt x="4900432" y="115867"/>
                  <a:pt x="4897202" y="116953"/>
                  <a:pt x="4893046" y="117688"/>
                </a:cubicBezTo>
                <a:lnTo>
                  <a:pt x="4893046" y="319980"/>
                </a:lnTo>
                <a:cubicBezTo>
                  <a:pt x="4892900" y="321756"/>
                  <a:pt x="4888967" y="324282"/>
                  <a:pt x="4881250" y="327557"/>
                </a:cubicBezTo>
                <a:cubicBezTo>
                  <a:pt x="4873532" y="330831"/>
                  <a:pt x="4862910" y="332652"/>
                  <a:pt x="4849382" y="333019"/>
                </a:cubicBezTo>
                <a:lnTo>
                  <a:pt x="4840227" y="333019"/>
                </a:lnTo>
                <a:lnTo>
                  <a:pt x="4840227" y="307645"/>
                </a:lnTo>
                <a:lnTo>
                  <a:pt x="4661856" y="307645"/>
                </a:lnTo>
                <a:lnTo>
                  <a:pt x="4661856" y="323504"/>
                </a:lnTo>
                <a:cubicBezTo>
                  <a:pt x="4661745" y="325574"/>
                  <a:pt x="4658093" y="328129"/>
                  <a:pt x="4650896" y="331169"/>
                </a:cubicBezTo>
                <a:cubicBezTo>
                  <a:pt x="4643700" y="334209"/>
                  <a:pt x="4633620" y="335883"/>
                  <a:pt x="4620658" y="336191"/>
                </a:cubicBezTo>
                <a:lnTo>
                  <a:pt x="4611503" y="336191"/>
                </a:lnTo>
                <a:lnTo>
                  <a:pt x="4611503" y="83177"/>
                </a:lnTo>
                <a:lnTo>
                  <a:pt x="4666086" y="103282"/>
                </a:lnTo>
                <a:lnTo>
                  <a:pt x="4711216" y="103282"/>
                </a:lnTo>
                <a:cubicBezTo>
                  <a:pt x="4711752" y="95684"/>
                  <a:pt x="4712267" y="87248"/>
                  <a:pt x="4712758" y="77974"/>
                </a:cubicBezTo>
                <a:cubicBezTo>
                  <a:pt x="4713251" y="68701"/>
                  <a:pt x="4713677" y="59736"/>
                  <a:pt x="4714037" y="51079"/>
                </a:cubicBezTo>
                <a:lnTo>
                  <a:pt x="4588948" y="51079"/>
                </a:lnTo>
                <a:lnTo>
                  <a:pt x="4586128" y="41255"/>
                </a:lnTo>
                <a:lnTo>
                  <a:pt x="4840579" y="41255"/>
                </a:lnTo>
                <a:close/>
                <a:moveTo>
                  <a:pt x="626259" y="6365"/>
                </a:moveTo>
                <a:lnTo>
                  <a:pt x="668197" y="37352"/>
                </a:lnTo>
                <a:cubicBezTo>
                  <a:pt x="667236" y="38924"/>
                  <a:pt x="665811" y="40256"/>
                  <a:pt x="663924" y="41348"/>
                </a:cubicBezTo>
                <a:cubicBezTo>
                  <a:pt x="662037" y="42440"/>
                  <a:pt x="659115" y="43335"/>
                  <a:pt x="655158" y="44033"/>
                </a:cubicBezTo>
                <a:lnTo>
                  <a:pt x="655158" y="100778"/>
                </a:lnTo>
                <a:cubicBezTo>
                  <a:pt x="655158" y="100962"/>
                  <a:pt x="654982" y="101212"/>
                  <a:pt x="654629" y="101528"/>
                </a:cubicBezTo>
                <a:cubicBezTo>
                  <a:pt x="654277" y="101844"/>
                  <a:pt x="653748" y="102183"/>
                  <a:pt x="653043" y="102543"/>
                </a:cubicBezTo>
                <a:cubicBezTo>
                  <a:pt x="657838" y="106235"/>
                  <a:pt x="663403" y="110675"/>
                  <a:pt x="669739" y="115863"/>
                </a:cubicBezTo>
                <a:cubicBezTo>
                  <a:pt x="676076" y="121051"/>
                  <a:pt x="681905" y="126015"/>
                  <a:pt x="687229" y="130753"/>
                </a:cubicBezTo>
                <a:cubicBezTo>
                  <a:pt x="686663" y="132675"/>
                  <a:pt x="685503" y="134093"/>
                  <a:pt x="683748" y="135007"/>
                </a:cubicBezTo>
                <a:cubicBezTo>
                  <a:pt x="681993" y="135920"/>
                  <a:pt x="679864" y="136373"/>
                  <a:pt x="677361" y="136366"/>
                </a:cubicBezTo>
                <a:lnTo>
                  <a:pt x="653396" y="136366"/>
                </a:lnTo>
                <a:lnTo>
                  <a:pt x="653396" y="248790"/>
                </a:lnTo>
                <a:lnTo>
                  <a:pt x="666435" y="224502"/>
                </a:lnTo>
                <a:cubicBezTo>
                  <a:pt x="666957" y="225066"/>
                  <a:pt x="670319" y="228953"/>
                  <a:pt x="676524" y="236161"/>
                </a:cubicBezTo>
                <a:cubicBezTo>
                  <a:pt x="682728" y="243370"/>
                  <a:pt x="688646" y="250516"/>
                  <a:pt x="694277" y="257600"/>
                </a:cubicBezTo>
                <a:cubicBezTo>
                  <a:pt x="694064" y="259223"/>
                  <a:pt x="693257" y="260647"/>
                  <a:pt x="691854" y="261873"/>
                </a:cubicBezTo>
                <a:cubicBezTo>
                  <a:pt x="690452" y="263100"/>
                  <a:pt x="688675" y="263907"/>
                  <a:pt x="686523" y="264296"/>
                </a:cubicBezTo>
                <a:lnTo>
                  <a:pt x="653396" y="269230"/>
                </a:lnTo>
                <a:lnTo>
                  <a:pt x="653396" y="328085"/>
                </a:lnTo>
                <a:cubicBezTo>
                  <a:pt x="653153" y="329466"/>
                  <a:pt x="649585" y="331551"/>
                  <a:pt x="642691" y="334341"/>
                </a:cubicBezTo>
                <a:cubicBezTo>
                  <a:pt x="635796" y="337131"/>
                  <a:pt x="625972" y="338688"/>
                  <a:pt x="613219" y="339011"/>
                </a:cubicBezTo>
                <a:lnTo>
                  <a:pt x="604056" y="339011"/>
                </a:lnTo>
                <a:lnTo>
                  <a:pt x="604056" y="276984"/>
                </a:lnTo>
                <a:lnTo>
                  <a:pt x="474716" y="296720"/>
                </a:lnTo>
                <a:lnTo>
                  <a:pt x="470487" y="287557"/>
                </a:lnTo>
                <a:lnTo>
                  <a:pt x="505377" y="282270"/>
                </a:lnTo>
                <a:lnTo>
                  <a:pt x="505377" y="136366"/>
                </a:lnTo>
                <a:lnTo>
                  <a:pt x="477183" y="136366"/>
                </a:lnTo>
                <a:lnTo>
                  <a:pt x="474364" y="126542"/>
                </a:lnTo>
                <a:lnTo>
                  <a:pt x="621677" y="126542"/>
                </a:lnTo>
                <a:lnTo>
                  <a:pt x="636127" y="107837"/>
                </a:lnTo>
                <a:cubicBezTo>
                  <a:pt x="633131" y="108374"/>
                  <a:pt x="629783" y="108800"/>
                  <a:pt x="626083" y="109116"/>
                </a:cubicBezTo>
                <a:cubicBezTo>
                  <a:pt x="622382" y="109432"/>
                  <a:pt x="618329" y="109594"/>
                  <a:pt x="613924" y="109602"/>
                </a:cubicBezTo>
                <a:lnTo>
                  <a:pt x="605113" y="109602"/>
                </a:lnTo>
                <a:lnTo>
                  <a:pt x="605113" y="95837"/>
                </a:lnTo>
                <a:lnTo>
                  <a:pt x="552602" y="95837"/>
                </a:lnTo>
                <a:lnTo>
                  <a:pt x="552602" y="105366"/>
                </a:lnTo>
                <a:cubicBezTo>
                  <a:pt x="552507" y="107183"/>
                  <a:pt x="549085" y="109285"/>
                  <a:pt x="542338" y="111675"/>
                </a:cubicBezTo>
                <a:cubicBezTo>
                  <a:pt x="535590" y="114065"/>
                  <a:pt x="526090" y="115373"/>
                  <a:pt x="513835" y="115601"/>
                </a:cubicBezTo>
                <a:lnTo>
                  <a:pt x="505025" y="115601"/>
                </a:lnTo>
                <a:lnTo>
                  <a:pt x="505025" y="12357"/>
                </a:lnTo>
                <a:lnTo>
                  <a:pt x="556127" y="31388"/>
                </a:lnTo>
                <a:lnTo>
                  <a:pt x="603704" y="31388"/>
                </a:lnTo>
                <a:close/>
                <a:moveTo>
                  <a:pt x="5782599" y="5991"/>
                </a:moveTo>
                <a:lnTo>
                  <a:pt x="5852731" y="12335"/>
                </a:lnTo>
                <a:cubicBezTo>
                  <a:pt x="5852253" y="15139"/>
                  <a:pt x="5851005" y="17371"/>
                  <a:pt x="5848987" y="19031"/>
                </a:cubicBezTo>
                <a:cubicBezTo>
                  <a:pt x="5846967" y="20690"/>
                  <a:pt x="5843869" y="21865"/>
                  <a:pt x="5839691" y="22555"/>
                </a:cubicBezTo>
                <a:cubicBezTo>
                  <a:pt x="5839391" y="38069"/>
                  <a:pt x="5839023" y="53297"/>
                  <a:pt x="5838590" y="68238"/>
                </a:cubicBezTo>
                <a:cubicBezTo>
                  <a:pt x="5838157" y="83179"/>
                  <a:pt x="5837349" y="97790"/>
                  <a:pt x="5836167" y="112071"/>
                </a:cubicBezTo>
                <a:lnTo>
                  <a:pt x="5904185" y="112071"/>
                </a:lnTo>
                <a:lnTo>
                  <a:pt x="5933437" y="75066"/>
                </a:lnTo>
                <a:cubicBezTo>
                  <a:pt x="5933719" y="75269"/>
                  <a:pt x="5936795" y="77605"/>
                  <a:pt x="5942665" y="82076"/>
                </a:cubicBezTo>
                <a:cubicBezTo>
                  <a:pt x="5948534" y="86546"/>
                  <a:pt x="5955499" y="91937"/>
                  <a:pt x="5963562" y="98248"/>
                </a:cubicBezTo>
                <a:cubicBezTo>
                  <a:pt x="5971625" y="104559"/>
                  <a:pt x="5979086" y="110576"/>
                  <a:pt x="5985948" y="116300"/>
                </a:cubicBezTo>
                <a:cubicBezTo>
                  <a:pt x="5985375" y="118231"/>
                  <a:pt x="5984141" y="119655"/>
                  <a:pt x="5982247" y="120573"/>
                </a:cubicBezTo>
                <a:cubicBezTo>
                  <a:pt x="5980353" y="121491"/>
                  <a:pt x="5978063" y="121946"/>
                  <a:pt x="5975375" y="121939"/>
                </a:cubicBezTo>
                <a:lnTo>
                  <a:pt x="5837929" y="121939"/>
                </a:lnTo>
                <a:cubicBezTo>
                  <a:pt x="5843480" y="154678"/>
                  <a:pt x="5858105" y="185236"/>
                  <a:pt x="5881806" y="213613"/>
                </a:cubicBezTo>
                <a:cubicBezTo>
                  <a:pt x="5905507" y="241991"/>
                  <a:pt x="5940925" y="265236"/>
                  <a:pt x="5988063" y="283349"/>
                </a:cubicBezTo>
                <a:lnTo>
                  <a:pt x="5987710" y="287579"/>
                </a:lnTo>
                <a:cubicBezTo>
                  <a:pt x="5974670" y="290200"/>
                  <a:pt x="5964361" y="295794"/>
                  <a:pt x="5956785" y="304363"/>
                </a:cubicBezTo>
                <a:cubicBezTo>
                  <a:pt x="5949207" y="312931"/>
                  <a:pt x="5944361" y="324605"/>
                  <a:pt x="5942247" y="339385"/>
                </a:cubicBezTo>
                <a:cubicBezTo>
                  <a:pt x="5917777" y="323189"/>
                  <a:pt x="5898111" y="303697"/>
                  <a:pt x="5883249" y="280909"/>
                </a:cubicBezTo>
                <a:cubicBezTo>
                  <a:pt x="5868386" y="258121"/>
                  <a:pt x="5857125" y="234060"/>
                  <a:pt x="5849468" y="208727"/>
                </a:cubicBezTo>
                <a:cubicBezTo>
                  <a:pt x="5841810" y="183393"/>
                  <a:pt x="5836554" y="158811"/>
                  <a:pt x="5833700" y="134978"/>
                </a:cubicBezTo>
                <a:cubicBezTo>
                  <a:pt x="5830376" y="163346"/>
                  <a:pt x="5822966" y="190018"/>
                  <a:pt x="5811471" y="214992"/>
                </a:cubicBezTo>
                <a:cubicBezTo>
                  <a:pt x="5799976" y="239966"/>
                  <a:pt x="5781785" y="262904"/>
                  <a:pt x="5756897" y="283806"/>
                </a:cubicBezTo>
                <a:cubicBezTo>
                  <a:pt x="5732010" y="304708"/>
                  <a:pt x="5697816" y="323234"/>
                  <a:pt x="5654316" y="339385"/>
                </a:cubicBezTo>
                <a:lnTo>
                  <a:pt x="5651496" y="334804"/>
                </a:lnTo>
                <a:cubicBezTo>
                  <a:pt x="5683131" y="314261"/>
                  <a:pt x="5707927" y="292732"/>
                  <a:pt x="5725884" y="270218"/>
                </a:cubicBezTo>
                <a:cubicBezTo>
                  <a:pt x="5743840" y="247704"/>
                  <a:pt x="5756863" y="224114"/>
                  <a:pt x="5764951" y="199446"/>
                </a:cubicBezTo>
                <a:cubicBezTo>
                  <a:pt x="5773039" y="174779"/>
                  <a:pt x="5778099" y="148943"/>
                  <a:pt x="5780131" y="121939"/>
                </a:cubicBezTo>
                <a:lnTo>
                  <a:pt x="5657487" y="121939"/>
                </a:lnTo>
                <a:lnTo>
                  <a:pt x="5654668" y="112071"/>
                </a:lnTo>
                <a:lnTo>
                  <a:pt x="5780837" y="112071"/>
                </a:lnTo>
                <a:cubicBezTo>
                  <a:pt x="5781835" y="95338"/>
                  <a:pt x="5782393" y="78143"/>
                  <a:pt x="5782511" y="60485"/>
                </a:cubicBezTo>
                <a:cubicBezTo>
                  <a:pt x="5782627" y="42827"/>
                  <a:pt x="5782657" y="24662"/>
                  <a:pt x="5782599" y="5991"/>
                </a:cubicBezTo>
                <a:close/>
                <a:moveTo>
                  <a:pt x="1221991" y="5281"/>
                </a:moveTo>
                <a:cubicBezTo>
                  <a:pt x="1230941" y="6136"/>
                  <a:pt x="1237988" y="8083"/>
                  <a:pt x="1243133" y="11121"/>
                </a:cubicBezTo>
                <a:cubicBezTo>
                  <a:pt x="1253423" y="17197"/>
                  <a:pt x="1258113" y="24545"/>
                  <a:pt x="1257204" y="33167"/>
                </a:cubicBezTo>
                <a:cubicBezTo>
                  <a:pt x="1256295" y="41788"/>
                  <a:pt x="1251796" y="48589"/>
                  <a:pt x="1243708" y="53568"/>
                </a:cubicBezTo>
                <a:lnTo>
                  <a:pt x="1328289" y="53568"/>
                </a:lnTo>
                <a:lnTo>
                  <a:pt x="1352254" y="29251"/>
                </a:lnTo>
                <a:lnTo>
                  <a:pt x="1394193" y="68723"/>
                </a:lnTo>
                <a:cubicBezTo>
                  <a:pt x="1392864" y="70279"/>
                  <a:pt x="1391205" y="71395"/>
                  <a:pt x="1389215" y="72071"/>
                </a:cubicBezTo>
                <a:cubicBezTo>
                  <a:pt x="1387225" y="72746"/>
                  <a:pt x="1384420" y="73157"/>
                  <a:pt x="1380801" y="73304"/>
                </a:cubicBezTo>
                <a:cubicBezTo>
                  <a:pt x="1374582" y="78965"/>
                  <a:pt x="1367196" y="84824"/>
                  <a:pt x="1358642" y="90881"/>
                </a:cubicBezTo>
                <a:cubicBezTo>
                  <a:pt x="1350088" y="96939"/>
                  <a:pt x="1341733" y="102005"/>
                  <a:pt x="1333576" y="106080"/>
                </a:cubicBezTo>
                <a:lnTo>
                  <a:pt x="1331109" y="103965"/>
                </a:lnTo>
                <a:cubicBezTo>
                  <a:pt x="1331461" y="98135"/>
                  <a:pt x="1331726" y="91557"/>
                  <a:pt x="1331902" y="84229"/>
                </a:cubicBezTo>
                <a:cubicBezTo>
                  <a:pt x="1332078" y="76902"/>
                  <a:pt x="1332166" y="69971"/>
                  <a:pt x="1332166" y="63436"/>
                </a:cubicBezTo>
                <a:lnTo>
                  <a:pt x="1121416" y="63436"/>
                </a:lnTo>
                <a:cubicBezTo>
                  <a:pt x="1122841" y="76527"/>
                  <a:pt x="1121754" y="87526"/>
                  <a:pt x="1118156" y="96432"/>
                </a:cubicBezTo>
                <a:cubicBezTo>
                  <a:pt x="1114559" y="105338"/>
                  <a:pt x="1109419" y="111843"/>
                  <a:pt x="1102738" y="115947"/>
                </a:cubicBezTo>
                <a:cubicBezTo>
                  <a:pt x="1096144" y="119809"/>
                  <a:pt x="1089155" y="120720"/>
                  <a:pt x="1081768" y="118679"/>
                </a:cubicBezTo>
                <a:cubicBezTo>
                  <a:pt x="1074382" y="116638"/>
                  <a:pt x="1069154" y="111733"/>
                  <a:pt x="1066086" y="103965"/>
                </a:cubicBezTo>
                <a:cubicBezTo>
                  <a:pt x="1064000" y="96520"/>
                  <a:pt x="1064646" y="90088"/>
                  <a:pt x="1068024" y="84670"/>
                </a:cubicBezTo>
                <a:cubicBezTo>
                  <a:pt x="1071401" y="79251"/>
                  <a:pt x="1076276" y="75110"/>
                  <a:pt x="1082649" y="72247"/>
                </a:cubicBezTo>
                <a:cubicBezTo>
                  <a:pt x="1088832" y="68899"/>
                  <a:pt x="1094617" y="63612"/>
                  <a:pt x="1100006" y="56388"/>
                </a:cubicBezTo>
                <a:cubicBezTo>
                  <a:pt x="1105395" y="49163"/>
                  <a:pt x="1108185" y="41057"/>
                  <a:pt x="1108376" y="32070"/>
                </a:cubicBezTo>
                <a:lnTo>
                  <a:pt x="1112606" y="32070"/>
                </a:lnTo>
                <a:cubicBezTo>
                  <a:pt x="1114177" y="35785"/>
                  <a:pt x="1115528" y="39457"/>
                  <a:pt x="1116658" y="43084"/>
                </a:cubicBezTo>
                <a:cubicBezTo>
                  <a:pt x="1117789" y="46711"/>
                  <a:pt x="1118788" y="50206"/>
                  <a:pt x="1119654" y="53568"/>
                </a:cubicBezTo>
                <a:lnTo>
                  <a:pt x="1214104" y="53568"/>
                </a:lnTo>
                <a:cubicBezTo>
                  <a:pt x="1213414" y="53216"/>
                  <a:pt x="1212768" y="52863"/>
                  <a:pt x="1212165" y="52511"/>
                </a:cubicBezTo>
                <a:cubicBezTo>
                  <a:pt x="1211564" y="52159"/>
                  <a:pt x="1210917" y="51806"/>
                  <a:pt x="1210227" y="51454"/>
                </a:cubicBezTo>
                <a:cubicBezTo>
                  <a:pt x="1209383" y="42827"/>
                  <a:pt x="1206842" y="34618"/>
                  <a:pt x="1202606" y="26828"/>
                </a:cubicBezTo>
                <a:cubicBezTo>
                  <a:pt x="1198369" y="19038"/>
                  <a:pt x="1193274" y="12680"/>
                  <a:pt x="1187320" y="7753"/>
                </a:cubicBezTo>
                <a:lnTo>
                  <a:pt x="1189434" y="5991"/>
                </a:lnTo>
                <a:cubicBezTo>
                  <a:pt x="1202189" y="4663"/>
                  <a:pt x="1213041" y="4426"/>
                  <a:pt x="1221991" y="5281"/>
                </a:cubicBezTo>
                <a:close/>
                <a:moveTo>
                  <a:pt x="4061698" y="4934"/>
                </a:moveTo>
                <a:cubicBezTo>
                  <a:pt x="4083783" y="5301"/>
                  <a:pt x="4100252" y="8311"/>
                  <a:pt x="4111103" y="13964"/>
                </a:cubicBezTo>
                <a:cubicBezTo>
                  <a:pt x="4121955" y="19618"/>
                  <a:pt x="4128423" y="26241"/>
                  <a:pt x="4130509" y="33832"/>
                </a:cubicBezTo>
                <a:cubicBezTo>
                  <a:pt x="4132594" y="41424"/>
                  <a:pt x="4131529" y="48311"/>
                  <a:pt x="4127315" y="54493"/>
                </a:cubicBezTo>
                <a:cubicBezTo>
                  <a:pt x="4123100" y="60676"/>
                  <a:pt x="4116969" y="64479"/>
                  <a:pt x="4108923" y="65903"/>
                </a:cubicBezTo>
                <a:lnTo>
                  <a:pt x="4153681" y="65903"/>
                </a:lnTo>
                <a:lnTo>
                  <a:pt x="4177293" y="34185"/>
                </a:lnTo>
                <a:cubicBezTo>
                  <a:pt x="4177522" y="34361"/>
                  <a:pt x="4180002" y="36397"/>
                  <a:pt x="4184733" y="40294"/>
                </a:cubicBezTo>
                <a:cubicBezTo>
                  <a:pt x="4189465" y="44190"/>
                  <a:pt x="4195077" y="48889"/>
                  <a:pt x="4201571" y="54391"/>
                </a:cubicBezTo>
                <a:cubicBezTo>
                  <a:pt x="4208065" y="59892"/>
                  <a:pt x="4214069" y="65140"/>
                  <a:pt x="4219584" y="70132"/>
                </a:cubicBezTo>
                <a:cubicBezTo>
                  <a:pt x="4219026" y="72063"/>
                  <a:pt x="4217851" y="73488"/>
                  <a:pt x="4216060" y="74405"/>
                </a:cubicBezTo>
                <a:cubicBezTo>
                  <a:pt x="4214268" y="75323"/>
                  <a:pt x="4212036" y="75778"/>
                  <a:pt x="4209364" y="75771"/>
                </a:cubicBezTo>
                <a:lnTo>
                  <a:pt x="4086015" y="75771"/>
                </a:lnTo>
                <a:lnTo>
                  <a:pt x="4129716" y="91630"/>
                </a:lnTo>
                <a:cubicBezTo>
                  <a:pt x="4129026" y="93444"/>
                  <a:pt x="4127675" y="94927"/>
                  <a:pt x="4125663" y="96080"/>
                </a:cubicBezTo>
                <a:cubicBezTo>
                  <a:pt x="4123651" y="97232"/>
                  <a:pt x="4120890" y="97746"/>
                  <a:pt x="4117381" y="97621"/>
                </a:cubicBezTo>
                <a:cubicBezTo>
                  <a:pt x="4107711" y="105184"/>
                  <a:pt x="4096037" y="112702"/>
                  <a:pt x="4082359" y="120177"/>
                </a:cubicBezTo>
                <a:cubicBezTo>
                  <a:pt x="4068680" y="127651"/>
                  <a:pt x="4054980" y="134112"/>
                  <a:pt x="4041257" y="139560"/>
                </a:cubicBezTo>
                <a:cubicBezTo>
                  <a:pt x="4055876" y="139553"/>
                  <a:pt x="4072718" y="139391"/>
                  <a:pt x="4091786" y="139075"/>
                </a:cubicBezTo>
                <a:cubicBezTo>
                  <a:pt x="4110854" y="138760"/>
                  <a:pt x="4131133" y="138334"/>
                  <a:pt x="4152623" y="137798"/>
                </a:cubicBezTo>
                <a:cubicBezTo>
                  <a:pt x="4149437" y="131439"/>
                  <a:pt x="4146030" y="125390"/>
                  <a:pt x="4142403" y="119648"/>
                </a:cubicBezTo>
                <a:cubicBezTo>
                  <a:pt x="4138776" y="113906"/>
                  <a:pt x="4135017" y="108561"/>
                  <a:pt x="4131126" y="103613"/>
                </a:cubicBezTo>
                <a:lnTo>
                  <a:pt x="4134297" y="101498"/>
                </a:lnTo>
                <a:cubicBezTo>
                  <a:pt x="4162726" y="108228"/>
                  <a:pt x="4182741" y="117433"/>
                  <a:pt x="4194342" y="129114"/>
                </a:cubicBezTo>
                <a:cubicBezTo>
                  <a:pt x="4205943" y="140794"/>
                  <a:pt x="4211420" y="152103"/>
                  <a:pt x="4210774" y="163040"/>
                </a:cubicBezTo>
                <a:cubicBezTo>
                  <a:pt x="4210127" y="173977"/>
                  <a:pt x="4205649" y="181696"/>
                  <a:pt x="4197337" y="186196"/>
                </a:cubicBezTo>
                <a:cubicBezTo>
                  <a:pt x="4189026" y="190696"/>
                  <a:pt x="4179173" y="189130"/>
                  <a:pt x="4167778" y="181499"/>
                </a:cubicBezTo>
                <a:cubicBezTo>
                  <a:pt x="4166882" y="176197"/>
                  <a:pt x="4165590" y="170852"/>
                  <a:pt x="4163901" y="165463"/>
                </a:cubicBezTo>
                <a:cubicBezTo>
                  <a:pt x="4162212" y="160074"/>
                  <a:pt x="4160215" y="154729"/>
                  <a:pt x="4157910" y="149428"/>
                </a:cubicBezTo>
                <a:lnTo>
                  <a:pt x="4152976" y="151190"/>
                </a:lnTo>
                <a:lnTo>
                  <a:pt x="4152976" y="156124"/>
                </a:lnTo>
                <a:lnTo>
                  <a:pt x="4152976" y="275596"/>
                </a:lnTo>
                <a:cubicBezTo>
                  <a:pt x="4152902" y="277865"/>
                  <a:pt x="4153225" y="279495"/>
                  <a:pt x="4153945" y="280486"/>
                </a:cubicBezTo>
                <a:cubicBezTo>
                  <a:pt x="4154665" y="281477"/>
                  <a:pt x="4156221" y="281962"/>
                  <a:pt x="4158615" y="281940"/>
                </a:cubicBezTo>
                <a:lnTo>
                  <a:pt x="4168130" y="281940"/>
                </a:lnTo>
                <a:lnTo>
                  <a:pt x="4176236" y="281940"/>
                </a:lnTo>
                <a:cubicBezTo>
                  <a:pt x="4177609" y="281984"/>
                  <a:pt x="4178828" y="281719"/>
                  <a:pt x="4179892" y="281147"/>
                </a:cubicBezTo>
                <a:cubicBezTo>
                  <a:pt x="4180957" y="280574"/>
                  <a:pt x="4182088" y="279429"/>
                  <a:pt x="4183284" y="277711"/>
                </a:cubicBezTo>
                <a:cubicBezTo>
                  <a:pt x="4185105" y="274311"/>
                  <a:pt x="4187455" y="268511"/>
                  <a:pt x="4190333" y="260310"/>
                </a:cubicBezTo>
                <a:cubicBezTo>
                  <a:pt x="4193211" y="252108"/>
                  <a:pt x="4196265" y="242872"/>
                  <a:pt x="4199496" y="232600"/>
                </a:cubicBezTo>
                <a:lnTo>
                  <a:pt x="4203020" y="232600"/>
                </a:lnTo>
                <a:lnTo>
                  <a:pt x="4204430" y="280178"/>
                </a:lnTo>
                <a:cubicBezTo>
                  <a:pt x="4209584" y="282931"/>
                  <a:pt x="4213020" y="285883"/>
                  <a:pt x="4214738" y="289032"/>
                </a:cubicBezTo>
                <a:cubicBezTo>
                  <a:pt x="4216456" y="292182"/>
                  <a:pt x="4217249" y="295927"/>
                  <a:pt x="4217117" y="300266"/>
                </a:cubicBezTo>
                <a:cubicBezTo>
                  <a:pt x="4217374" y="309275"/>
                  <a:pt x="4213248" y="316103"/>
                  <a:pt x="4204738" y="320751"/>
                </a:cubicBezTo>
                <a:cubicBezTo>
                  <a:pt x="4196229" y="325398"/>
                  <a:pt x="4181794" y="327733"/>
                  <a:pt x="4161434" y="327755"/>
                </a:cubicBezTo>
                <a:lnTo>
                  <a:pt x="4141698" y="327755"/>
                </a:lnTo>
                <a:cubicBezTo>
                  <a:pt x="4125619" y="327983"/>
                  <a:pt x="4115134" y="325149"/>
                  <a:pt x="4110244" y="319253"/>
                </a:cubicBezTo>
                <a:cubicBezTo>
                  <a:pt x="4105354" y="313357"/>
                  <a:pt x="4103152" y="303034"/>
                  <a:pt x="4103636" y="288283"/>
                </a:cubicBezTo>
                <a:lnTo>
                  <a:pt x="4103636" y="164935"/>
                </a:lnTo>
                <a:lnTo>
                  <a:pt x="4092006" y="168106"/>
                </a:lnTo>
                <a:lnTo>
                  <a:pt x="4092006" y="187490"/>
                </a:lnTo>
                <a:cubicBezTo>
                  <a:pt x="4092169" y="200323"/>
                  <a:pt x="4090786" y="213864"/>
                  <a:pt x="4087860" y="228112"/>
                </a:cubicBezTo>
                <a:cubicBezTo>
                  <a:pt x="4084933" y="242361"/>
                  <a:pt x="4078958" y="256441"/>
                  <a:pt x="4069936" y="270354"/>
                </a:cubicBezTo>
                <a:cubicBezTo>
                  <a:pt x="4060913" y="284266"/>
                  <a:pt x="4047339" y="297135"/>
                  <a:pt x="4029214" y="308961"/>
                </a:cubicBezTo>
                <a:cubicBezTo>
                  <a:pt x="4011089" y="320786"/>
                  <a:pt x="3986909" y="330693"/>
                  <a:pt x="3956675" y="338680"/>
                </a:cubicBezTo>
                <a:lnTo>
                  <a:pt x="3955265" y="335861"/>
                </a:lnTo>
                <a:cubicBezTo>
                  <a:pt x="3979048" y="322051"/>
                  <a:pt x="3997034" y="306753"/>
                  <a:pt x="4009226" y="289967"/>
                </a:cubicBezTo>
                <a:cubicBezTo>
                  <a:pt x="4021417" y="273181"/>
                  <a:pt x="4029614" y="256004"/>
                  <a:pt x="4033817" y="238435"/>
                </a:cubicBezTo>
                <a:cubicBezTo>
                  <a:pt x="4038020" y="220866"/>
                  <a:pt x="4040030" y="204002"/>
                  <a:pt x="4039847" y="187842"/>
                </a:cubicBezTo>
                <a:lnTo>
                  <a:pt x="4039847" y="181146"/>
                </a:lnTo>
                <a:lnTo>
                  <a:pt x="4033856" y="182556"/>
                </a:lnTo>
                <a:cubicBezTo>
                  <a:pt x="4032454" y="184685"/>
                  <a:pt x="4030941" y="186506"/>
                  <a:pt x="4029319" y="188018"/>
                </a:cubicBezTo>
                <a:cubicBezTo>
                  <a:pt x="4027696" y="189531"/>
                  <a:pt x="4025919" y="190647"/>
                  <a:pt x="4023988" y="191366"/>
                </a:cubicBezTo>
                <a:lnTo>
                  <a:pt x="4002843" y="137093"/>
                </a:lnTo>
                <a:cubicBezTo>
                  <a:pt x="4003158" y="137071"/>
                  <a:pt x="4004906" y="136763"/>
                  <a:pt x="4008085" y="136168"/>
                </a:cubicBezTo>
                <a:cubicBezTo>
                  <a:pt x="4011264" y="135573"/>
                  <a:pt x="4013981" y="134824"/>
                  <a:pt x="4016235" y="133921"/>
                </a:cubicBezTo>
                <a:cubicBezTo>
                  <a:pt x="4022581" y="130782"/>
                  <a:pt x="4029194" y="125861"/>
                  <a:pt x="4036075" y="119158"/>
                </a:cubicBezTo>
                <a:cubicBezTo>
                  <a:pt x="4042956" y="112456"/>
                  <a:pt x="4049387" y="105185"/>
                  <a:pt x="4055367" y="97347"/>
                </a:cubicBezTo>
                <a:cubicBezTo>
                  <a:pt x="4061347" y="89509"/>
                  <a:pt x="4066159" y="82317"/>
                  <a:pt x="4069803" y="75771"/>
                </a:cubicBezTo>
                <a:lnTo>
                  <a:pt x="4000728" y="75771"/>
                </a:lnTo>
                <a:lnTo>
                  <a:pt x="3997909" y="65903"/>
                </a:lnTo>
                <a:lnTo>
                  <a:pt x="4100112" y="65903"/>
                </a:lnTo>
                <a:cubicBezTo>
                  <a:pt x="4097652" y="65565"/>
                  <a:pt x="4095171" y="64919"/>
                  <a:pt x="4092667" y="63965"/>
                </a:cubicBezTo>
                <a:cubicBezTo>
                  <a:pt x="4090163" y="63010"/>
                  <a:pt x="4087594" y="61659"/>
                  <a:pt x="4084958" y="59912"/>
                </a:cubicBezTo>
                <a:cubicBezTo>
                  <a:pt x="4083005" y="49897"/>
                  <a:pt x="4079598" y="40235"/>
                  <a:pt x="4074737" y="30925"/>
                </a:cubicBezTo>
                <a:cubicBezTo>
                  <a:pt x="4069877" y="21615"/>
                  <a:pt x="4064708" y="13539"/>
                  <a:pt x="4059231" y="6696"/>
                </a:cubicBezTo>
                <a:close/>
                <a:moveTo>
                  <a:pt x="403526" y="4934"/>
                </a:moveTo>
                <a:lnTo>
                  <a:pt x="458505" y="18678"/>
                </a:lnTo>
                <a:cubicBezTo>
                  <a:pt x="457859" y="20874"/>
                  <a:pt x="456420" y="22738"/>
                  <a:pt x="454188" y="24273"/>
                </a:cubicBezTo>
                <a:cubicBezTo>
                  <a:pt x="451955" y="25807"/>
                  <a:pt x="448578" y="26527"/>
                  <a:pt x="444055" y="26432"/>
                </a:cubicBezTo>
                <a:cubicBezTo>
                  <a:pt x="442455" y="32474"/>
                  <a:pt x="440546" y="39332"/>
                  <a:pt x="438328" y="47004"/>
                </a:cubicBezTo>
                <a:cubicBezTo>
                  <a:pt x="436111" y="54677"/>
                  <a:pt x="433673" y="62856"/>
                  <a:pt x="431015" y="71542"/>
                </a:cubicBezTo>
                <a:lnTo>
                  <a:pt x="442998" y="71542"/>
                </a:lnTo>
                <a:lnTo>
                  <a:pt x="463791" y="46167"/>
                </a:lnTo>
                <a:cubicBezTo>
                  <a:pt x="463987" y="46304"/>
                  <a:pt x="466180" y="47949"/>
                  <a:pt x="470370" y="51101"/>
                </a:cubicBezTo>
                <a:cubicBezTo>
                  <a:pt x="474559" y="54254"/>
                  <a:pt x="479572" y="58091"/>
                  <a:pt x="485406" y="62614"/>
                </a:cubicBezTo>
                <a:cubicBezTo>
                  <a:pt x="491241" y="67137"/>
                  <a:pt x="496723" y="71522"/>
                  <a:pt x="501853" y="75771"/>
                </a:cubicBezTo>
                <a:cubicBezTo>
                  <a:pt x="501309" y="77702"/>
                  <a:pt x="500194" y="79126"/>
                  <a:pt x="498505" y="80044"/>
                </a:cubicBezTo>
                <a:cubicBezTo>
                  <a:pt x="496816" y="80962"/>
                  <a:pt x="494643" y="81417"/>
                  <a:pt x="491985" y="81410"/>
                </a:cubicBezTo>
                <a:lnTo>
                  <a:pt x="428196" y="81410"/>
                </a:lnTo>
                <a:lnTo>
                  <a:pt x="422205" y="101498"/>
                </a:lnTo>
                <a:lnTo>
                  <a:pt x="472249" y="106784"/>
                </a:lnTo>
                <a:cubicBezTo>
                  <a:pt x="471963" y="109266"/>
                  <a:pt x="470862" y="111351"/>
                  <a:pt x="468945" y="113040"/>
                </a:cubicBezTo>
                <a:cubicBezTo>
                  <a:pt x="467029" y="114729"/>
                  <a:pt x="463901" y="115933"/>
                  <a:pt x="459562" y="116652"/>
                </a:cubicBezTo>
                <a:lnTo>
                  <a:pt x="459562" y="163877"/>
                </a:lnTo>
                <a:lnTo>
                  <a:pt x="472249" y="147666"/>
                </a:lnTo>
                <a:cubicBezTo>
                  <a:pt x="472756" y="148040"/>
                  <a:pt x="476148" y="150816"/>
                  <a:pt x="482426" y="155992"/>
                </a:cubicBezTo>
                <a:cubicBezTo>
                  <a:pt x="488703" y="161168"/>
                  <a:pt x="494827" y="166498"/>
                  <a:pt x="500796" y="171983"/>
                </a:cubicBezTo>
                <a:cubicBezTo>
                  <a:pt x="500238" y="173914"/>
                  <a:pt x="499151" y="175338"/>
                  <a:pt x="497536" y="176256"/>
                </a:cubicBezTo>
                <a:cubicBezTo>
                  <a:pt x="495921" y="177174"/>
                  <a:pt x="493953" y="177629"/>
                  <a:pt x="491632" y="177622"/>
                </a:cubicBezTo>
                <a:lnTo>
                  <a:pt x="459562" y="177622"/>
                </a:lnTo>
                <a:lnTo>
                  <a:pt x="459562" y="224142"/>
                </a:lnTo>
                <a:cubicBezTo>
                  <a:pt x="473013" y="222027"/>
                  <a:pt x="486640" y="219913"/>
                  <a:pt x="500443" y="217798"/>
                </a:cubicBezTo>
                <a:lnTo>
                  <a:pt x="501148" y="221323"/>
                </a:lnTo>
                <a:cubicBezTo>
                  <a:pt x="490282" y="228312"/>
                  <a:pt x="476420" y="236536"/>
                  <a:pt x="459562" y="245992"/>
                </a:cubicBezTo>
                <a:lnTo>
                  <a:pt x="459562" y="325288"/>
                </a:lnTo>
                <a:cubicBezTo>
                  <a:pt x="459466" y="326683"/>
                  <a:pt x="456309" y="328827"/>
                  <a:pt x="450091" y="331720"/>
                </a:cubicBezTo>
                <a:cubicBezTo>
                  <a:pt x="443872" y="334613"/>
                  <a:pt x="435164" y="336228"/>
                  <a:pt x="423967" y="336566"/>
                </a:cubicBezTo>
                <a:lnTo>
                  <a:pt x="415861" y="336566"/>
                </a:lnTo>
                <a:lnTo>
                  <a:pt x="415861" y="268900"/>
                </a:lnTo>
                <a:cubicBezTo>
                  <a:pt x="411294" y="271198"/>
                  <a:pt x="406596" y="273562"/>
                  <a:pt x="401764" y="275993"/>
                </a:cubicBezTo>
                <a:cubicBezTo>
                  <a:pt x="396933" y="278423"/>
                  <a:pt x="391882" y="280875"/>
                  <a:pt x="386610" y="283349"/>
                </a:cubicBezTo>
                <a:cubicBezTo>
                  <a:pt x="385692" y="285670"/>
                  <a:pt x="384356" y="287637"/>
                  <a:pt x="382601" y="289253"/>
                </a:cubicBezTo>
                <a:cubicBezTo>
                  <a:pt x="380846" y="290868"/>
                  <a:pt x="378893" y="291955"/>
                  <a:pt x="376742" y="292513"/>
                </a:cubicBezTo>
                <a:lnTo>
                  <a:pt x="351720" y="238944"/>
                </a:lnTo>
                <a:cubicBezTo>
                  <a:pt x="358512" y="238232"/>
                  <a:pt x="367396" y="237189"/>
                  <a:pt x="378372" y="235816"/>
                </a:cubicBezTo>
                <a:cubicBezTo>
                  <a:pt x="389348" y="234443"/>
                  <a:pt x="401845" y="232784"/>
                  <a:pt x="415861" y="230838"/>
                </a:cubicBezTo>
                <a:lnTo>
                  <a:pt x="415861" y="177622"/>
                </a:lnTo>
                <a:lnTo>
                  <a:pt x="400707" y="177622"/>
                </a:lnTo>
                <a:lnTo>
                  <a:pt x="384496" y="196300"/>
                </a:lnTo>
                <a:lnTo>
                  <a:pt x="344319" y="170926"/>
                </a:lnTo>
                <a:cubicBezTo>
                  <a:pt x="346103" y="169494"/>
                  <a:pt x="348174" y="168040"/>
                  <a:pt x="350531" y="166565"/>
                </a:cubicBezTo>
                <a:cubicBezTo>
                  <a:pt x="352887" y="165089"/>
                  <a:pt x="355398" y="163723"/>
                  <a:pt x="358064" y="162468"/>
                </a:cubicBezTo>
                <a:cubicBezTo>
                  <a:pt x="362168" y="151513"/>
                  <a:pt x="366470" y="138973"/>
                  <a:pt x="370971" y="124846"/>
                </a:cubicBezTo>
                <a:cubicBezTo>
                  <a:pt x="375472" y="110720"/>
                  <a:pt x="379863" y="96241"/>
                  <a:pt x="384143" y="81410"/>
                </a:cubicBezTo>
                <a:lnTo>
                  <a:pt x="355949" y="81410"/>
                </a:lnTo>
                <a:lnTo>
                  <a:pt x="353129" y="71542"/>
                </a:lnTo>
                <a:lnTo>
                  <a:pt x="386962" y="71542"/>
                </a:lnTo>
                <a:cubicBezTo>
                  <a:pt x="390714" y="58150"/>
                  <a:pt x="394048" y="45639"/>
                  <a:pt x="396962" y="34009"/>
                </a:cubicBezTo>
                <a:cubicBezTo>
                  <a:pt x="399877" y="22379"/>
                  <a:pt x="402065" y="12687"/>
                  <a:pt x="403526" y="4934"/>
                </a:cubicBezTo>
                <a:close/>
                <a:moveTo>
                  <a:pt x="6052226" y="4581"/>
                </a:moveTo>
                <a:lnTo>
                  <a:pt x="6112839" y="10572"/>
                </a:lnTo>
                <a:cubicBezTo>
                  <a:pt x="6112605" y="13076"/>
                  <a:pt x="6111576" y="15205"/>
                  <a:pt x="6109751" y="16960"/>
                </a:cubicBezTo>
                <a:cubicBezTo>
                  <a:pt x="6107927" y="18715"/>
                  <a:pt x="6104596" y="19875"/>
                  <a:pt x="6099759" y="20440"/>
                </a:cubicBezTo>
                <a:lnTo>
                  <a:pt x="6099759" y="113480"/>
                </a:lnTo>
                <a:lnTo>
                  <a:pt x="6099759" y="135683"/>
                </a:lnTo>
                <a:lnTo>
                  <a:pt x="6101529" y="135683"/>
                </a:lnTo>
                <a:lnTo>
                  <a:pt x="6121992" y="107137"/>
                </a:lnTo>
                <a:cubicBezTo>
                  <a:pt x="6122183" y="107276"/>
                  <a:pt x="6124265" y="109024"/>
                  <a:pt x="6128241" y="112382"/>
                </a:cubicBezTo>
                <a:cubicBezTo>
                  <a:pt x="6132215" y="115740"/>
                  <a:pt x="6136939" y="119872"/>
                  <a:pt x="6142411" y="124780"/>
                </a:cubicBezTo>
                <a:lnTo>
                  <a:pt x="6209385" y="124780"/>
                </a:lnTo>
                <a:lnTo>
                  <a:pt x="6209385" y="92665"/>
                </a:lnTo>
                <a:lnTo>
                  <a:pt x="6152639" y="92665"/>
                </a:lnTo>
                <a:lnTo>
                  <a:pt x="6149803" y="82842"/>
                </a:lnTo>
                <a:lnTo>
                  <a:pt x="6209385" y="82842"/>
                </a:lnTo>
                <a:lnTo>
                  <a:pt x="6209385" y="55308"/>
                </a:lnTo>
                <a:lnTo>
                  <a:pt x="6151929" y="55308"/>
                </a:lnTo>
                <a:lnTo>
                  <a:pt x="6151219" y="52502"/>
                </a:lnTo>
                <a:lnTo>
                  <a:pt x="6149451" y="52502"/>
                </a:lnTo>
                <a:cubicBezTo>
                  <a:pt x="6143071" y="63949"/>
                  <a:pt x="6136117" y="75170"/>
                  <a:pt x="6128589" y="86166"/>
                </a:cubicBezTo>
                <a:cubicBezTo>
                  <a:pt x="6121061" y="97161"/>
                  <a:pt x="6113222" y="106971"/>
                  <a:pt x="6105069" y="115596"/>
                </a:cubicBezTo>
                <a:lnTo>
                  <a:pt x="6099759" y="113480"/>
                </a:lnTo>
                <a:cubicBezTo>
                  <a:pt x="6102113" y="102157"/>
                  <a:pt x="6104485" y="88746"/>
                  <a:pt x="6106881" y="73247"/>
                </a:cubicBezTo>
                <a:cubicBezTo>
                  <a:pt x="6109275" y="57747"/>
                  <a:pt x="6111379" y="42497"/>
                  <a:pt x="6113191" y="27494"/>
                </a:cubicBezTo>
                <a:lnTo>
                  <a:pt x="6162529" y="45485"/>
                </a:lnTo>
                <a:lnTo>
                  <a:pt x="6209385" y="45485"/>
                </a:lnTo>
                <a:lnTo>
                  <a:pt x="6209385" y="7048"/>
                </a:lnTo>
                <a:lnTo>
                  <a:pt x="6270023" y="11982"/>
                </a:lnTo>
                <a:cubicBezTo>
                  <a:pt x="6269789" y="14464"/>
                  <a:pt x="6268759" y="16549"/>
                  <a:pt x="6266936" y="18238"/>
                </a:cubicBezTo>
                <a:cubicBezTo>
                  <a:pt x="6265112" y="19926"/>
                  <a:pt x="6261787" y="21130"/>
                  <a:pt x="6256963" y="21850"/>
                </a:cubicBezTo>
                <a:lnTo>
                  <a:pt x="6256963" y="45485"/>
                </a:lnTo>
                <a:lnTo>
                  <a:pt x="6278474" y="45485"/>
                </a:lnTo>
                <a:lnTo>
                  <a:pt x="6299600" y="16211"/>
                </a:lnTo>
                <a:cubicBezTo>
                  <a:pt x="6299809" y="16377"/>
                  <a:pt x="6302053" y="18279"/>
                  <a:pt x="6306331" y="21918"/>
                </a:cubicBezTo>
                <a:cubicBezTo>
                  <a:pt x="6310609" y="25558"/>
                  <a:pt x="6315671" y="29940"/>
                  <a:pt x="6321517" y="35066"/>
                </a:cubicBezTo>
                <a:cubicBezTo>
                  <a:pt x="6327361" y="40192"/>
                  <a:pt x="6332737" y="45069"/>
                  <a:pt x="6337645" y="49695"/>
                </a:cubicBezTo>
                <a:cubicBezTo>
                  <a:pt x="6337095" y="51617"/>
                  <a:pt x="6335994" y="53035"/>
                  <a:pt x="6334341" y="53949"/>
                </a:cubicBezTo>
                <a:cubicBezTo>
                  <a:pt x="6332689" y="54862"/>
                  <a:pt x="6330619" y="55316"/>
                  <a:pt x="6328131" y="55308"/>
                </a:cubicBezTo>
                <a:lnTo>
                  <a:pt x="6256963" y="55308"/>
                </a:lnTo>
                <a:lnTo>
                  <a:pt x="6256963" y="82842"/>
                </a:lnTo>
                <a:lnTo>
                  <a:pt x="6277417" y="82842"/>
                </a:lnTo>
                <a:lnTo>
                  <a:pt x="6297135" y="57073"/>
                </a:lnTo>
                <a:cubicBezTo>
                  <a:pt x="6297331" y="57215"/>
                  <a:pt x="6299444" y="58893"/>
                  <a:pt x="6303475" y="62106"/>
                </a:cubicBezTo>
                <a:cubicBezTo>
                  <a:pt x="6307505" y="65319"/>
                  <a:pt x="6312279" y="69217"/>
                  <a:pt x="6317797" y="73800"/>
                </a:cubicBezTo>
                <a:cubicBezTo>
                  <a:pt x="6323315" y="78383"/>
                  <a:pt x="6328405" y="82800"/>
                  <a:pt x="6333065" y="87052"/>
                </a:cubicBezTo>
                <a:cubicBezTo>
                  <a:pt x="6332513" y="88974"/>
                  <a:pt x="6331412" y="90392"/>
                  <a:pt x="6329760" y="91306"/>
                </a:cubicBezTo>
                <a:cubicBezTo>
                  <a:pt x="6328109" y="92220"/>
                  <a:pt x="6326037" y="92673"/>
                  <a:pt x="6323549" y="92665"/>
                </a:cubicBezTo>
                <a:lnTo>
                  <a:pt x="6256963" y="92665"/>
                </a:lnTo>
                <a:lnTo>
                  <a:pt x="6256963" y="124780"/>
                </a:lnTo>
                <a:lnTo>
                  <a:pt x="6284811" y="124780"/>
                </a:lnTo>
                <a:lnTo>
                  <a:pt x="6305937" y="96549"/>
                </a:lnTo>
                <a:cubicBezTo>
                  <a:pt x="6306143" y="96701"/>
                  <a:pt x="6308356" y="98512"/>
                  <a:pt x="6312579" y="101983"/>
                </a:cubicBezTo>
                <a:cubicBezTo>
                  <a:pt x="6316803" y="105453"/>
                  <a:pt x="6321808" y="109668"/>
                  <a:pt x="6327597" y="114626"/>
                </a:cubicBezTo>
                <a:cubicBezTo>
                  <a:pt x="6333387" y="119585"/>
                  <a:pt x="6338733" y="124373"/>
                  <a:pt x="6343637" y="128990"/>
                </a:cubicBezTo>
                <a:cubicBezTo>
                  <a:pt x="6343087" y="130913"/>
                  <a:pt x="6341985" y="132331"/>
                  <a:pt x="6340333" y="133244"/>
                </a:cubicBezTo>
                <a:cubicBezTo>
                  <a:pt x="6338681" y="134158"/>
                  <a:pt x="6336611" y="134611"/>
                  <a:pt x="6334121" y="134604"/>
                </a:cubicBezTo>
                <a:lnTo>
                  <a:pt x="6153348" y="134604"/>
                </a:lnTo>
                <a:lnTo>
                  <a:pt x="6158656" y="139912"/>
                </a:lnTo>
                <a:cubicBezTo>
                  <a:pt x="6158259" y="141843"/>
                  <a:pt x="6157199" y="143268"/>
                  <a:pt x="6155473" y="144186"/>
                </a:cubicBezTo>
                <a:cubicBezTo>
                  <a:pt x="6153747" y="145103"/>
                  <a:pt x="6151623" y="145559"/>
                  <a:pt x="6149099" y="145551"/>
                </a:cubicBezTo>
                <a:lnTo>
                  <a:pt x="6099759" y="145551"/>
                </a:lnTo>
                <a:lnTo>
                  <a:pt x="6099759" y="157549"/>
                </a:lnTo>
                <a:cubicBezTo>
                  <a:pt x="6120985" y="166522"/>
                  <a:pt x="6135195" y="176453"/>
                  <a:pt x="6142389" y="187342"/>
                </a:cubicBezTo>
                <a:cubicBezTo>
                  <a:pt x="6149581" y="198230"/>
                  <a:pt x="6151941" y="208029"/>
                  <a:pt x="6149465" y="216738"/>
                </a:cubicBezTo>
                <a:cubicBezTo>
                  <a:pt x="6146989" y="225447"/>
                  <a:pt x="6141860" y="231018"/>
                  <a:pt x="6134079" y="233452"/>
                </a:cubicBezTo>
                <a:cubicBezTo>
                  <a:pt x="6126297" y="235886"/>
                  <a:pt x="6118043" y="233135"/>
                  <a:pt x="6109318" y="225199"/>
                </a:cubicBezTo>
                <a:cubicBezTo>
                  <a:pt x="6109406" y="216121"/>
                  <a:pt x="6108521" y="206884"/>
                  <a:pt x="6106662" y="197491"/>
                </a:cubicBezTo>
                <a:cubicBezTo>
                  <a:pt x="6104803" y="188097"/>
                  <a:pt x="6102503" y="179120"/>
                  <a:pt x="6099759" y="170561"/>
                </a:cubicBezTo>
                <a:lnTo>
                  <a:pt x="6099759" y="325971"/>
                </a:lnTo>
                <a:cubicBezTo>
                  <a:pt x="6099319" y="328210"/>
                  <a:pt x="6095269" y="330868"/>
                  <a:pt x="6087611" y="333944"/>
                </a:cubicBezTo>
                <a:cubicBezTo>
                  <a:pt x="6079953" y="337021"/>
                  <a:pt x="6071327" y="338710"/>
                  <a:pt x="6061732" y="339011"/>
                </a:cubicBezTo>
                <a:lnTo>
                  <a:pt x="6052226" y="339011"/>
                </a:lnTo>
                <a:lnTo>
                  <a:pt x="6052226" y="230838"/>
                </a:lnTo>
                <a:cubicBezTo>
                  <a:pt x="6044997" y="240179"/>
                  <a:pt x="6037223" y="248989"/>
                  <a:pt x="6028902" y="257270"/>
                </a:cubicBezTo>
                <a:cubicBezTo>
                  <a:pt x="6020581" y="265550"/>
                  <a:pt x="6011667" y="273307"/>
                  <a:pt x="6002159" y="280540"/>
                </a:cubicBezTo>
                <a:lnTo>
                  <a:pt x="5998635" y="277011"/>
                </a:lnTo>
                <a:cubicBezTo>
                  <a:pt x="6009898" y="258983"/>
                  <a:pt x="6019355" y="238396"/>
                  <a:pt x="6027005" y="215251"/>
                </a:cubicBezTo>
                <a:cubicBezTo>
                  <a:pt x="6034656" y="192106"/>
                  <a:pt x="6040588" y="168873"/>
                  <a:pt x="6044803" y="145551"/>
                </a:cubicBezTo>
                <a:lnTo>
                  <a:pt x="6006389" y="145551"/>
                </a:lnTo>
                <a:lnTo>
                  <a:pt x="6003569" y="135683"/>
                </a:lnTo>
                <a:lnTo>
                  <a:pt x="6052226" y="135683"/>
                </a:lnTo>
                <a:close/>
                <a:moveTo>
                  <a:pt x="5322696" y="4581"/>
                </a:moveTo>
                <a:lnTo>
                  <a:pt x="5385047" y="10572"/>
                </a:lnTo>
                <a:cubicBezTo>
                  <a:pt x="5384812" y="13069"/>
                  <a:pt x="5383783" y="15213"/>
                  <a:pt x="5381959" y="17005"/>
                </a:cubicBezTo>
                <a:cubicBezTo>
                  <a:pt x="5380136" y="18797"/>
                  <a:pt x="5376814" y="20060"/>
                  <a:pt x="5371992" y="20795"/>
                </a:cubicBezTo>
                <a:lnTo>
                  <a:pt x="5371992" y="103606"/>
                </a:lnTo>
                <a:lnTo>
                  <a:pt x="5387164" y="78600"/>
                </a:lnTo>
                <a:cubicBezTo>
                  <a:pt x="5387443" y="78864"/>
                  <a:pt x="5389883" y="81329"/>
                  <a:pt x="5394485" y="85994"/>
                </a:cubicBezTo>
                <a:cubicBezTo>
                  <a:pt x="5399087" y="90660"/>
                  <a:pt x="5404174" y="95942"/>
                  <a:pt x="5409745" y="101840"/>
                </a:cubicBezTo>
                <a:lnTo>
                  <a:pt x="5409745" y="66596"/>
                </a:lnTo>
                <a:lnTo>
                  <a:pt x="5457987" y="85309"/>
                </a:lnTo>
                <a:lnTo>
                  <a:pt x="5483050" y="85309"/>
                </a:lnTo>
                <a:lnTo>
                  <a:pt x="5483050" y="61300"/>
                </a:lnTo>
                <a:lnTo>
                  <a:pt x="5394926" y="61300"/>
                </a:lnTo>
                <a:lnTo>
                  <a:pt x="5392104" y="51476"/>
                </a:lnTo>
                <a:lnTo>
                  <a:pt x="5483050" y="51476"/>
                </a:lnTo>
                <a:lnTo>
                  <a:pt x="5483050" y="4581"/>
                </a:lnTo>
                <a:lnTo>
                  <a:pt x="5537987" y="9515"/>
                </a:lnTo>
                <a:lnTo>
                  <a:pt x="5539045" y="8810"/>
                </a:lnTo>
                <a:cubicBezTo>
                  <a:pt x="5558669" y="7456"/>
                  <a:pt x="5572100" y="9282"/>
                  <a:pt x="5579337" y="14287"/>
                </a:cubicBezTo>
                <a:cubicBezTo>
                  <a:pt x="5586575" y="19292"/>
                  <a:pt x="5589376" y="25027"/>
                  <a:pt x="5587742" y="31492"/>
                </a:cubicBezTo>
                <a:cubicBezTo>
                  <a:pt x="5586109" y="37957"/>
                  <a:pt x="5581796" y="42701"/>
                  <a:pt x="5574805" y="45726"/>
                </a:cubicBezTo>
                <a:cubicBezTo>
                  <a:pt x="5567814" y="48751"/>
                  <a:pt x="5559901" y="47606"/>
                  <a:pt x="5551068" y="42291"/>
                </a:cubicBezTo>
                <a:cubicBezTo>
                  <a:pt x="5550803" y="36894"/>
                  <a:pt x="5549567" y="31652"/>
                  <a:pt x="5547359" y="26564"/>
                </a:cubicBezTo>
                <a:cubicBezTo>
                  <a:pt x="5545152" y="21476"/>
                  <a:pt x="5542503" y="17202"/>
                  <a:pt x="5539413" y="13744"/>
                </a:cubicBezTo>
                <a:cubicBezTo>
                  <a:pt x="5538728" y="14633"/>
                  <a:pt x="5537713" y="15411"/>
                  <a:pt x="5536366" y="16079"/>
                </a:cubicBezTo>
                <a:cubicBezTo>
                  <a:pt x="5535019" y="16747"/>
                  <a:pt x="5533209" y="17261"/>
                  <a:pt x="5530936" y="17621"/>
                </a:cubicBezTo>
                <a:lnTo>
                  <a:pt x="5530936" y="51476"/>
                </a:lnTo>
                <a:lnTo>
                  <a:pt x="5580650" y="51476"/>
                </a:lnTo>
                <a:lnTo>
                  <a:pt x="5597214" y="27142"/>
                </a:lnTo>
                <a:cubicBezTo>
                  <a:pt x="5597771" y="27606"/>
                  <a:pt x="5601325" y="30911"/>
                  <a:pt x="5607874" y="37058"/>
                </a:cubicBezTo>
                <a:cubicBezTo>
                  <a:pt x="5614424" y="43205"/>
                  <a:pt x="5620620" y="49415"/>
                  <a:pt x="5626465" y="55686"/>
                </a:cubicBezTo>
                <a:cubicBezTo>
                  <a:pt x="5626075" y="57608"/>
                  <a:pt x="5625092" y="59026"/>
                  <a:pt x="5623513" y="59940"/>
                </a:cubicBezTo>
                <a:cubicBezTo>
                  <a:pt x="5621934" y="60854"/>
                  <a:pt x="5619981" y="61307"/>
                  <a:pt x="5617654" y="61300"/>
                </a:cubicBezTo>
                <a:lnTo>
                  <a:pt x="5530936" y="61300"/>
                </a:lnTo>
                <a:lnTo>
                  <a:pt x="5530936" y="85309"/>
                </a:lnTo>
                <a:lnTo>
                  <a:pt x="5553862" y="85309"/>
                </a:lnTo>
                <a:lnTo>
                  <a:pt x="5574306" y="63771"/>
                </a:lnTo>
                <a:lnTo>
                  <a:pt x="5615892" y="94782"/>
                </a:lnTo>
                <a:cubicBezTo>
                  <a:pt x="5615026" y="95891"/>
                  <a:pt x="5613674" y="97023"/>
                  <a:pt x="5611839" y="98177"/>
                </a:cubicBezTo>
                <a:cubicBezTo>
                  <a:pt x="5610004" y="99331"/>
                  <a:pt x="5607595" y="100198"/>
                  <a:pt x="5604614" y="100779"/>
                </a:cubicBezTo>
                <a:lnTo>
                  <a:pt x="5604614" y="188538"/>
                </a:lnTo>
                <a:cubicBezTo>
                  <a:pt x="5604301" y="189561"/>
                  <a:pt x="5601991" y="190924"/>
                  <a:pt x="5597683" y="192626"/>
                </a:cubicBezTo>
                <a:cubicBezTo>
                  <a:pt x="5593376" y="194329"/>
                  <a:pt x="5588246" y="195875"/>
                  <a:pt x="5582294" y="197264"/>
                </a:cubicBezTo>
                <a:cubicBezTo>
                  <a:pt x="5576342" y="198653"/>
                  <a:pt x="5570742" y="199388"/>
                  <a:pt x="5565495" y="199471"/>
                </a:cubicBezTo>
                <a:lnTo>
                  <a:pt x="5557037" y="199471"/>
                </a:lnTo>
                <a:lnTo>
                  <a:pt x="5557037" y="171609"/>
                </a:lnTo>
                <a:lnTo>
                  <a:pt x="5530936" y="171609"/>
                </a:lnTo>
                <a:lnTo>
                  <a:pt x="5530936" y="193475"/>
                </a:lnTo>
                <a:cubicBezTo>
                  <a:pt x="5530906" y="194181"/>
                  <a:pt x="5530261" y="194974"/>
                  <a:pt x="5528999" y="195856"/>
                </a:cubicBezTo>
                <a:cubicBezTo>
                  <a:pt x="5527738" y="196738"/>
                  <a:pt x="5526035" y="197708"/>
                  <a:pt x="5523894" y="198766"/>
                </a:cubicBezTo>
                <a:lnTo>
                  <a:pt x="5577125" y="202996"/>
                </a:lnTo>
                <a:cubicBezTo>
                  <a:pt x="5576795" y="205625"/>
                  <a:pt x="5575693" y="207681"/>
                  <a:pt x="5573822" y="209164"/>
                </a:cubicBezTo>
                <a:cubicBezTo>
                  <a:pt x="5571949" y="210647"/>
                  <a:pt x="5569174" y="211646"/>
                  <a:pt x="5565495" y="212160"/>
                </a:cubicBezTo>
                <a:lnTo>
                  <a:pt x="5565495" y="226631"/>
                </a:lnTo>
                <a:lnTo>
                  <a:pt x="5571486" y="226631"/>
                </a:lnTo>
                <a:lnTo>
                  <a:pt x="5591222" y="200883"/>
                </a:lnTo>
                <a:cubicBezTo>
                  <a:pt x="5591413" y="201025"/>
                  <a:pt x="5593498" y="202701"/>
                  <a:pt x="5597474" y="205912"/>
                </a:cubicBezTo>
                <a:cubicBezTo>
                  <a:pt x="5601451" y="209122"/>
                  <a:pt x="5606172" y="213018"/>
                  <a:pt x="5611637" y="217598"/>
                </a:cubicBezTo>
                <a:cubicBezTo>
                  <a:pt x="5617101" y="222177"/>
                  <a:pt x="5622162" y="226592"/>
                  <a:pt x="5626817" y="230841"/>
                </a:cubicBezTo>
                <a:cubicBezTo>
                  <a:pt x="5626267" y="232764"/>
                  <a:pt x="5625165" y="234182"/>
                  <a:pt x="5623513" y="235095"/>
                </a:cubicBezTo>
                <a:cubicBezTo>
                  <a:pt x="5621861" y="236009"/>
                  <a:pt x="5619791" y="236462"/>
                  <a:pt x="5617301" y="236455"/>
                </a:cubicBezTo>
                <a:lnTo>
                  <a:pt x="5565495" y="236455"/>
                </a:lnTo>
                <a:lnTo>
                  <a:pt x="5565495" y="292863"/>
                </a:lnTo>
                <a:cubicBezTo>
                  <a:pt x="5565710" y="302468"/>
                  <a:pt x="5564535" y="310514"/>
                  <a:pt x="5561971" y="316999"/>
                </a:cubicBezTo>
                <a:cubicBezTo>
                  <a:pt x="5559406" y="323484"/>
                  <a:pt x="5554159" y="328579"/>
                  <a:pt x="5546229" y="332284"/>
                </a:cubicBezTo>
                <a:cubicBezTo>
                  <a:pt x="5538300" y="335989"/>
                  <a:pt x="5526396" y="338474"/>
                  <a:pt x="5510517" y="339737"/>
                </a:cubicBezTo>
                <a:cubicBezTo>
                  <a:pt x="5510223" y="333585"/>
                  <a:pt x="5509577" y="328269"/>
                  <a:pt x="5508578" y="323790"/>
                </a:cubicBezTo>
                <a:cubicBezTo>
                  <a:pt x="5507580" y="319311"/>
                  <a:pt x="5505876" y="315582"/>
                  <a:pt x="5503468" y="312601"/>
                </a:cubicBezTo>
                <a:cubicBezTo>
                  <a:pt x="5501493" y="310119"/>
                  <a:pt x="5498835" y="307858"/>
                  <a:pt x="5495495" y="305817"/>
                </a:cubicBezTo>
                <a:cubicBezTo>
                  <a:pt x="5492154" y="303775"/>
                  <a:pt x="5487294" y="302043"/>
                  <a:pt x="5480913" y="300618"/>
                </a:cubicBezTo>
                <a:cubicBezTo>
                  <a:pt x="5476570" y="304458"/>
                  <a:pt x="5471235" y="306558"/>
                  <a:pt x="5464911" y="306918"/>
                </a:cubicBezTo>
                <a:cubicBezTo>
                  <a:pt x="5458586" y="307278"/>
                  <a:pt x="5451933" y="305060"/>
                  <a:pt x="5444954" y="300266"/>
                </a:cubicBezTo>
                <a:cubicBezTo>
                  <a:pt x="5443714" y="290405"/>
                  <a:pt x="5440824" y="280787"/>
                  <a:pt x="5436284" y="271411"/>
                </a:cubicBezTo>
                <a:cubicBezTo>
                  <a:pt x="5431744" y="262035"/>
                  <a:pt x="5426653" y="253915"/>
                  <a:pt x="5421012" y="247050"/>
                </a:cubicBezTo>
                <a:lnTo>
                  <a:pt x="5423477" y="245287"/>
                </a:lnTo>
                <a:cubicBezTo>
                  <a:pt x="5444417" y="246604"/>
                  <a:pt x="5459974" y="250237"/>
                  <a:pt x="5470146" y="256187"/>
                </a:cubicBezTo>
                <a:cubicBezTo>
                  <a:pt x="5480320" y="262136"/>
                  <a:pt x="5486322" y="268850"/>
                  <a:pt x="5488155" y="276327"/>
                </a:cubicBezTo>
                <a:cubicBezTo>
                  <a:pt x="5489987" y="283804"/>
                  <a:pt x="5488861" y="290491"/>
                  <a:pt x="5484778" y="296389"/>
                </a:cubicBezTo>
                <a:cubicBezTo>
                  <a:pt x="5489898" y="296602"/>
                  <a:pt x="5495435" y="296881"/>
                  <a:pt x="5501392" y="297226"/>
                </a:cubicBezTo>
                <a:cubicBezTo>
                  <a:pt x="5507348" y="297571"/>
                  <a:pt x="5511564" y="297762"/>
                  <a:pt x="5514040" y="297799"/>
                </a:cubicBezTo>
                <a:cubicBezTo>
                  <a:pt x="5516126" y="297821"/>
                  <a:pt x="5517594" y="297424"/>
                  <a:pt x="5518446" y="296609"/>
                </a:cubicBezTo>
                <a:cubicBezTo>
                  <a:pt x="5519298" y="295794"/>
                  <a:pt x="5519709" y="294428"/>
                  <a:pt x="5519680" y="292511"/>
                </a:cubicBezTo>
                <a:lnTo>
                  <a:pt x="5519680" y="236455"/>
                </a:lnTo>
                <a:lnTo>
                  <a:pt x="5385753" y="236455"/>
                </a:lnTo>
                <a:lnTo>
                  <a:pt x="5382930" y="226631"/>
                </a:lnTo>
                <a:lnTo>
                  <a:pt x="5519680" y="226631"/>
                </a:lnTo>
                <a:lnTo>
                  <a:pt x="5519680" y="200530"/>
                </a:lnTo>
                <a:cubicBezTo>
                  <a:pt x="5515714" y="202154"/>
                  <a:pt x="5511307" y="203492"/>
                  <a:pt x="5506460" y="204542"/>
                </a:cubicBezTo>
                <a:cubicBezTo>
                  <a:pt x="5501613" y="205593"/>
                  <a:pt x="5496853" y="206137"/>
                  <a:pt x="5492182" y="206174"/>
                </a:cubicBezTo>
                <a:lnTo>
                  <a:pt x="5483050" y="206174"/>
                </a:lnTo>
                <a:lnTo>
                  <a:pt x="5483050" y="171609"/>
                </a:lnTo>
                <a:lnTo>
                  <a:pt x="5455517" y="171609"/>
                </a:lnTo>
                <a:lnTo>
                  <a:pt x="5455517" y="202294"/>
                </a:lnTo>
                <a:cubicBezTo>
                  <a:pt x="5455076" y="204903"/>
                  <a:pt x="5450939" y="207886"/>
                  <a:pt x="5443106" y="211244"/>
                </a:cubicBezTo>
                <a:cubicBezTo>
                  <a:pt x="5435272" y="214602"/>
                  <a:pt x="5426381" y="216439"/>
                  <a:pt x="5416435" y="216755"/>
                </a:cubicBezTo>
                <a:lnTo>
                  <a:pt x="5409745" y="216755"/>
                </a:lnTo>
                <a:lnTo>
                  <a:pt x="5409745" y="117357"/>
                </a:lnTo>
                <a:lnTo>
                  <a:pt x="5409040" y="117357"/>
                </a:lnTo>
                <a:lnTo>
                  <a:pt x="5371992" y="117357"/>
                </a:lnTo>
                <a:lnTo>
                  <a:pt x="5371992" y="322094"/>
                </a:lnTo>
                <a:cubicBezTo>
                  <a:pt x="5371479" y="324958"/>
                  <a:pt x="5367136" y="328394"/>
                  <a:pt x="5358964" y="332403"/>
                </a:cubicBezTo>
                <a:cubicBezTo>
                  <a:pt x="5350792" y="336411"/>
                  <a:pt x="5341872" y="338614"/>
                  <a:pt x="5332203" y="339011"/>
                </a:cubicBezTo>
                <a:lnTo>
                  <a:pt x="5322696" y="339011"/>
                </a:lnTo>
                <a:lnTo>
                  <a:pt x="5322696" y="117357"/>
                </a:lnTo>
                <a:lnTo>
                  <a:pt x="5290978" y="117357"/>
                </a:lnTo>
                <a:lnTo>
                  <a:pt x="5288159" y="107489"/>
                </a:lnTo>
                <a:lnTo>
                  <a:pt x="5322696" y="107489"/>
                </a:lnTo>
                <a:close/>
                <a:moveTo>
                  <a:pt x="4365488" y="4581"/>
                </a:moveTo>
                <a:lnTo>
                  <a:pt x="4442317" y="24669"/>
                </a:lnTo>
                <a:cubicBezTo>
                  <a:pt x="4441707" y="27261"/>
                  <a:pt x="4439931" y="29214"/>
                  <a:pt x="4436986" y="30528"/>
                </a:cubicBezTo>
                <a:cubicBezTo>
                  <a:pt x="4434042" y="31843"/>
                  <a:pt x="4429358" y="32827"/>
                  <a:pt x="4422933" y="33480"/>
                </a:cubicBezTo>
                <a:cubicBezTo>
                  <a:pt x="4434081" y="47949"/>
                  <a:pt x="4448204" y="60010"/>
                  <a:pt x="4465303" y="69662"/>
                </a:cubicBezTo>
                <a:cubicBezTo>
                  <a:pt x="4482402" y="79315"/>
                  <a:pt x="4500441" y="87147"/>
                  <a:pt x="4519419" y="93157"/>
                </a:cubicBezTo>
                <a:cubicBezTo>
                  <a:pt x="4538398" y="99168"/>
                  <a:pt x="4556280" y="103945"/>
                  <a:pt x="4573066" y="107489"/>
                </a:cubicBezTo>
                <a:lnTo>
                  <a:pt x="4572714" y="113128"/>
                </a:lnTo>
                <a:cubicBezTo>
                  <a:pt x="4561209" y="116939"/>
                  <a:pt x="4551972" y="123855"/>
                  <a:pt x="4545005" y="133877"/>
                </a:cubicBezTo>
                <a:cubicBezTo>
                  <a:pt x="4538037" y="143899"/>
                  <a:pt x="4533646" y="154252"/>
                  <a:pt x="4531833" y="164935"/>
                </a:cubicBezTo>
                <a:cubicBezTo>
                  <a:pt x="4506546" y="151418"/>
                  <a:pt x="4483727" y="134398"/>
                  <a:pt x="4463374" y="113877"/>
                </a:cubicBezTo>
                <a:cubicBezTo>
                  <a:pt x="4443022" y="93356"/>
                  <a:pt x="4427779" y="67966"/>
                  <a:pt x="4417647" y="37709"/>
                </a:cubicBezTo>
                <a:cubicBezTo>
                  <a:pt x="4405358" y="57034"/>
                  <a:pt x="4389251" y="75751"/>
                  <a:pt x="4369326" y="93862"/>
                </a:cubicBezTo>
                <a:cubicBezTo>
                  <a:pt x="4349400" y="111973"/>
                  <a:pt x="4327498" y="128419"/>
                  <a:pt x="4303618" y="143202"/>
                </a:cubicBezTo>
                <a:cubicBezTo>
                  <a:pt x="4279738" y="157984"/>
                  <a:pt x="4255721" y="170045"/>
                  <a:pt x="4231567" y="179384"/>
                </a:cubicBezTo>
                <a:lnTo>
                  <a:pt x="4229452" y="175860"/>
                </a:lnTo>
                <a:cubicBezTo>
                  <a:pt x="4249863" y="161502"/>
                  <a:pt x="4269581" y="144324"/>
                  <a:pt x="4288607" y="124327"/>
                </a:cubicBezTo>
                <a:cubicBezTo>
                  <a:pt x="4307634" y="104331"/>
                  <a:pt x="4324037" y="83785"/>
                  <a:pt x="4337816" y="62692"/>
                </a:cubicBezTo>
                <a:cubicBezTo>
                  <a:pt x="4351596" y="41599"/>
                  <a:pt x="4360819" y="22229"/>
                  <a:pt x="4365488" y="4581"/>
                </a:cubicBezTo>
                <a:close/>
                <a:moveTo>
                  <a:pt x="2609354" y="4581"/>
                </a:moveTo>
                <a:lnTo>
                  <a:pt x="2677020" y="10925"/>
                </a:lnTo>
                <a:cubicBezTo>
                  <a:pt x="2676785" y="13421"/>
                  <a:pt x="2675757" y="15565"/>
                  <a:pt x="2673936" y="17357"/>
                </a:cubicBezTo>
                <a:cubicBezTo>
                  <a:pt x="2672115" y="19148"/>
                  <a:pt x="2668797" y="20411"/>
                  <a:pt x="2663980" y="21145"/>
                </a:cubicBezTo>
                <a:lnTo>
                  <a:pt x="2663980" y="71894"/>
                </a:lnTo>
                <a:lnTo>
                  <a:pt x="2717196" y="71894"/>
                </a:lnTo>
                <a:lnTo>
                  <a:pt x="2744333" y="34185"/>
                </a:lnTo>
                <a:cubicBezTo>
                  <a:pt x="2744603" y="34396"/>
                  <a:pt x="2747470" y="36793"/>
                  <a:pt x="2752935" y="41377"/>
                </a:cubicBezTo>
                <a:cubicBezTo>
                  <a:pt x="2758399" y="45961"/>
                  <a:pt x="2764843" y="51465"/>
                  <a:pt x="2772266" y="57889"/>
                </a:cubicBezTo>
                <a:cubicBezTo>
                  <a:pt x="2779688" y="64313"/>
                  <a:pt x="2786472" y="70391"/>
                  <a:pt x="2792615" y="76123"/>
                </a:cubicBezTo>
                <a:cubicBezTo>
                  <a:pt x="2792057" y="78054"/>
                  <a:pt x="2790883" y="79479"/>
                  <a:pt x="2789091" y="80397"/>
                </a:cubicBezTo>
                <a:cubicBezTo>
                  <a:pt x="2787299" y="81314"/>
                  <a:pt x="2785067" y="81770"/>
                  <a:pt x="2782395" y="81762"/>
                </a:cubicBezTo>
                <a:lnTo>
                  <a:pt x="2663980" y="81762"/>
                </a:lnTo>
                <a:lnTo>
                  <a:pt x="2663980" y="146256"/>
                </a:lnTo>
                <a:lnTo>
                  <a:pt x="2708738" y="146256"/>
                </a:lnTo>
                <a:lnTo>
                  <a:pt x="2734465" y="110661"/>
                </a:lnTo>
                <a:cubicBezTo>
                  <a:pt x="2734722" y="110859"/>
                  <a:pt x="2737458" y="113126"/>
                  <a:pt x="2742675" y="117462"/>
                </a:cubicBezTo>
                <a:cubicBezTo>
                  <a:pt x="2747892" y="121797"/>
                  <a:pt x="2754048" y="127014"/>
                  <a:pt x="2761145" y="133112"/>
                </a:cubicBezTo>
                <a:cubicBezTo>
                  <a:pt x="2768241" y="139210"/>
                  <a:pt x="2774737" y="145001"/>
                  <a:pt x="2780633" y="150485"/>
                </a:cubicBezTo>
                <a:cubicBezTo>
                  <a:pt x="2780075" y="152416"/>
                  <a:pt x="2778900" y="153841"/>
                  <a:pt x="2777108" y="154758"/>
                </a:cubicBezTo>
                <a:cubicBezTo>
                  <a:pt x="2775317" y="155676"/>
                  <a:pt x="2773085" y="156131"/>
                  <a:pt x="2770412" y="156124"/>
                </a:cubicBezTo>
                <a:lnTo>
                  <a:pt x="2663980" y="156124"/>
                </a:lnTo>
                <a:lnTo>
                  <a:pt x="2663980" y="223437"/>
                </a:lnTo>
                <a:lnTo>
                  <a:pt x="2729179" y="223437"/>
                </a:lnTo>
                <a:lnTo>
                  <a:pt x="2757725" y="183613"/>
                </a:lnTo>
                <a:cubicBezTo>
                  <a:pt x="2758010" y="183837"/>
                  <a:pt x="2761043" y="186365"/>
                  <a:pt x="2766823" y="191197"/>
                </a:cubicBezTo>
                <a:cubicBezTo>
                  <a:pt x="2772603" y="196028"/>
                  <a:pt x="2779421" y="201820"/>
                  <a:pt x="2787277" y="208570"/>
                </a:cubicBezTo>
                <a:cubicBezTo>
                  <a:pt x="2795132" y="215320"/>
                  <a:pt x="2802316" y="221686"/>
                  <a:pt x="2808827" y="227666"/>
                </a:cubicBezTo>
                <a:cubicBezTo>
                  <a:pt x="2808254" y="229597"/>
                  <a:pt x="2807021" y="231022"/>
                  <a:pt x="2805126" y="231939"/>
                </a:cubicBezTo>
                <a:cubicBezTo>
                  <a:pt x="2803232" y="232857"/>
                  <a:pt x="2800941" y="233312"/>
                  <a:pt x="2798254" y="233305"/>
                </a:cubicBezTo>
                <a:lnTo>
                  <a:pt x="2663980" y="233305"/>
                </a:lnTo>
                <a:lnTo>
                  <a:pt x="2663980" y="320354"/>
                </a:lnTo>
                <a:cubicBezTo>
                  <a:pt x="2663429" y="323445"/>
                  <a:pt x="2658628" y="327219"/>
                  <a:pt x="2649575" y="331676"/>
                </a:cubicBezTo>
                <a:cubicBezTo>
                  <a:pt x="2640522" y="336132"/>
                  <a:pt x="2630522" y="338585"/>
                  <a:pt x="2619575" y="339033"/>
                </a:cubicBezTo>
                <a:lnTo>
                  <a:pt x="2609354" y="339033"/>
                </a:lnTo>
                <a:lnTo>
                  <a:pt x="2609354" y="233305"/>
                </a:lnTo>
                <a:lnTo>
                  <a:pt x="2475785" y="233305"/>
                </a:lnTo>
                <a:lnTo>
                  <a:pt x="2472966" y="223437"/>
                </a:lnTo>
                <a:lnTo>
                  <a:pt x="2609354" y="223437"/>
                </a:lnTo>
                <a:lnTo>
                  <a:pt x="2609354" y="156124"/>
                </a:lnTo>
                <a:lnTo>
                  <a:pt x="2509618" y="156124"/>
                </a:lnTo>
                <a:lnTo>
                  <a:pt x="2506798" y="146256"/>
                </a:lnTo>
                <a:lnTo>
                  <a:pt x="2609354" y="146256"/>
                </a:lnTo>
                <a:lnTo>
                  <a:pt x="2609354" y="81762"/>
                </a:lnTo>
                <a:lnTo>
                  <a:pt x="2493406" y="81762"/>
                </a:lnTo>
                <a:lnTo>
                  <a:pt x="2490587" y="71894"/>
                </a:lnTo>
                <a:lnTo>
                  <a:pt x="2609354" y="71894"/>
                </a:lnTo>
                <a:close/>
                <a:moveTo>
                  <a:pt x="1903799" y="4053"/>
                </a:moveTo>
                <a:lnTo>
                  <a:pt x="1969351" y="8666"/>
                </a:lnTo>
                <a:cubicBezTo>
                  <a:pt x="1969042" y="11377"/>
                  <a:pt x="1967897" y="13640"/>
                  <a:pt x="1965914" y="15457"/>
                </a:cubicBezTo>
                <a:cubicBezTo>
                  <a:pt x="1963932" y="17273"/>
                  <a:pt x="1960848" y="18465"/>
                  <a:pt x="1956663" y="19031"/>
                </a:cubicBezTo>
                <a:cubicBezTo>
                  <a:pt x="1956017" y="38062"/>
                  <a:pt x="1955195" y="56035"/>
                  <a:pt x="1954196" y="72952"/>
                </a:cubicBezTo>
                <a:lnTo>
                  <a:pt x="2025738" y="72952"/>
                </a:lnTo>
                <a:lnTo>
                  <a:pt x="2048646" y="47225"/>
                </a:lnTo>
                <a:lnTo>
                  <a:pt x="2094814" y="83524"/>
                </a:lnTo>
                <a:cubicBezTo>
                  <a:pt x="2093756" y="84978"/>
                  <a:pt x="2092082" y="86388"/>
                  <a:pt x="2089792" y="87753"/>
                </a:cubicBezTo>
                <a:cubicBezTo>
                  <a:pt x="2087501" y="89119"/>
                  <a:pt x="2084594" y="90176"/>
                  <a:pt x="2081069" y="90925"/>
                </a:cubicBezTo>
                <a:lnTo>
                  <a:pt x="2081069" y="281235"/>
                </a:lnTo>
                <a:cubicBezTo>
                  <a:pt x="2081332" y="292388"/>
                  <a:pt x="2079827" y="301956"/>
                  <a:pt x="2076553" y="309938"/>
                </a:cubicBezTo>
                <a:cubicBezTo>
                  <a:pt x="2073279" y="317920"/>
                  <a:pt x="2066657" y="324355"/>
                  <a:pt x="2056687" y="329243"/>
                </a:cubicBezTo>
                <a:cubicBezTo>
                  <a:pt x="2046717" y="334131"/>
                  <a:pt x="2031819" y="337512"/>
                  <a:pt x="2011994" y="339385"/>
                </a:cubicBezTo>
                <a:cubicBezTo>
                  <a:pt x="2011032" y="330956"/>
                  <a:pt x="2009608" y="323761"/>
                  <a:pt x="2007721" y="317799"/>
                </a:cubicBezTo>
                <a:cubicBezTo>
                  <a:pt x="2005834" y="311837"/>
                  <a:pt x="2002912" y="306933"/>
                  <a:pt x="1998954" y="303085"/>
                </a:cubicBezTo>
                <a:cubicBezTo>
                  <a:pt x="1995188" y="299040"/>
                  <a:pt x="1990210" y="295501"/>
                  <a:pt x="1984020" y="292468"/>
                </a:cubicBezTo>
                <a:cubicBezTo>
                  <a:pt x="1977831" y="289436"/>
                  <a:pt x="1968712" y="286866"/>
                  <a:pt x="1956663" y="284759"/>
                </a:cubicBezTo>
                <a:lnTo>
                  <a:pt x="1956663" y="280530"/>
                </a:lnTo>
                <a:cubicBezTo>
                  <a:pt x="1957214" y="280569"/>
                  <a:pt x="1961791" y="280843"/>
                  <a:pt x="1970395" y="281352"/>
                </a:cubicBezTo>
                <a:cubicBezTo>
                  <a:pt x="1978999" y="281861"/>
                  <a:pt x="1988327" y="282371"/>
                  <a:pt x="1998380" y="282880"/>
                </a:cubicBezTo>
                <a:cubicBezTo>
                  <a:pt x="2008432" y="283389"/>
                  <a:pt x="2015907" y="283663"/>
                  <a:pt x="2020805" y="283702"/>
                </a:cubicBezTo>
                <a:cubicBezTo>
                  <a:pt x="2023932" y="283673"/>
                  <a:pt x="2026135" y="282938"/>
                  <a:pt x="2027412" y="281499"/>
                </a:cubicBezTo>
                <a:cubicBezTo>
                  <a:pt x="2028690" y="280060"/>
                  <a:pt x="2029307" y="278092"/>
                  <a:pt x="2029263" y="275596"/>
                </a:cubicBezTo>
                <a:lnTo>
                  <a:pt x="2029263" y="82820"/>
                </a:lnTo>
                <a:lnTo>
                  <a:pt x="1953139" y="82820"/>
                </a:lnTo>
                <a:cubicBezTo>
                  <a:pt x="1952456" y="91094"/>
                  <a:pt x="1951531" y="99127"/>
                  <a:pt x="1950364" y="106917"/>
                </a:cubicBezTo>
                <a:cubicBezTo>
                  <a:pt x="1949196" y="114707"/>
                  <a:pt x="1947654" y="122298"/>
                  <a:pt x="1945738" y="129692"/>
                </a:cubicBezTo>
                <a:cubicBezTo>
                  <a:pt x="1973400" y="139302"/>
                  <a:pt x="1992944" y="150765"/>
                  <a:pt x="2004367" y="164081"/>
                </a:cubicBezTo>
                <a:cubicBezTo>
                  <a:pt x="2015791" y="177397"/>
                  <a:pt x="2021226" y="189884"/>
                  <a:pt x="2020672" y="201543"/>
                </a:cubicBezTo>
                <a:cubicBezTo>
                  <a:pt x="2020119" y="213201"/>
                  <a:pt x="2015708" y="221349"/>
                  <a:pt x="2007440" y="225987"/>
                </a:cubicBezTo>
                <a:cubicBezTo>
                  <a:pt x="1999172" y="230624"/>
                  <a:pt x="1989177" y="229069"/>
                  <a:pt x="1977456" y="221323"/>
                </a:cubicBezTo>
                <a:cubicBezTo>
                  <a:pt x="1974314" y="208320"/>
                  <a:pt x="1969497" y="195206"/>
                  <a:pt x="1963007" y="181983"/>
                </a:cubicBezTo>
                <a:cubicBezTo>
                  <a:pt x="1956516" y="168760"/>
                  <a:pt x="1949233" y="156263"/>
                  <a:pt x="1941156" y="144494"/>
                </a:cubicBezTo>
                <a:cubicBezTo>
                  <a:pt x="1934460" y="163892"/>
                  <a:pt x="1923271" y="181220"/>
                  <a:pt x="1907588" y="196477"/>
                </a:cubicBezTo>
                <a:cubicBezTo>
                  <a:pt x="1891905" y="211734"/>
                  <a:pt x="1869614" y="224832"/>
                  <a:pt x="1840715" y="235772"/>
                </a:cubicBezTo>
                <a:lnTo>
                  <a:pt x="1839306" y="233657"/>
                </a:lnTo>
                <a:lnTo>
                  <a:pt x="1839306" y="320002"/>
                </a:lnTo>
                <a:cubicBezTo>
                  <a:pt x="1838880" y="323541"/>
                  <a:pt x="1834445" y="327388"/>
                  <a:pt x="1826002" y="331544"/>
                </a:cubicBezTo>
                <a:cubicBezTo>
                  <a:pt x="1817558" y="335699"/>
                  <a:pt x="1807661" y="337961"/>
                  <a:pt x="1796310" y="338328"/>
                </a:cubicBezTo>
                <a:lnTo>
                  <a:pt x="1788204" y="338328"/>
                </a:lnTo>
                <a:lnTo>
                  <a:pt x="1788204" y="51454"/>
                </a:lnTo>
                <a:lnTo>
                  <a:pt x="1843182" y="72952"/>
                </a:lnTo>
                <a:lnTo>
                  <a:pt x="1902390" y="72952"/>
                </a:lnTo>
                <a:cubicBezTo>
                  <a:pt x="1903388" y="51483"/>
                  <a:pt x="1903858" y="28517"/>
                  <a:pt x="1903799" y="4053"/>
                </a:cubicBezTo>
                <a:close/>
                <a:moveTo>
                  <a:pt x="2982796" y="3669"/>
                </a:moveTo>
                <a:cubicBezTo>
                  <a:pt x="2991435" y="4294"/>
                  <a:pt x="2998300" y="5964"/>
                  <a:pt x="3003391" y="8681"/>
                </a:cubicBezTo>
                <a:cubicBezTo>
                  <a:pt x="3013575" y="14113"/>
                  <a:pt x="3018452" y="20898"/>
                  <a:pt x="3018024" y="29036"/>
                </a:cubicBezTo>
                <a:cubicBezTo>
                  <a:pt x="3017595" y="37173"/>
                  <a:pt x="3013649" y="43830"/>
                  <a:pt x="3006185" y="49009"/>
                </a:cubicBezTo>
                <a:lnTo>
                  <a:pt x="3091119" y="49009"/>
                </a:lnTo>
                <a:lnTo>
                  <a:pt x="3115084" y="24691"/>
                </a:lnTo>
                <a:lnTo>
                  <a:pt x="3157023" y="64123"/>
                </a:lnTo>
                <a:cubicBezTo>
                  <a:pt x="3155694" y="65681"/>
                  <a:pt x="3154034" y="66798"/>
                  <a:pt x="3152045" y="67474"/>
                </a:cubicBezTo>
                <a:cubicBezTo>
                  <a:pt x="3150055" y="68150"/>
                  <a:pt x="3147250" y="68562"/>
                  <a:pt x="3143630" y="68709"/>
                </a:cubicBezTo>
                <a:cubicBezTo>
                  <a:pt x="3137412" y="74374"/>
                  <a:pt x="3130025" y="80236"/>
                  <a:pt x="3121472" y="86296"/>
                </a:cubicBezTo>
                <a:cubicBezTo>
                  <a:pt x="3112918" y="92356"/>
                  <a:pt x="3104563" y="97423"/>
                  <a:pt x="3096405" y="101498"/>
                </a:cubicBezTo>
                <a:lnTo>
                  <a:pt x="3093938" y="99383"/>
                </a:lnTo>
                <a:cubicBezTo>
                  <a:pt x="3094291" y="93554"/>
                  <a:pt x="3094555" y="86973"/>
                  <a:pt x="3094731" y="79641"/>
                </a:cubicBezTo>
                <a:cubicBezTo>
                  <a:pt x="3094908" y="72309"/>
                  <a:pt x="3094996" y="65373"/>
                  <a:pt x="3094996" y="58833"/>
                </a:cubicBezTo>
                <a:lnTo>
                  <a:pt x="2881779" y="58833"/>
                </a:lnTo>
                <a:cubicBezTo>
                  <a:pt x="2882865" y="71243"/>
                  <a:pt x="2881573" y="81690"/>
                  <a:pt x="2877902" y="90173"/>
                </a:cubicBezTo>
                <a:cubicBezTo>
                  <a:pt x="2874231" y="98656"/>
                  <a:pt x="2869062" y="104780"/>
                  <a:pt x="2862395" y="108547"/>
                </a:cubicBezTo>
                <a:cubicBezTo>
                  <a:pt x="2855626" y="112218"/>
                  <a:pt x="2848548" y="112893"/>
                  <a:pt x="2841162" y="110573"/>
                </a:cubicBezTo>
                <a:cubicBezTo>
                  <a:pt x="2833776" y="108253"/>
                  <a:pt x="2828636" y="103113"/>
                  <a:pt x="2825743" y="95154"/>
                </a:cubicBezTo>
                <a:cubicBezTo>
                  <a:pt x="2823819" y="87707"/>
                  <a:pt x="2824583" y="81272"/>
                  <a:pt x="2828034" y="75850"/>
                </a:cubicBezTo>
                <a:cubicBezTo>
                  <a:pt x="2831485" y="70427"/>
                  <a:pt x="2836477" y="66282"/>
                  <a:pt x="2843012" y="63414"/>
                </a:cubicBezTo>
                <a:cubicBezTo>
                  <a:pt x="2849187" y="60444"/>
                  <a:pt x="2854987" y="55739"/>
                  <a:pt x="2860413" y="49297"/>
                </a:cubicBezTo>
                <a:cubicBezTo>
                  <a:pt x="2865839" y="42855"/>
                  <a:pt x="2868732" y="35593"/>
                  <a:pt x="2869091" y="27511"/>
                </a:cubicBezTo>
                <a:lnTo>
                  <a:pt x="2873321" y="27511"/>
                </a:lnTo>
                <a:cubicBezTo>
                  <a:pt x="2874899" y="31226"/>
                  <a:pt x="2876235" y="34897"/>
                  <a:pt x="2877329" y="38524"/>
                </a:cubicBezTo>
                <a:cubicBezTo>
                  <a:pt x="2878423" y="42151"/>
                  <a:pt x="2879319" y="45646"/>
                  <a:pt x="2880017" y="49009"/>
                </a:cubicBezTo>
                <a:lnTo>
                  <a:pt x="2972704" y="49009"/>
                </a:lnTo>
                <a:lnTo>
                  <a:pt x="2970942" y="47951"/>
                </a:lnTo>
                <a:cubicBezTo>
                  <a:pt x="2970105" y="39846"/>
                  <a:pt x="2967726" y="32092"/>
                  <a:pt x="2963806" y="24689"/>
                </a:cubicBezTo>
                <a:cubicBezTo>
                  <a:pt x="2959885" y="17285"/>
                  <a:pt x="2955215" y="11288"/>
                  <a:pt x="2949797" y="6696"/>
                </a:cubicBezTo>
                <a:lnTo>
                  <a:pt x="2951559" y="4934"/>
                </a:lnTo>
                <a:cubicBezTo>
                  <a:pt x="2963745" y="3466"/>
                  <a:pt x="2974157" y="3045"/>
                  <a:pt x="2982796" y="3669"/>
                </a:cubicBezTo>
                <a:close/>
                <a:moveTo>
                  <a:pt x="290401" y="2841"/>
                </a:moveTo>
                <a:lnTo>
                  <a:pt x="329848" y="32418"/>
                </a:lnTo>
                <a:cubicBezTo>
                  <a:pt x="328849" y="33990"/>
                  <a:pt x="327322" y="35322"/>
                  <a:pt x="325266" y="36414"/>
                </a:cubicBezTo>
                <a:cubicBezTo>
                  <a:pt x="323210" y="37506"/>
                  <a:pt x="320273" y="38401"/>
                  <a:pt x="316455" y="39099"/>
                </a:cubicBezTo>
                <a:lnTo>
                  <a:pt x="316455" y="119103"/>
                </a:lnTo>
                <a:cubicBezTo>
                  <a:pt x="316375" y="120235"/>
                  <a:pt x="313279" y="121941"/>
                  <a:pt x="307169" y="124219"/>
                </a:cubicBezTo>
                <a:cubicBezTo>
                  <a:pt x="301059" y="126498"/>
                  <a:pt x="292418" y="127851"/>
                  <a:pt x="281247" y="128277"/>
                </a:cubicBezTo>
                <a:lnTo>
                  <a:pt x="322447" y="163877"/>
                </a:lnTo>
                <a:cubicBezTo>
                  <a:pt x="321477" y="165764"/>
                  <a:pt x="319980" y="167101"/>
                  <a:pt x="317954" y="167886"/>
                </a:cubicBezTo>
                <a:cubicBezTo>
                  <a:pt x="315928" y="168672"/>
                  <a:pt x="312847" y="169215"/>
                  <a:pt x="308709" y="169516"/>
                </a:cubicBezTo>
                <a:cubicBezTo>
                  <a:pt x="292608" y="199340"/>
                  <a:pt x="269078" y="223746"/>
                  <a:pt x="238118" y="242734"/>
                </a:cubicBezTo>
                <a:cubicBezTo>
                  <a:pt x="207157" y="261722"/>
                  <a:pt x="169255" y="275030"/>
                  <a:pt x="124410" y="282657"/>
                </a:cubicBezTo>
                <a:cubicBezTo>
                  <a:pt x="136798" y="286479"/>
                  <a:pt x="151587" y="289154"/>
                  <a:pt x="168777" y="290682"/>
                </a:cubicBezTo>
                <a:cubicBezTo>
                  <a:pt x="185968" y="292211"/>
                  <a:pt x="206308" y="292946"/>
                  <a:pt x="229798" y="292887"/>
                </a:cubicBezTo>
                <a:cubicBezTo>
                  <a:pt x="249264" y="292902"/>
                  <a:pt x="267953" y="292696"/>
                  <a:pt x="285865" y="292270"/>
                </a:cubicBezTo>
                <a:cubicBezTo>
                  <a:pt x="303777" y="291843"/>
                  <a:pt x="322550" y="291109"/>
                  <a:pt x="342182" y="290065"/>
                </a:cubicBezTo>
                <a:lnTo>
                  <a:pt x="342182" y="293943"/>
                </a:lnTo>
                <a:cubicBezTo>
                  <a:pt x="333005" y="296422"/>
                  <a:pt x="325810" y="301233"/>
                  <a:pt x="320598" y="308377"/>
                </a:cubicBezTo>
                <a:cubicBezTo>
                  <a:pt x="315386" y="315520"/>
                  <a:pt x="312245" y="323852"/>
                  <a:pt x="311174" y="333372"/>
                </a:cubicBezTo>
                <a:lnTo>
                  <a:pt x="214642" y="333372"/>
                </a:lnTo>
                <a:cubicBezTo>
                  <a:pt x="189638" y="333409"/>
                  <a:pt x="168799" y="331340"/>
                  <a:pt x="152125" y="327164"/>
                </a:cubicBezTo>
                <a:cubicBezTo>
                  <a:pt x="135450" y="322988"/>
                  <a:pt x="121399" y="316483"/>
                  <a:pt x="109973" y="307648"/>
                </a:cubicBezTo>
                <a:cubicBezTo>
                  <a:pt x="98546" y="298813"/>
                  <a:pt x="88203" y="287426"/>
                  <a:pt x="78943" y="273486"/>
                </a:cubicBezTo>
                <a:cubicBezTo>
                  <a:pt x="76498" y="269849"/>
                  <a:pt x="74251" y="268130"/>
                  <a:pt x="72203" y="268328"/>
                </a:cubicBezTo>
                <a:cubicBezTo>
                  <a:pt x="70154" y="268527"/>
                  <a:pt x="68172" y="270246"/>
                  <a:pt x="66256" y="273486"/>
                </a:cubicBezTo>
                <a:cubicBezTo>
                  <a:pt x="62629" y="280004"/>
                  <a:pt x="57724" y="288565"/>
                  <a:pt x="51542" y="299170"/>
                </a:cubicBezTo>
                <a:cubicBezTo>
                  <a:pt x="45360" y="309774"/>
                  <a:pt x="39574" y="320353"/>
                  <a:pt x="34185" y="330907"/>
                </a:cubicBezTo>
                <a:cubicBezTo>
                  <a:pt x="34508" y="332676"/>
                  <a:pt x="34303" y="334246"/>
                  <a:pt x="33568" y="335619"/>
                </a:cubicBezTo>
                <a:cubicBezTo>
                  <a:pt x="32834" y="336992"/>
                  <a:pt x="31747" y="338122"/>
                  <a:pt x="30308" y="339011"/>
                </a:cubicBezTo>
                <a:lnTo>
                  <a:pt x="0" y="292534"/>
                </a:lnTo>
                <a:cubicBezTo>
                  <a:pt x="6094" y="289426"/>
                  <a:pt x="12672" y="285766"/>
                  <a:pt x="19735" y="281555"/>
                </a:cubicBezTo>
                <a:cubicBezTo>
                  <a:pt x="26799" y="277344"/>
                  <a:pt x="33730" y="273244"/>
                  <a:pt x="40529" y="269253"/>
                </a:cubicBezTo>
                <a:lnTo>
                  <a:pt x="40529" y="145904"/>
                </a:lnTo>
                <a:lnTo>
                  <a:pt x="4581" y="145904"/>
                </a:lnTo>
                <a:lnTo>
                  <a:pt x="2467" y="136036"/>
                </a:lnTo>
                <a:lnTo>
                  <a:pt x="34890" y="136036"/>
                </a:lnTo>
                <a:lnTo>
                  <a:pt x="57797" y="105727"/>
                </a:lnTo>
                <a:lnTo>
                  <a:pt x="106082" y="144141"/>
                </a:lnTo>
                <a:cubicBezTo>
                  <a:pt x="104555" y="145911"/>
                  <a:pt x="102322" y="147482"/>
                  <a:pt x="99385" y="148855"/>
                </a:cubicBezTo>
                <a:cubicBezTo>
                  <a:pt x="96448" y="150228"/>
                  <a:pt x="92453" y="151359"/>
                  <a:pt x="87401" y="152247"/>
                </a:cubicBezTo>
                <a:lnTo>
                  <a:pt x="87401" y="262909"/>
                </a:lnTo>
                <a:lnTo>
                  <a:pt x="87049" y="262909"/>
                </a:lnTo>
                <a:cubicBezTo>
                  <a:pt x="91797" y="266947"/>
                  <a:pt x="96941" y="270501"/>
                  <a:pt x="102480" y="273570"/>
                </a:cubicBezTo>
                <a:cubicBezTo>
                  <a:pt x="108019" y="276639"/>
                  <a:pt x="114039" y="279311"/>
                  <a:pt x="120539" y="281587"/>
                </a:cubicBezTo>
                <a:lnTo>
                  <a:pt x="119835" y="279120"/>
                </a:lnTo>
                <a:cubicBezTo>
                  <a:pt x="151901" y="266821"/>
                  <a:pt x="179122" y="250622"/>
                  <a:pt x="201500" y="230522"/>
                </a:cubicBezTo>
                <a:cubicBezTo>
                  <a:pt x="223878" y="210423"/>
                  <a:pt x="240353" y="187261"/>
                  <a:pt x="250926" y="161036"/>
                </a:cubicBezTo>
                <a:lnTo>
                  <a:pt x="190662" y="161036"/>
                </a:lnTo>
                <a:cubicBezTo>
                  <a:pt x="187431" y="164914"/>
                  <a:pt x="184024" y="168791"/>
                  <a:pt x="180441" y="172669"/>
                </a:cubicBezTo>
                <a:cubicBezTo>
                  <a:pt x="196531" y="177818"/>
                  <a:pt x="206885" y="184219"/>
                  <a:pt x="211504" y="191874"/>
                </a:cubicBezTo>
                <a:cubicBezTo>
                  <a:pt x="216124" y="199529"/>
                  <a:pt x="216797" y="206625"/>
                  <a:pt x="213525" y="213162"/>
                </a:cubicBezTo>
                <a:cubicBezTo>
                  <a:pt x="210253" y="219699"/>
                  <a:pt x="204826" y="223865"/>
                  <a:pt x="197242" y="225659"/>
                </a:cubicBezTo>
                <a:cubicBezTo>
                  <a:pt x="189659" y="227454"/>
                  <a:pt x="181709" y="225065"/>
                  <a:pt x="173393" y="218494"/>
                </a:cubicBezTo>
                <a:cubicBezTo>
                  <a:pt x="173180" y="213169"/>
                  <a:pt x="172459" y="207779"/>
                  <a:pt x="171232" y="202323"/>
                </a:cubicBezTo>
                <a:cubicBezTo>
                  <a:pt x="170004" y="196866"/>
                  <a:pt x="168491" y="191564"/>
                  <a:pt x="166690" y="186416"/>
                </a:cubicBezTo>
                <a:cubicBezTo>
                  <a:pt x="157859" y="194582"/>
                  <a:pt x="148374" y="202220"/>
                  <a:pt x="138234" y="209330"/>
                </a:cubicBezTo>
                <a:cubicBezTo>
                  <a:pt x="128093" y="216439"/>
                  <a:pt x="117382" y="222669"/>
                  <a:pt x="106099" y="228019"/>
                </a:cubicBezTo>
                <a:lnTo>
                  <a:pt x="103630" y="225199"/>
                </a:lnTo>
                <a:cubicBezTo>
                  <a:pt x="112723" y="215132"/>
                  <a:pt x="121146" y="203658"/>
                  <a:pt x="128897" y="190777"/>
                </a:cubicBezTo>
                <a:cubicBezTo>
                  <a:pt x="136648" y="177896"/>
                  <a:pt x="143403" y="164779"/>
                  <a:pt x="149161" y="151424"/>
                </a:cubicBezTo>
                <a:cubicBezTo>
                  <a:pt x="154920" y="138070"/>
                  <a:pt x="159358" y="125649"/>
                  <a:pt x="162475" y="114163"/>
                </a:cubicBezTo>
                <a:lnTo>
                  <a:pt x="152225" y="114163"/>
                </a:lnTo>
                <a:lnTo>
                  <a:pt x="152225" y="124043"/>
                </a:lnTo>
                <a:cubicBezTo>
                  <a:pt x="152137" y="125690"/>
                  <a:pt x="148969" y="127689"/>
                  <a:pt x="142719" y="130041"/>
                </a:cubicBezTo>
                <a:cubicBezTo>
                  <a:pt x="136470" y="132394"/>
                  <a:pt x="127669" y="133687"/>
                  <a:pt x="116314" y="133923"/>
                </a:cubicBezTo>
                <a:lnTo>
                  <a:pt x="108569" y="133923"/>
                </a:lnTo>
                <a:lnTo>
                  <a:pt x="108569" y="8832"/>
                </a:lnTo>
                <a:lnTo>
                  <a:pt x="155760" y="26454"/>
                </a:lnTo>
                <a:lnTo>
                  <a:pt x="269624" y="26454"/>
                </a:lnTo>
                <a:close/>
                <a:moveTo>
                  <a:pt x="3790683" y="1762"/>
                </a:moveTo>
                <a:lnTo>
                  <a:pt x="3837908" y="49692"/>
                </a:lnTo>
                <a:cubicBezTo>
                  <a:pt x="3835602" y="51505"/>
                  <a:pt x="3832196" y="52371"/>
                  <a:pt x="3827687" y="52291"/>
                </a:cubicBezTo>
                <a:cubicBezTo>
                  <a:pt x="3823179" y="52210"/>
                  <a:pt x="3817658" y="50874"/>
                  <a:pt x="3811123" y="48282"/>
                </a:cubicBezTo>
                <a:cubicBezTo>
                  <a:pt x="3795676" y="50382"/>
                  <a:pt x="3778465" y="52261"/>
                  <a:pt x="3759493" y="53921"/>
                </a:cubicBezTo>
                <a:cubicBezTo>
                  <a:pt x="3740521" y="55580"/>
                  <a:pt x="3720491" y="57107"/>
                  <a:pt x="3699405" y="58502"/>
                </a:cubicBezTo>
                <a:lnTo>
                  <a:pt x="3725484" y="72952"/>
                </a:lnTo>
                <a:cubicBezTo>
                  <a:pt x="3724610" y="74765"/>
                  <a:pt x="3723010" y="76072"/>
                  <a:pt x="3720682" y="76872"/>
                </a:cubicBezTo>
                <a:cubicBezTo>
                  <a:pt x="3718355" y="77673"/>
                  <a:pt x="3715257" y="77658"/>
                  <a:pt x="3711387" y="76828"/>
                </a:cubicBezTo>
                <a:cubicBezTo>
                  <a:pt x="3699089" y="82217"/>
                  <a:pt x="3683861" y="87386"/>
                  <a:pt x="3665704" y="92335"/>
                </a:cubicBezTo>
                <a:cubicBezTo>
                  <a:pt x="3647547" y="97284"/>
                  <a:pt x="3629412" y="101395"/>
                  <a:pt x="3611298" y="104670"/>
                </a:cubicBezTo>
                <a:cubicBezTo>
                  <a:pt x="3626122" y="104831"/>
                  <a:pt x="3643259" y="104861"/>
                  <a:pt x="3662708" y="104758"/>
                </a:cubicBezTo>
                <a:cubicBezTo>
                  <a:pt x="3682158" y="104655"/>
                  <a:pt x="3702731" y="104508"/>
                  <a:pt x="3724427" y="104317"/>
                </a:cubicBezTo>
                <a:cubicBezTo>
                  <a:pt x="3732753" y="98649"/>
                  <a:pt x="3740242" y="93157"/>
                  <a:pt x="3746894" y="87842"/>
                </a:cubicBezTo>
                <a:cubicBezTo>
                  <a:pt x="3753546" y="82526"/>
                  <a:pt x="3759097" y="77563"/>
                  <a:pt x="3763546" y="72952"/>
                </a:cubicBezTo>
                <a:lnTo>
                  <a:pt x="3814648" y="112071"/>
                </a:lnTo>
                <a:cubicBezTo>
                  <a:pt x="3813414" y="113730"/>
                  <a:pt x="3811388" y="114905"/>
                  <a:pt x="3808568" y="115595"/>
                </a:cubicBezTo>
                <a:cubicBezTo>
                  <a:pt x="3805749" y="116285"/>
                  <a:pt x="3802137" y="116050"/>
                  <a:pt x="3797731" y="114890"/>
                </a:cubicBezTo>
                <a:cubicBezTo>
                  <a:pt x="3784585" y="122406"/>
                  <a:pt x="3767647" y="130360"/>
                  <a:pt x="3746917" y="138751"/>
                </a:cubicBezTo>
                <a:cubicBezTo>
                  <a:pt x="3726187" y="147141"/>
                  <a:pt x="3703714" y="155278"/>
                  <a:pt x="3679499" y="163159"/>
                </a:cubicBezTo>
                <a:cubicBezTo>
                  <a:pt x="3655284" y="171041"/>
                  <a:pt x="3631376" y="177976"/>
                  <a:pt x="3607774" y="183966"/>
                </a:cubicBezTo>
                <a:cubicBezTo>
                  <a:pt x="3629382" y="183620"/>
                  <a:pt x="3654537" y="183077"/>
                  <a:pt x="3683237" y="182336"/>
                </a:cubicBezTo>
                <a:cubicBezTo>
                  <a:pt x="3711938" y="181594"/>
                  <a:pt x="3742467" y="180610"/>
                  <a:pt x="3774824" y="179384"/>
                </a:cubicBezTo>
                <a:cubicBezTo>
                  <a:pt x="3769508" y="173004"/>
                  <a:pt x="3764016" y="166998"/>
                  <a:pt x="3758348" y="161366"/>
                </a:cubicBezTo>
                <a:cubicBezTo>
                  <a:pt x="3752680" y="155735"/>
                  <a:pt x="3747011" y="150698"/>
                  <a:pt x="3741343" y="146256"/>
                </a:cubicBezTo>
                <a:lnTo>
                  <a:pt x="3744163" y="143789"/>
                </a:lnTo>
                <a:cubicBezTo>
                  <a:pt x="3778331" y="147603"/>
                  <a:pt x="3803298" y="155151"/>
                  <a:pt x="3819064" y="166432"/>
                </a:cubicBezTo>
                <a:cubicBezTo>
                  <a:pt x="3834830" y="177714"/>
                  <a:pt x="3843607" y="189402"/>
                  <a:pt x="3845397" y="201499"/>
                </a:cubicBezTo>
                <a:cubicBezTo>
                  <a:pt x="3847186" y="213595"/>
                  <a:pt x="3844202" y="222773"/>
                  <a:pt x="3836443" y="229032"/>
                </a:cubicBezTo>
                <a:cubicBezTo>
                  <a:pt x="3828684" y="235291"/>
                  <a:pt x="3818365" y="235306"/>
                  <a:pt x="3805485" y="229076"/>
                </a:cubicBezTo>
                <a:cubicBezTo>
                  <a:pt x="3802812" y="222336"/>
                  <a:pt x="3799435" y="215464"/>
                  <a:pt x="3795352" y="208459"/>
                </a:cubicBezTo>
                <a:cubicBezTo>
                  <a:pt x="3791270" y="201455"/>
                  <a:pt x="3786659" y="194582"/>
                  <a:pt x="3781520" y="187842"/>
                </a:cubicBezTo>
                <a:cubicBezTo>
                  <a:pt x="3772885" y="189942"/>
                  <a:pt x="3763458" y="192086"/>
                  <a:pt x="3753238" y="194274"/>
                </a:cubicBezTo>
                <a:cubicBezTo>
                  <a:pt x="3743017" y="196462"/>
                  <a:pt x="3732004" y="198782"/>
                  <a:pt x="3720198" y="201234"/>
                </a:cubicBezTo>
                <a:lnTo>
                  <a:pt x="3720198" y="288636"/>
                </a:lnTo>
                <a:cubicBezTo>
                  <a:pt x="3720430" y="298982"/>
                  <a:pt x="3719104" y="307854"/>
                  <a:pt x="3716217" y="315250"/>
                </a:cubicBezTo>
                <a:cubicBezTo>
                  <a:pt x="3713330" y="322647"/>
                  <a:pt x="3707486" y="328516"/>
                  <a:pt x="3698687" y="332859"/>
                </a:cubicBezTo>
                <a:cubicBezTo>
                  <a:pt x="3689887" y="337201"/>
                  <a:pt x="3676734" y="339964"/>
                  <a:pt x="3659228" y="341147"/>
                </a:cubicBezTo>
                <a:cubicBezTo>
                  <a:pt x="3658942" y="333915"/>
                  <a:pt x="3658369" y="327674"/>
                  <a:pt x="3657510" y="322425"/>
                </a:cubicBezTo>
                <a:cubicBezTo>
                  <a:pt x="3656651" y="317175"/>
                  <a:pt x="3655109" y="312960"/>
                  <a:pt x="3652885" y="309781"/>
                </a:cubicBezTo>
                <a:cubicBezTo>
                  <a:pt x="3650975" y="306734"/>
                  <a:pt x="3648098" y="303930"/>
                  <a:pt x="3644250" y="301367"/>
                </a:cubicBezTo>
                <a:cubicBezTo>
                  <a:pt x="3640403" y="298805"/>
                  <a:pt x="3634353" y="296793"/>
                  <a:pt x="3626100" y="295332"/>
                </a:cubicBezTo>
                <a:lnTo>
                  <a:pt x="3626100" y="291455"/>
                </a:lnTo>
                <a:cubicBezTo>
                  <a:pt x="3626405" y="291477"/>
                  <a:pt x="3628928" y="291629"/>
                  <a:pt x="3633671" y="291912"/>
                </a:cubicBezTo>
                <a:cubicBezTo>
                  <a:pt x="3638413" y="292195"/>
                  <a:pt x="3643547" y="292478"/>
                  <a:pt x="3649073" y="292760"/>
                </a:cubicBezTo>
                <a:cubicBezTo>
                  <a:pt x="3654599" y="293043"/>
                  <a:pt x="3658689" y="293196"/>
                  <a:pt x="3661343" y="293217"/>
                </a:cubicBezTo>
                <a:cubicBezTo>
                  <a:pt x="3663597" y="293181"/>
                  <a:pt x="3665168" y="292637"/>
                  <a:pt x="3666056" y="291587"/>
                </a:cubicBezTo>
                <a:cubicBezTo>
                  <a:pt x="3666945" y="290537"/>
                  <a:pt x="3667371" y="289201"/>
                  <a:pt x="3667334" y="287579"/>
                </a:cubicBezTo>
                <a:lnTo>
                  <a:pt x="3667334" y="211455"/>
                </a:lnTo>
                <a:cubicBezTo>
                  <a:pt x="3654808" y="213760"/>
                  <a:pt x="3641710" y="216110"/>
                  <a:pt x="3628039" y="218503"/>
                </a:cubicBezTo>
                <a:cubicBezTo>
                  <a:pt x="3614367" y="220897"/>
                  <a:pt x="3600212" y="223246"/>
                  <a:pt x="3585572" y="225552"/>
                </a:cubicBezTo>
                <a:cubicBezTo>
                  <a:pt x="3584177" y="227497"/>
                  <a:pt x="3582737" y="229157"/>
                  <a:pt x="3581254" y="230530"/>
                </a:cubicBezTo>
                <a:cubicBezTo>
                  <a:pt x="3579771" y="231903"/>
                  <a:pt x="3578156" y="232945"/>
                  <a:pt x="3576408" y="233657"/>
                </a:cubicBezTo>
                <a:lnTo>
                  <a:pt x="3552796" y="181499"/>
                </a:lnTo>
                <a:cubicBezTo>
                  <a:pt x="3553185" y="181484"/>
                  <a:pt x="3555579" y="181161"/>
                  <a:pt x="3559977" y="180529"/>
                </a:cubicBezTo>
                <a:cubicBezTo>
                  <a:pt x="3564375" y="179898"/>
                  <a:pt x="3568442" y="179046"/>
                  <a:pt x="3572179" y="177974"/>
                </a:cubicBezTo>
                <a:cubicBezTo>
                  <a:pt x="3591093" y="173275"/>
                  <a:pt x="3611680" y="165757"/>
                  <a:pt x="3633942" y="155419"/>
                </a:cubicBezTo>
                <a:cubicBezTo>
                  <a:pt x="3656203" y="145081"/>
                  <a:pt x="3677672" y="133686"/>
                  <a:pt x="3698347" y="121234"/>
                </a:cubicBezTo>
                <a:cubicBezTo>
                  <a:pt x="3684720" y="124787"/>
                  <a:pt x="3669507" y="128605"/>
                  <a:pt x="3652708" y="132688"/>
                </a:cubicBezTo>
                <a:cubicBezTo>
                  <a:pt x="3635909" y="136770"/>
                  <a:pt x="3617877" y="140940"/>
                  <a:pt x="3598611" y="145199"/>
                </a:cubicBezTo>
                <a:cubicBezTo>
                  <a:pt x="3596438" y="147959"/>
                  <a:pt x="3594088" y="149839"/>
                  <a:pt x="3591563" y="150838"/>
                </a:cubicBezTo>
                <a:lnTo>
                  <a:pt x="3568303" y="99031"/>
                </a:lnTo>
                <a:cubicBezTo>
                  <a:pt x="3568567" y="99024"/>
                  <a:pt x="3570241" y="98774"/>
                  <a:pt x="3573325" y="98282"/>
                </a:cubicBezTo>
                <a:cubicBezTo>
                  <a:pt x="3576408" y="97790"/>
                  <a:pt x="3579316" y="97100"/>
                  <a:pt x="3582047" y="96212"/>
                </a:cubicBezTo>
                <a:cubicBezTo>
                  <a:pt x="3592737" y="93664"/>
                  <a:pt x="3604133" y="89068"/>
                  <a:pt x="3616232" y="82423"/>
                </a:cubicBezTo>
                <a:cubicBezTo>
                  <a:pt x="3628332" y="75778"/>
                  <a:pt x="3639375" y="68627"/>
                  <a:pt x="3649360" y="60969"/>
                </a:cubicBezTo>
                <a:cubicBezTo>
                  <a:pt x="3630594" y="61681"/>
                  <a:pt x="3611915" y="62195"/>
                  <a:pt x="3593325" y="62511"/>
                </a:cubicBezTo>
                <a:cubicBezTo>
                  <a:pt x="3574734" y="62827"/>
                  <a:pt x="3556761" y="62900"/>
                  <a:pt x="3539404" y="62731"/>
                </a:cubicBezTo>
                <a:lnTo>
                  <a:pt x="3539051" y="57445"/>
                </a:lnTo>
                <a:cubicBezTo>
                  <a:pt x="3567630" y="53462"/>
                  <a:pt x="3597678" y="48388"/>
                  <a:pt x="3629194" y="42225"/>
                </a:cubicBezTo>
                <a:cubicBezTo>
                  <a:pt x="3660710" y="36062"/>
                  <a:pt x="3690679" y="29449"/>
                  <a:pt x="3719101" y="22385"/>
                </a:cubicBezTo>
                <a:cubicBezTo>
                  <a:pt x="3747524" y="15321"/>
                  <a:pt x="3771384" y="8447"/>
                  <a:pt x="3790683" y="1762"/>
                </a:cubicBezTo>
                <a:close/>
                <a:moveTo>
                  <a:pt x="991371" y="704"/>
                </a:moveTo>
                <a:cubicBezTo>
                  <a:pt x="991628" y="865"/>
                  <a:pt x="994482" y="2815"/>
                  <a:pt x="999934" y="6552"/>
                </a:cubicBezTo>
                <a:cubicBezTo>
                  <a:pt x="1005386" y="10290"/>
                  <a:pt x="1011895" y="14849"/>
                  <a:pt x="1019461" y="20231"/>
                </a:cubicBezTo>
                <a:cubicBezTo>
                  <a:pt x="1027027" y="25614"/>
                  <a:pt x="1034110" y="30852"/>
                  <a:pt x="1040711" y="35947"/>
                </a:cubicBezTo>
                <a:cubicBezTo>
                  <a:pt x="1040153" y="37878"/>
                  <a:pt x="1038978" y="39302"/>
                  <a:pt x="1037187" y="40220"/>
                </a:cubicBezTo>
                <a:cubicBezTo>
                  <a:pt x="1035395" y="41138"/>
                  <a:pt x="1033163" y="41593"/>
                  <a:pt x="1030490" y="41586"/>
                </a:cubicBezTo>
                <a:lnTo>
                  <a:pt x="939565" y="41586"/>
                </a:lnTo>
                <a:lnTo>
                  <a:pt x="939565" y="118414"/>
                </a:lnTo>
                <a:cubicBezTo>
                  <a:pt x="945380" y="105478"/>
                  <a:pt x="950931" y="92408"/>
                  <a:pt x="956217" y="79207"/>
                </a:cubicBezTo>
                <a:cubicBezTo>
                  <a:pt x="961503" y="66006"/>
                  <a:pt x="965468" y="55228"/>
                  <a:pt x="968111" y="46872"/>
                </a:cubicBezTo>
                <a:lnTo>
                  <a:pt x="1019213" y="86696"/>
                </a:lnTo>
                <a:cubicBezTo>
                  <a:pt x="1018126" y="88025"/>
                  <a:pt x="1016335" y="88980"/>
                  <a:pt x="1013838" y="89560"/>
                </a:cubicBezTo>
                <a:cubicBezTo>
                  <a:pt x="1011342" y="90140"/>
                  <a:pt x="1008317" y="89773"/>
                  <a:pt x="1004763" y="88458"/>
                </a:cubicBezTo>
                <a:cubicBezTo>
                  <a:pt x="997884" y="94229"/>
                  <a:pt x="988471" y="101278"/>
                  <a:pt x="976525" y="109604"/>
                </a:cubicBezTo>
                <a:cubicBezTo>
                  <a:pt x="964580" y="117930"/>
                  <a:pt x="952259" y="125683"/>
                  <a:pt x="939565" y="132864"/>
                </a:cubicBezTo>
                <a:lnTo>
                  <a:pt x="939565" y="141675"/>
                </a:lnTo>
                <a:lnTo>
                  <a:pt x="967759" y="141675"/>
                </a:lnTo>
                <a:lnTo>
                  <a:pt x="992781" y="111366"/>
                </a:lnTo>
                <a:cubicBezTo>
                  <a:pt x="993027" y="111525"/>
                  <a:pt x="995707" y="113439"/>
                  <a:pt x="1000821" y="117109"/>
                </a:cubicBezTo>
                <a:cubicBezTo>
                  <a:pt x="1005936" y="120779"/>
                  <a:pt x="1012010" y="125252"/>
                  <a:pt x="1019043" y="130527"/>
                </a:cubicBezTo>
                <a:cubicBezTo>
                  <a:pt x="1026076" y="135803"/>
                  <a:pt x="1032594" y="140928"/>
                  <a:pt x="1038596" y="145904"/>
                </a:cubicBezTo>
                <a:cubicBezTo>
                  <a:pt x="1038185" y="147835"/>
                  <a:pt x="1037069" y="149259"/>
                  <a:pt x="1035248" y="150177"/>
                </a:cubicBezTo>
                <a:cubicBezTo>
                  <a:pt x="1033427" y="151095"/>
                  <a:pt x="1031254" y="151550"/>
                  <a:pt x="1028728" y="151542"/>
                </a:cubicBezTo>
                <a:lnTo>
                  <a:pt x="786612" y="151542"/>
                </a:lnTo>
                <a:lnTo>
                  <a:pt x="786612" y="200529"/>
                </a:lnTo>
                <a:cubicBezTo>
                  <a:pt x="786965" y="214881"/>
                  <a:pt x="785594" y="230349"/>
                  <a:pt x="782501" y="246932"/>
                </a:cubicBezTo>
                <a:cubicBezTo>
                  <a:pt x="779407" y="263516"/>
                  <a:pt x="772476" y="279688"/>
                  <a:pt x="761708" y="295449"/>
                </a:cubicBezTo>
                <a:cubicBezTo>
                  <a:pt x="750939" y="311211"/>
                  <a:pt x="734218" y="325033"/>
                  <a:pt x="711546" y="336918"/>
                </a:cubicBezTo>
                <a:lnTo>
                  <a:pt x="709079" y="334451"/>
                </a:lnTo>
                <a:cubicBezTo>
                  <a:pt x="722324" y="314311"/>
                  <a:pt x="730635" y="292476"/>
                  <a:pt x="734013" y="268944"/>
                </a:cubicBezTo>
                <a:cubicBezTo>
                  <a:pt x="737390" y="245412"/>
                  <a:pt x="738829" y="222607"/>
                  <a:pt x="738330" y="200529"/>
                </a:cubicBezTo>
                <a:lnTo>
                  <a:pt x="738330" y="119824"/>
                </a:lnTo>
                <a:lnTo>
                  <a:pt x="794013" y="141675"/>
                </a:lnTo>
                <a:lnTo>
                  <a:pt x="818331" y="141675"/>
                </a:lnTo>
                <a:lnTo>
                  <a:pt x="818331" y="41586"/>
                </a:lnTo>
                <a:lnTo>
                  <a:pt x="719299" y="41586"/>
                </a:lnTo>
                <a:lnTo>
                  <a:pt x="716480" y="31718"/>
                </a:lnTo>
                <a:lnTo>
                  <a:pt x="964587" y="31718"/>
                </a:lnTo>
                <a:close/>
                <a:moveTo>
                  <a:pt x="2398625" y="0"/>
                </a:moveTo>
                <a:lnTo>
                  <a:pt x="2441227" y="41554"/>
                </a:lnTo>
                <a:cubicBezTo>
                  <a:pt x="2439892" y="43103"/>
                  <a:pt x="2438161" y="44214"/>
                  <a:pt x="2436034" y="44886"/>
                </a:cubicBezTo>
                <a:cubicBezTo>
                  <a:pt x="2433907" y="45558"/>
                  <a:pt x="2430943" y="45967"/>
                  <a:pt x="2427144" y="46114"/>
                </a:cubicBezTo>
                <a:cubicBezTo>
                  <a:pt x="2418158" y="49709"/>
                  <a:pt x="2407956" y="53742"/>
                  <a:pt x="2396538" y="58214"/>
                </a:cubicBezTo>
                <a:cubicBezTo>
                  <a:pt x="2385120" y="62686"/>
                  <a:pt x="2373586" y="67070"/>
                  <a:pt x="2361936" y="71367"/>
                </a:cubicBezTo>
                <a:lnTo>
                  <a:pt x="2366523" y="71722"/>
                </a:lnTo>
                <a:cubicBezTo>
                  <a:pt x="2366214" y="73889"/>
                  <a:pt x="2365244" y="75674"/>
                  <a:pt x="2363612" y="77076"/>
                </a:cubicBezTo>
                <a:cubicBezTo>
                  <a:pt x="2361981" y="78478"/>
                  <a:pt x="2359423" y="79453"/>
                  <a:pt x="2355939" y="80000"/>
                </a:cubicBezTo>
                <a:lnTo>
                  <a:pt x="2355939" y="142732"/>
                </a:lnTo>
                <a:cubicBezTo>
                  <a:pt x="2360275" y="131520"/>
                  <a:pt x="2364303" y="120463"/>
                  <a:pt x="2368022" y="109560"/>
                </a:cubicBezTo>
                <a:cubicBezTo>
                  <a:pt x="2371741" y="98657"/>
                  <a:pt x="2374534" y="89626"/>
                  <a:pt x="2376401" y="82467"/>
                </a:cubicBezTo>
                <a:lnTo>
                  <a:pt x="2417638" y="108899"/>
                </a:lnTo>
                <a:lnTo>
                  <a:pt x="2455322" y="112423"/>
                </a:lnTo>
                <a:cubicBezTo>
                  <a:pt x="2455066" y="114736"/>
                  <a:pt x="2454082" y="116718"/>
                  <a:pt x="2452371" y="118370"/>
                </a:cubicBezTo>
                <a:cubicBezTo>
                  <a:pt x="2450660" y="120022"/>
                  <a:pt x="2447650" y="121212"/>
                  <a:pt x="2443340" y="121939"/>
                </a:cubicBezTo>
                <a:lnTo>
                  <a:pt x="2443340" y="326345"/>
                </a:lnTo>
                <a:cubicBezTo>
                  <a:pt x="2442871" y="328599"/>
                  <a:pt x="2438792" y="331316"/>
                  <a:pt x="2431105" y="334495"/>
                </a:cubicBezTo>
                <a:cubicBezTo>
                  <a:pt x="2423418" y="337674"/>
                  <a:pt x="2414938" y="339422"/>
                  <a:pt x="2405667" y="339737"/>
                </a:cubicBezTo>
                <a:lnTo>
                  <a:pt x="2397216" y="339737"/>
                </a:lnTo>
                <a:lnTo>
                  <a:pt x="2397216" y="313658"/>
                </a:lnTo>
                <a:lnTo>
                  <a:pt x="2260084" y="313658"/>
                </a:lnTo>
                <a:lnTo>
                  <a:pt x="2246346" y="333746"/>
                </a:lnTo>
                <a:lnTo>
                  <a:pt x="2199506" y="310134"/>
                </a:lnTo>
                <a:cubicBezTo>
                  <a:pt x="2201144" y="308173"/>
                  <a:pt x="2203155" y="306191"/>
                  <a:pt x="2205542" y="304187"/>
                </a:cubicBezTo>
                <a:cubicBezTo>
                  <a:pt x="2207928" y="302182"/>
                  <a:pt x="2210380" y="300288"/>
                  <a:pt x="2212898" y="298504"/>
                </a:cubicBezTo>
                <a:lnTo>
                  <a:pt x="2212898" y="102027"/>
                </a:lnTo>
                <a:lnTo>
                  <a:pt x="2267855" y="107348"/>
                </a:lnTo>
                <a:cubicBezTo>
                  <a:pt x="2265382" y="100564"/>
                  <a:pt x="2262557" y="94326"/>
                  <a:pt x="2259377" y="88635"/>
                </a:cubicBezTo>
                <a:lnTo>
                  <a:pt x="2263263" y="86872"/>
                </a:lnTo>
                <a:cubicBezTo>
                  <a:pt x="2282856" y="96217"/>
                  <a:pt x="2296162" y="106350"/>
                  <a:pt x="2303182" y="117272"/>
                </a:cubicBezTo>
                <a:cubicBezTo>
                  <a:pt x="2310202" y="128194"/>
                  <a:pt x="2312859" y="138024"/>
                  <a:pt x="2311152" y="146763"/>
                </a:cubicBezTo>
                <a:cubicBezTo>
                  <a:pt x="2309446" y="155501"/>
                  <a:pt x="2305298" y="161268"/>
                  <a:pt x="2298710" y="164062"/>
                </a:cubicBezTo>
                <a:cubicBezTo>
                  <a:pt x="2292122" y="166856"/>
                  <a:pt x="2285016" y="164797"/>
                  <a:pt x="2277392" y="157886"/>
                </a:cubicBezTo>
                <a:cubicBezTo>
                  <a:pt x="2277707" y="150575"/>
                  <a:pt x="2277162" y="142995"/>
                  <a:pt x="2275758" y="135145"/>
                </a:cubicBezTo>
                <a:cubicBezTo>
                  <a:pt x="2274352" y="127296"/>
                  <a:pt x="2272307" y="119697"/>
                  <a:pt x="2269621" y="112348"/>
                </a:cubicBezTo>
                <a:cubicBezTo>
                  <a:pt x="2268760" y="113769"/>
                  <a:pt x="2267391" y="114945"/>
                  <a:pt x="2265515" y="115875"/>
                </a:cubicBezTo>
                <a:cubicBezTo>
                  <a:pt x="2263638" y="116805"/>
                  <a:pt x="2261122" y="117534"/>
                  <a:pt x="2257965" y="118062"/>
                </a:cubicBezTo>
                <a:lnTo>
                  <a:pt x="2257965" y="202996"/>
                </a:lnTo>
                <a:cubicBezTo>
                  <a:pt x="2263990" y="198789"/>
                  <a:pt x="2271867" y="192930"/>
                  <a:pt x="2281596" y="185419"/>
                </a:cubicBezTo>
                <a:cubicBezTo>
                  <a:pt x="2291325" y="177908"/>
                  <a:pt x="2301671" y="169670"/>
                  <a:pt x="2312635" y="160705"/>
                </a:cubicBezTo>
                <a:lnTo>
                  <a:pt x="2312635" y="66807"/>
                </a:lnTo>
                <a:lnTo>
                  <a:pt x="2337279" y="68911"/>
                </a:lnTo>
                <a:cubicBezTo>
                  <a:pt x="2342288" y="63395"/>
                  <a:pt x="2347410" y="57681"/>
                  <a:pt x="2352643" y="51769"/>
                </a:cubicBezTo>
                <a:cubicBezTo>
                  <a:pt x="2357876" y="45858"/>
                  <a:pt x="2362738" y="40231"/>
                  <a:pt x="2367228" y="34890"/>
                </a:cubicBezTo>
                <a:lnTo>
                  <a:pt x="2232967" y="34890"/>
                </a:lnTo>
                <a:lnTo>
                  <a:pt x="2229798" y="25022"/>
                </a:lnTo>
                <a:lnTo>
                  <a:pt x="2371462" y="25022"/>
                </a:lnTo>
                <a:close/>
              </a:path>
            </a:pathLst>
          </a:custGeom>
          <a:solidFill>
            <a:prstClr val="black">
              <a:lumMod val="85000"/>
              <a:lumOff val="15000"/>
            </a:prstClr>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dirty="0">
              <a:ln>
                <a:noFill/>
              </a:ln>
              <a:solidFill>
                <a:prstClr val="black">
                  <a:lumMod val="85000"/>
                  <a:lumOff val="15000"/>
                </a:prstClr>
              </a:solidFill>
              <a:uLnTx/>
              <a:uFillTx/>
              <a:latin typeface="思源宋体 CN Heavy" panose="02020900000000000000" pitchFamily="18" charset="-122"/>
              <a:ea typeface="思源宋体 CN Heavy" panose="02020900000000000000" pitchFamily="18" charset="-122"/>
            </a:endParaRPr>
          </a:p>
        </p:txBody>
      </p:sp>
      <p:sp>
        <p:nvSpPr>
          <p:cNvPr id="13" name="TextBox 10"/>
          <p:cNvSpPr txBox="1"/>
          <p:nvPr>
            <p:custDataLst>
              <p:tags r:id="rId5"/>
            </p:custDataLst>
          </p:nvPr>
        </p:nvSpPr>
        <p:spPr>
          <a:xfrm>
            <a:off x="2915614" y="4857077"/>
            <a:ext cx="6340811" cy="341852"/>
          </a:xfrm>
          <a:custGeom>
            <a:avLst/>
            <a:gdLst/>
            <a:ahLst/>
            <a:cxnLst/>
            <a:rect l="l" t="t" r="r" b="b"/>
            <a:pathLst>
              <a:path w="6340811" h="341852">
                <a:moveTo>
                  <a:pt x="1811083" y="209183"/>
                </a:moveTo>
                <a:cubicBezTo>
                  <a:pt x="1824086" y="234713"/>
                  <a:pt x="1829270" y="256113"/>
                  <a:pt x="1826634" y="273383"/>
                </a:cubicBezTo>
                <a:cubicBezTo>
                  <a:pt x="1823998" y="290653"/>
                  <a:pt x="1816935" y="302315"/>
                  <a:pt x="1805444" y="308370"/>
                </a:cubicBezTo>
                <a:cubicBezTo>
                  <a:pt x="1797280" y="312676"/>
                  <a:pt x="1789115" y="313307"/>
                  <a:pt x="1780951" y="310263"/>
                </a:cubicBezTo>
                <a:cubicBezTo>
                  <a:pt x="1772786" y="307219"/>
                  <a:pt x="1767089" y="301072"/>
                  <a:pt x="1763858" y="291823"/>
                </a:cubicBezTo>
                <a:cubicBezTo>
                  <a:pt x="1761626" y="282825"/>
                  <a:pt x="1762566" y="275191"/>
                  <a:pt x="1766678" y="268922"/>
                </a:cubicBezTo>
                <a:cubicBezTo>
                  <a:pt x="1770789" y="262652"/>
                  <a:pt x="1776663" y="257836"/>
                  <a:pt x="1784299" y="254473"/>
                </a:cubicBezTo>
                <a:cubicBezTo>
                  <a:pt x="1790665" y="250802"/>
                  <a:pt x="1796347" y="245016"/>
                  <a:pt x="1801347" y="237116"/>
                </a:cubicBezTo>
                <a:cubicBezTo>
                  <a:pt x="1806347" y="229216"/>
                  <a:pt x="1808418" y="220082"/>
                  <a:pt x="1807559" y="209715"/>
                </a:cubicBezTo>
                <a:close/>
                <a:moveTo>
                  <a:pt x="2013375" y="207050"/>
                </a:moveTo>
                <a:cubicBezTo>
                  <a:pt x="2045341" y="214543"/>
                  <a:pt x="2067577" y="225054"/>
                  <a:pt x="2080083" y="238583"/>
                </a:cubicBezTo>
                <a:cubicBezTo>
                  <a:pt x="2092588" y="252112"/>
                  <a:pt x="2098106" y="265204"/>
                  <a:pt x="2096636" y="277860"/>
                </a:cubicBezTo>
                <a:cubicBezTo>
                  <a:pt x="2095165" y="290516"/>
                  <a:pt x="2089449" y="299282"/>
                  <a:pt x="2079488" y="304158"/>
                </a:cubicBezTo>
                <a:cubicBezTo>
                  <a:pt x="2069526" y="309034"/>
                  <a:pt x="2058062" y="306565"/>
                  <a:pt x="2045094" y="296752"/>
                </a:cubicBezTo>
                <a:cubicBezTo>
                  <a:pt x="2044237" y="280825"/>
                  <a:pt x="2040697" y="265194"/>
                  <a:pt x="2034473" y="249858"/>
                </a:cubicBezTo>
                <a:cubicBezTo>
                  <a:pt x="2028249" y="234523"/>
                  <a:pt x="2020277" y="220965"/>
                  <a:pt x="2010556" y="209183"/>
                </a:cubicBezTo>
                <a:close/>
                <a:moveTo>
                  <a:pt x="1847383" y="205640"/>
                </a:moveTo>
                <a:lnTo>
                  <a:pt x="1909762" y="210257"/>
                </a:lnTo>
                <a:cubicBezTo>
                  <a:pt x="1909446" y="212747"/>
                  <a:pt x="1908404" y="214745"/>
                  <a:pt x="1906635" y="216251"/>
                </a:cubicBezTo>
                <a:cubicBezTo>
                  <a:pt x="1904865" y="217757"/>
                  <a:pt x="1902148" y="218860"/>
                  <a:pt x="1898485" y="219561"/>
                </a:cubicBezTo>
                <a:lnTo>
                  <a:pt x="1898485" y="278436"/>
                </a:lnTo>
                <a:cubicBezTo>
                  <a:pt x="1898323" y="280859"/>
                  <a:pt x="1899087" y="282534"/>
                  <a:pt x="1900775" y="283459"/>
                </a:cubicBezTo>
                <a:cubicBezTo>
                  <a:pt x="1902464" y="284385"/>
                  <a:pt x="1906047" y="284826"/>
                  <a:pt x="1911524" y="284781"/>
                </a:cubicBezTo>
                <a:lnTo>
                  <a:pt x="1952053" y="284781"/>
                </a:lnTo>
                <a:cubicBezTo>
                  <a:pt x="1957854" y="284789"/>
                  <a:pt x="1963434" y="284774"/>
                  <a:pt x="1968793" y="284737"/>
                </a:cubicBezTo>
                <a:cubicBezTo>
                  <a:pt x="1974153" y="284701"/>
                  <a:pt x="1978323" y="284598"/>
                  <a:pt x="1981304" y="284429"/>
                </a:cubicBezTo>
                <a:cubicBezTo>
                  <a:pt x="1984381" y="284297"/>
                  <a:pt x="1986775" y="283856"/>
                  <a:pt x="1988485" y="283107"/>
                </a:cubicBezTo>
                <a:cubicBezTo>
                  <a:pt x="1990196" y="282358"/>
                  <a:pt x="1991797" y="281036"/>
                  <a:pt x="1993287" y="279141"/>
                </a:cubicBezTo>
                <a:cubicBezTo>
                  <a:pt x="1995732" y="276159"/>
                  <a:pt x="1998595" y="271282"/>
                  <a:pt x="2001877" y="264510"/>
                </a:cubicBezTo>
                <a:cubicBezTo>
                  <a:pt x="2005159" y="257738"/>
                  <a:pt x="2008992" y="248984"/>
                  <a:pt x="2013375" y="238246"/>
                </a:cubicBezTo>
                <a:lnTo>
                  <a:pt x="2017053" y="238246"/>
                </a:lnTo>
                <a:lnTo>
                  <a:pt x="2018129" y="280551"/>
                </a:lnTo>
                <a:cubicBezTo>
                  <a:pt x="2025155" y="283136"/>
                  <a:pt x="2029927" y="285983"/>
                  <a:pt x="2032443" y="289094"/>
                </a:cubicBezTo>
                <a:cubicBezTo>
                  <a:pt x="2034960" y="292204"/>
                  <a:pt x="2036142" y="295931"/>
                  <a:pt x="2035989" y="300273"/>
                </a:cubicBezTo>
                <a:cubicBezTo>
                  <a:pt x="2036189" y="307386"/>
                  <a:pt x="2033644" y="313032"/>
                  <a:pt x="2028355" y="317211"/>
                </a:cubicBezTo>
                <a:cubicBezTo>
                  <a:pt x="2023067" y="321391"/>
                  <a:pt x="2013835" y="324377"/>
                  <a:pt x="2000660" y="326170"/>
                </a:cubicBezTo>
                <a:cubicBezTo>
                  <a:pt x="1987485" y="327963"/>
                  <a:pt x="1969168" y="328836"/>
                  <a:pt x="1945710" y="328791"/>
                </a:cubicBezTo>
                <a:lnTo>
                  <a:pt x="1902714" y="328791"/>
                </a:lnTo>
                <a:cubicBezTo>
                  <a:pt x="1881135" y="329187"/>
                  <a:pt x="1866407" y="326634"/>
                  <a:pt x="1858528" y="321133"/>
                </a:cubicBezTo>
                <a:cubicBezTo>
                  <a:pt x="1850650" y="315632"/>
                  <a:pt x="1846935" y="304806"/>
                  <a:pt x="1847383" y="288655"/>
                </a:cubicBezTo>
                <a:close/>
                <a:moveTo>
                  <a:pt x="1266234" y="202292"/>
                </a:moveTo>
                <a:cubicBezTo>
                  <a:pt x="1266491" y="202475"/>
                  <a:pt x="1269306" y="204615"/>
                  <a:pt x="1274679" y="208714"/>
                </a:cubicBezTo>
                <a:cubicBezTo>
                  <a:pt x="1280053" y="212813"/>
                  <a:pt x="1286444" y="217773"/>
                  <a:pt x="1293854" y="223594"/>
                </a:cubicBezTo>
                <a:cubicBezTo>
                  <a:pt x="1301264" y="229416"/>
                  <a:pt x="1308151" y="235002"/>
                  <a:pt x="1314517" y="240354"/>
                </a:cubicBezTo>
                <a:cubicBezTo>
                  <a:pt x="1313936" y="242285"/>
                  <a:pt x="1312718" y="243709"/>
                  <a:pt x="1310860" y="244627"/>
                </a:cubicBezTo>
                <a:cubicBezTo>
                  <a:pt x="1309003" y="245545"/>
                  <a:pt x="1306815" y="246000"/>
                  <a:pt x="1304296" y="245993"/>
                </a:cubicBezTo>
                <a:lnTo>
                  <a:pt x="1065352" y="245993"/>
                </a:lnTo>
                <a:lnTo>
                  <a:pt x="1062533" y="236125"/>
                </a:lnTo>
                <a:lnTo>
                  <a:pt x="1239802" y="236125"/>
                </a:lnTo>
                <a:close/>
                <a:moveTo>
                  <a:pt x="1910115" y="186455"/>
                </a:moveTo>
                <a:cubicBezTo>
                  <a:pt x="1937969" y="191102"/>
                  <a:pt x="1957040" y="198636"/>
                  <a:pt x="1967329" y="209059"/>
                </a:cubicBezTo>
                <a:cubicBezTo>
                  <a:pt x="1977617" y="219482"/>
                  <a:pt x="1981688" y="229759"/>
                  <a:pt x="1979542" y="239889"/>
                </a:cubicBezTo>
                <a:cubicBezTo>
                  <a:pt x="1977397" y="250020"/>
                  <a:pt x="1971600" y="256972"/>
                  <a:pt x="1962152" y="260743"/>
                </a:cubicBezTo>
                <a:cubicBezTo>
                  <a:pt x="1952705" y="264514"/>
                  <a:pt x="1942172" y="262072"/>
                  <a:pt x="1930555" y="253416"/>
                </a:cubicBezTo>
                <a:cubicBezTo>
                  <a:pt x="1929887" y="241602"/>
                  <a:pt x="1927435" y="229987"/>
                  <a:pt x="1923198" y="218570"/>
                </a:cubicBezTo>
                <a:cubicBezTo>
                  <a:pt x="1918962" y="207153"/>
                  <a:pt x="1913778" y="197035"/>
                  <a:pt x="1907648" y="188217"/>
                </a:cubicBezTo>
                <a:close/>
                <a:moveTo>
                  <a:pt x="5348021" y="183261"/>
                </a:moveTo>
                <a:lnTo>
                  <a:pt x="5348021" y="275596"/>
                </a:lnTo>
                <a:lnTo>
                  <a:pt x="5391369" y="275596"/>
                </a:lnTo>
                <a:lnTo>
                  <a:pt x="5391369" y="183261"/>
                </a:lnTo>
                <a:close/>
                <a:moveTo>
                  <a:pt x="3937616" y="152600"/>
                </a:moveTo>
                <a:lnTo>
                  <a:pt x="3937616" y="241764"/>
                </a:lnTo>
                <a:lnTo>
                  <a:pt x="3965457" y="241764"/>
                </a:lnTo>
                <a:lnTo>
                  <a:pt x="3965457" y="152600"/>
                </a:lnTo>
                <a:close/>
                <a:moveTo>
                  <a:pt x="52483" y="147314"/>
                </a:moveTo>
                <a:cubicBezTo>
                  <a:pt x="80397" y="147161"/>
                  <a:pt x="99988" y="151144"/>
                  <a:pt x="111255" y="159263"/>
                </a:cubicBezTo>
                <a:cubicBezTo>
                  <a:pt x="122522" y="167382"/>
                  <a:pt x="127675" y="176321"/>
                  <a:pt x="126712" y="186080"/>
                </a:cubicBezTo>
                <a:cubicBezTo>
                  <a:pt x="125749" y="195840"/>
                  <a:pt x="120880" y="203105"/>
                  <a:pt x="112103" y="207876"/>
                </a:cubicBezTo>
                <a:cubicBezTo>
                  <a:pt x="103326" y="212646"/>
                  <a:pt x="92851" y="211607"/>
                  <a:pt x="80677" y="204759"/>
                </a:cubicBezTo>
                <a:cubicBezTo>
                  <a:pt x="78709" y="194179"/>
                  <a:pt x="74891" y="183973"/>
                  <a:pt x="69223" y="174142"/>
                </a:cubicBezTo>
                <a:cubicBezTo>
                  <a:pt x="63555" y="164311"/>
                  <a:pt x="57270" y="155955"/>
                  <a:pt x="50368" y="149076"/>
                </a:cubicBezTo>
                <a:close/>
                <a:moveTo>
                  <a:pt x="5464321" y="146256"/>
                </a:moveTo>
                <a:cubicBezTo>
                  <a:pt x="5491737" y="153169"/>
                  <a:pt x="5510495" y="162428"/>
                  <a:pt x="5520593" y="174032"/>
                </a:cubicBezTo>
                <a:cubicBezTo>
                  <a:pt x="5530691" y="185636"/>
                  <a:pt x="5534680" y="196701"/>
                  <a:pt x="5532559" y="207226"/>
                </a:cubicBezTo>
                <a:cubicBezTo>
                  <a:pt x="5530438" y="217751"/>
                  <a:pt x="5524757" y="224851"/>
                  <a:pt x="5515516" y="228526"/>
                </a:cubicBezTo>
                <a:cubicBezTo>
                  <a:pt x="5506275" y="232200"/>
                  <a:pt x="5496023" y="229565"/>
                  <a:pt x="5484761" y="220618"/>
                </a:cubicBezTo>
                <a:cubicBezTo>
                  <a:pt x="5484255" y="207725"/>
                  <a:pt x="5481831" y="194920"/>
                  <a:pt x="5477492" y="182204"/>
                </a:cubicBezTo>
                <a:cubicBezTo>
                  <a:pt x="5473153" y="169487"/>
                  <a:pt x="5467823" y="158092"/>
                  <a:pt x="5461502" y="148019"/>
                </a:cubicBezTo>
                <a:close/>
                <a:moveTo>
                  <a:pt x="4025722" y="136036"/>
                </a:moveTo>
                <a:cubicBezTo>
                  <a:pt x="4053559" y="145602"/>
                  <a:pt x="4072467" y="157131"/>
                  <a:pt x="4082446" y="170623"/>
                </a:cubicBezTo>
                <a:cubicBezTo>
                  <a:pt x="4092425" y="184115"/>
                  <a:pt x="4096145" y="196625"/>
                  <a:pt x="4093608" y="208151"/>
                </a:cubicBezTo>
                <a:cubicBezTo>
                  <a:pt x="4091070" y="219677"/>
                  <a:pt x="4084945" y="227275"/>
                  <a:pt x="4075232" y="230943"/>
                </a:cubicBezTo>
                <a:cubicBezTo>
                  <a:pt x="4065520" y="234611"/>
                  <a:pt x="4054890" y="231405"/>
                  <a:pt x="4043343" y="221323"/>
                </a:cubicBezTo>
                <a:cubicBezTo>
                  <a:pt x="4043733" y="206675"/>
                  <a:pt x="4041985" y="192094"/>
                  <a:pt x="4038101" y="177578"/>
                </a:cubicBezTo>
                <a:cubicBezTo>
                  <a:pt x="4034217" y="163063"/>
                  <a:pt x="4029033" y="149803"/>
                  <a:pt x="4022550" y="137798"/>
                </a:cubicBezTo>
                <a:close/>
                <a:moveTo>
                  <a:pt x="1512579" y="118415"/>
                </a:moveTo>
                <a:lnTo>
                  <a:pt x="1512579" y="186433"/>
                </a:lnTo>
                <a:lnTo>
                  <a:pt x="1642272" y="186433"/>
                </a:lnTo>
                <a:lnTo>
                  <a:pt x="1642272" y="118415"/>
                </a:lnTo>
                <a:close/>
                <a:moveTo>
                  <a:pt x="1955930" y="109582"/>
                </a:moveTo>
                <a:lnTo>
                  <a:pt x="1955930" y="167776"/>
                </a:lnTo>
                <a:lnTo>
                  <a:pt x="2002098" y="167776"/>
                </a:lnTo>
                <a:lnTo>
                  <a:pt x="2002098" y="109582"/>
                </a:lnTo>
                <a:close/>
                <a:moveTo>
                  <a:pt x="1860775" y="109582"/>
                </a:moveTo>
                <a:lnTo>
                  <a:pt x="1860775" y="167776"/>
                </a:lnTo>
                <a:lnTo>
                  <a:pt x="1907648" y="167776"/>
                </a:lnTo>
                <a:lnTo>
                  <a:pt x="1907648" y="109582"/>
                </a:lnTo>
                <a:close/>
                <a:moveTo>
                  <a:pt x="3015319" y="95155"/>
                </a:moveTo>
                <a:lnTo>
                  <a:pt x="3015319" y="189957"/>
                </a:lnTo>
                <a:lnTo>
                  <a:pt x="3082280" y="189957"/>
                </a:lnTo>
                <a:lnTo>
                  <a:pt x="3082280" y="95155"/>
                </a:lnTo>
                <a:close/>
                <a:moveTo>
                  <a:pt x="2894437" y="95155"/>
                </a:moveTo>
                <a:lnTo>
                  <a:pt x="2894437" y="189957"/>
                </a:lnTo>
                <a:lnTo>
                  <a:pt x="2960694" y="189957"/>
                </a:lnTo>
                <a:lnTo>
                  <a:pt x="2960694" y="95155"/>
                </a:lnTo>
                <a:close/>
                <a:moveTo>
                  <a:pt x="78562" y="89164"/>
                </a:moveTo>
                <a:cubicBezTo>
                  <a:pt x="104297" y="89311"/>
                  <a:pt x="122321" y="93157"/>
                  <a:pt x="132632" y="100700"/>
                </a:cubicBezTo>
                <a:cubicBezTo>
                  <a:pt x="142943" y="108243"/>
                  <a:pt x="147607" y="116483"/>
                  <a:pt x="146624" y="125419"/>
                </a:cubicBezTo>
                <a:cubicBezTo>
                  <a:pt x="145641" y="134356"/>
                  <a:pt x="141076" y="140988"/>
                  <a:pt x="132929" y="145315"/>
                </a:cubicBezTo>
                <a:cubicBezTo>
                  <a:pt x="124782" y="149642"/>
                  <a:pt x="115118" y="148664"/>
                  <a:pt x="103937" y="142380"/>
                </a:cubicBezTo>
                <a:cubicBezTo>
                  <a:pt x="102138" y="132828"/>
                  <a:pt x="98599" y="123474"/>
                  <a:pt x="93320" y="114318"/>
                </a:cubicBezTo>
                <a:cubicBezTo>
                  <a:pt x="88041" y="105162"/>
                  <a:pt x="82299" y="97482"/>
                  <a:pt x="76095" y="91278"/>
                </a:cubicBezTo>
                <a:close/>
                <a:moveTo>
                  <a:pt x="5348021" y="85992"/>
                </a:moveTo>
                <a:lnTo>
                  <a:pt x="5348021" y="173393"/>
                </a:lnTo>
                <a:lnTo>
                  <a:pt x="5391369" y="173393"/>
                </a:lnTo>
                <a:lnTo>
                  <a:pt x="5391369" y="85992"/>
                </a:lnTo>
                <a:close/>
                <a:moveTo>
                  <a:pt x="156801" y="83405"/>
                </a:moveTo>
                <a:lnTo>
                  <a:pt x="225876" y="89381"/>
                </a:lnTo>
                <a:cubicBezTo>
                  <a:pt x="225545" y="92053"/>
                  <a:pt x="224356" y="94211"/>
                  <a:pt x="222307" y="95856"/>
                </a:cubicBezTo>
                <a:cubicBezTo>
                  <a:pt x="220259" y="97501"/>
                  <a:pt x="217219" y="98677"/>
                  <a:pt x="213188" y="99384"/>
                </a:cubicBezTo>
                <a:cubicBezTo>
                  <a:pt x="212719" y="121748"/>
                  <a:pt x="211808" y="142659"/>
                  <a:pt x="210457" y="162116"/>
                </a:cubicBezTo>
                <a:cubicBezTo>
                  <a:pt x="209106" y="181572"/>
                  <a:pt x="205905" y="199664"/>
                  <a:pt x="200854" y="216389"/>
                </a:cubicBezTo>
                <a:lnTo>
                  <a:pt x="253717" y="216389"/>
                </a:lnTo>
                <a:lnTo>
                  <a:pt x="280854" y="178327"/>
                </a:lnTo>
                <a:cubicBezTo>
                  <a:pt x="281126" y="178536"/>
                  <a:pt x="284028" y="180938"/>
                  <a:pt x="289560" y="185532"/>
                </a:cubicBezTo>
                <a:cubicBezTo>
                  <a:pt x="295093" y="190127"/>
                  <a:pt x="301623" y="195661"/>
                  <a:pt x="309152" y="202135"/>
                </a:cubicBezTo>
                <a:cubicBezTo>
                  <a:pt x="316682" y="208610"/>
                  <a:pt x="323578" y="214770"/>
                  <a:pt x="329841" y="220618"/>
                </a:cubicBezTo>
                <a:cubicBezTo>
                  <a:pt x="329268" y="222549"/>
                  <a:pt x="328035" y="223973"/>
                  <a:pt x="326141" y="224891"/>
                </a:cubicBezTo>
                <a:cubicBezTo>
                  <a:pt x="324246" y="225809"/>
                  <a:pt x="321956" y="226264"/>
                  <a:pt x="319268" y="226257"/>
                </a:cubicBezTo>
                <a:lnTo>
                  <a:pt x="197329" y="226257"/>
                </a:lnTo>
                <a:cubicBezTo>
                  <a:pt x="195215" y="231837"/>
                  <a:pt x="192748" y="237241"/>
                  <a:pt x="189928" y="242468"/>
                </a:cubicBezTo>
                <a:cubicBezTo>
                  <a:pt x="232733" y="247938"/>
                  <a:pt x="263710" y="256778"/>
                  <a:pt x="282859" y="268988"/>
                </a:cubicBezTo>
                <a:cubicBezTo>
                  <a:pt x="302007" y="281199"/>
                  <a:pt x="312587" y="293563"/>
                  <a:pt x="314599" y="306081"/>
                </a:cubicBezTo>
                <a:cubicBezTo>
                  <a:pt x="316610" y="318600"/>
                  <a:pt x="313314" y="328056"/>
                  <a:pt x="304709" y="334451"/>
                </a:cubicBezTo>
                <a:cubicBezTo>
                  <a:pt x="296104" y="340846"/>
                  <a:pt x="285450" y="340964"/>
                  <a:pt x="272748" y="334804"/>
                </a:cubicBezTo>
                <a:cubicBezTo>
                  <a:pt x="266206" y="324312"/>
                  <a:pt x="255237" y="311463"/>
                  <a:pt x="239841" y="296257"/>
                </a:cubicBezTo>
                <a:cubicBezTo>
                  <a:pt x="224444" y="281052"/>
                  <a:pt x="205810" y="266176"/>
                  <a:pt x="183937" y="251632"/>
                </a:cubicBezTo>
                <a:cubicBezTo>
                  <a:pt x="171426" y="271169"/>
                  <a:pt x="150897" y="288306"/>
                  <a:pt x="122351" y="303041"/>
                </a:cubicBezTo>
                <a:cubicBezTo>
                  <a:pt x="93805" y="317777"/>
                  <a:pt x="54068" y="330244"/>
                  <a:pt x="3143" y="340443"/>
                </a:cubicBezTo>
                <a:lnTo>
                  <a:pt x="1029" y="335861"/>
                </a:lnTo>
                <a:cubicBezTo>
                  <a:pt x="43474" y="320611"/>
                  <a:pt x="75677" y="303974"/>
                  <a:pt x="97637" y="285949"/>
                </a:cubicBezTo>
                <a:cubicBezTo>
                  <a:pt x="119598" y="267924"/>
                  <a:pt x="134620" y="248027"/>
                  <a:pt x="142703" y="226257"/>
                </a:cubicBezTo>
                <a:lnTo>
                  <a:pt x="15126" y="226257"/>
                </a:lnTo>
                <a:lnTo>
                  <a:pt x="12306" y="216389"/>
                </a:lnTo>
                <a:lnTo>
                  <a:pt x="146228" y="216389"/>
                </a:lnTo>
                <a:cubicBezTo>
                  <a:pt x="151911" y="197750"/>
                  <a:pt x="155170" y="177407"/>
                  <a:pt x="156008" y="155360"/>
                </a:cubicBezTo>
                <a:cubicBezTo>
                  <a:pt x="156845" y="133314"/>
                  <a:pt x="157109" y="109329"/>
                  <a:pt x="156801" y="83405"/>
                </a:cubicBezTo>
                <a:close/>
                <a:moveTo>
                  <a:pt x="4972335" y="70463"/>
                </a:moveTo>
                <a:cubicBezTo>
                  <a:pt x="4990697" y="78380"/>
                  <a:pt x="5002923" y="87036"/>
                  <a:pt x="5009014" y="96429"/>
                </a:cubicBezTo>
                <a:cubicBezTo>
                  <a:pt x="5015105" y="105822"/>
                  <a:pt x="5016967" y="114295"/>
                  <a:pt x="5014600" y="121847"/>
                </a:cubicBezTo>
                <a:cubicBezTo>
                  <a:pt x="5012234" y="129398"/>
                  <a:pt x="5007543" y="134371"/>
                  <a:pt x="5000530" y="136763"/>
                </a:cubicBezTo>
                <a:lnTo>
                  <a:pt x="5033305" y="136763"/>
                </a:lnTo>
                <a:cubicBezTo>
                  <a:pt x="5036139" y="126440"/>
                  <a:pt x="5038665" y="115346"/>
                  <a:pt x="5040882" y="103481"/>
                </a:cubicBezTo>
                <a:cubicBezTo>
                  <a:pt x="5043100" y="91615"/>
                  <a:pt x="5044920" y="80609"/>
                  <a:pt x="5046345" y="70463"/>
                </a:cubicBezTo>
                <a:close/>
                <a:moveTo>
                  <a:pt x="2385536" y="59934"/>
                </a:moveTo>
                <a:cubicBezTo>
                  <a:pt x="2385810" y="60126"/>
                  <a:pt x="2388786" y="62366"/>
                  <a:pt x="2394464" y="66656"/>
                </a:cubicBezTo>
                <a:cubicBezTo>
                  <a:pt x="2400142" y="70945"/>
                  <a:pt x="2406877" y="76134"/>
                  <a:pt x="2414670" y="82223"/>
                </a:cubicBezTo>
                <a:cubicBezTo>
                  <a:pt x="2422462" y="88312"/>
                  <a:pt x="2429667" y="94150"/>
                  <a:pt x="2436285" y="99740"/>
                </a:cubicBezTo>
                <a:cubicBezTo>
                  <a:pt x="2435712" y="101662"/>
                  <a:pt x="2434479" y="103080"/>
                  <a:pt x="2432585" y="103994"/>
                </a:cubicBezTo>
                <a:cubicBezTo>
                  <a:pt x="2430690" y="104907"/>
                  <a:pt x="2428400" y="105360"/>
                  <a:pt x="2425713" y="105353"/>
                </a:cubicBezTo>
                <a:lnTo>
                  <a:pt x="2310117" y="105353"/>
                </a:lnTo>
                <a:lnTo>
                  <a:pt x="2310117" y="195266"/>
                </a:lnTo>
                <a:lnTo>
                  <a:pt x="2347122" y="195266"/>
                </a:lnTo>
                <a:lnTo>
                  <a:pt x="2374258" y="160711"/>
                </a:lnTo>
                <a:cubicBezTo>
                  <a:pt x="2374524" y="160896"/>
                  <a:pt x="2377400" y="163072"/>
                  <a:pt x="2382886" y="167240"/>
                </a:cubicBezTo>
                <a:cubicBezTo>
                  <a:pt x="2388373" y="171407"/>
                  <a:pt x="2394878" y="176455"/>
                  <a:pt x="2402400" y="182383"/>
                </a:cubicBezTo>
                <a:cubicBezTo>
                  <a:pt x="2409923" y="188311"/>
                  <a:pt x="2416872" y="194009"/>
                  <a:pt x="2423245" y="199476"/>
                </a:cubicBezTo>
                <a:cubicBezTo>
                  <a:pt x="2422842" y="201398"/>
                  <a:pt x="2421711" y="202816"/>
                  <a:pt x="2419853" y="203730"/>
                </a:cubicBezTo>
                <a:cubicBezTo>
                  <a:pt x="2417996" y="204644"/>
                  <a:pt x="2415720" y="205097"/>
                  <a:pt x="2413025" y="205089"/>
                </a:cubicBezTo>
                <a:lnTo>
                  <a:pt x="2310117" y="205089"/>
                </a:lnTo>
                <a:lnTo>
                  <a:pt x="2310117" y="312975"/>
                </a:lnTo>
                <a:lnTo>
                  <a:pt x="2368972" y="312975"/>
                </a:lnTo>
                <a:lnTo>
                  <a:pt x="2397871" y="276308"/>
                </a:lnTo>
                <a:cubicBezTo>
                  <a:pt x="2398149" y="276506"/>
                  <a:pt x="2401195" y="278813"/>
                  <a:pt x="2407008" y="283228"/>
                </a:cubicBezTo>
                <a:cubicBezTo>
                  <a:pt x="2412821" y="287643"/>
                  <a:pt x="2419730" y="292978"/>
                  <a:pt x="2427736" y="299232"/>
                </a:cubicBezTo>
                <a:cubicBezTo>
                  <a:pt x="2435741" y="305486"/>
                  <a:pt x="2443173" y="311471"/>
                  <a:pt x="2450030" y="317186"/>
                </a:cubicBezTo>
                <a:cubicBezTo>
                  <a:pt x="2449457" y="319108"/>
                  <a:pt x="2448223" y="320526"/>
                  <a:pt x="2446329" y="321440"/>
                </a:cubicBezTo>
                <a:cubicBezTo>
                  <a:pt x="2444435" y="322353"/>
                  <a:pt x="2442144" y="322807"/>
                  <a:pt x="2439457" y="322799"/>
                </a:cubicBezTo>
                <a:lnTo>
                  <a:pt x="2119103" y="322799"/>
                </a:lnTo>
                <a:lnTo>
                  <a:pt x="2116283" y="312975"/>
                </a:lnTo>
                <a:lnTo>
                  <a:pt x="2253729" y="312975"/>
                </a:lnTo>
                <a:lnTo>
                  <a:pt x="2253729" y="205089"/>
                </a:lnTo>
                <a:lnTo>
                  <a:pt x="2157869" y="205089"/>
                </a:lnTo>
                <a:lnTo>
                  <a:pt x="2155050" y="195266"/>
                </a:lnTo>
                <a:lnTo>
                  <a:pt x="2253729" y="195266"/>
                </a:lnTo>
                <a:lnTo>
                  <a:pt x="2253729" y="105353"/>
                </a:lnTo>
                <a:lnTo>
                  <a:pt x="2142363" y="105353"/>
                </a:lnTo>
                <a:lnTo>
                  <a:pt x="2139543" y="95529"/>
                </a:lnTo>
                <a:lnTo>
                  <a:pt x="2357695" y="95529"/>
                </a:lnTo>
                <a:close/>
                <a:moveTo>
                  <a:pt x="3394176" y="57791"/>
                </a:moveTo>
                <a:cubicBezTo>
                  <a:pt x="3394383" y="57951"/>
                  <a:pt x="3396632" y="59788"/>
                  <a:pt x="3400925" y="63304"/>
                </a:cubicBezTo>
                <a:cubicBezTo>
                  <a:pt x="3405217" y="66821"/>
                  <a:pt x="3410312" y="71061"/>
                  <a:pt x="3416209" y="76025"/>
                </a:cubicBezTo>
                <a:cubicBezTo>
                  <a:pt x="3422107" y="80989"/>
                  <a:pt x="3427567" y="85722"/>
                  <a:pt x="3432591" y="90224"/>
                </a:cubicBezTo>
                <a:cubicBezTo>
                  <a:pt x="3432025" y="92146"/>
                  <a:pt x="3430865" y="93564"/>
                  <a:pt x="3429110" y="94478"/>
                </a:cubicBezTo>
                <a:cubicBezTo>
                  <a:pt x="3427356" y="95392"/>
                  <a:pt x="3425227" y="95845"/>
                  <a:pt x="3422723" y="95838"/>
                </a:cubicBezTo>
                <a:lnTo>
                  <a:pt x="3359638" y="95838"/>
                </a:lnTo>
                <a:lnTo>
                  <a:pt x="3359638" y="162138"/>
                </a:lnTo>
                <a:lnTo>
                  <a:pt x="3368097" y="162138"/>
                </a:lnTo>
                <a:lnTo>
                  <a:pt x="3388185" y="134630"/>
                </a:lnTo>
                <a:cubicBezTo>
                  <a:pt x="3388385" y="134780"/>
                  <a:pt x="3390530" y="136556"/>
                  <a:pt x="3394620" y="139958"/>
                </a:cubicBezTo>
                <a:cubicBezTo>
                  <a:pt x="3398710" y="143360"/>
                  <a:pt x="3403544" y="147486"/>
                  <a:pt x="3409121" y="152335"/>
                </a:cubicBezTo>
                <a:cubicBezTo>
                  <a:pt x="3414700" y="157184"/>
                  <a:pt x="3419820" y="161855"/>
                  <a:pt x="3424485" y="166348"/>
                </a:cubicBezTo>
                <a:cubicBezTo>
                  <a:pt x="3423934" y="168270"/>
                  <a:pt x="3422833" y="169688"/>
                  <a:pt x="3421181" y="170602"/>
                </a:cubicBezTo>
                <a:cubicBezTo>
                  <a:pt x="3419529" y="171516"/>
                  <a:pt x="3417458" y="171969"/>
                  <a:pt x="3414969" y="171961"/>
                </a:cubicBezTo>
                <a:lnTo>
                  <a:pt x="3359638" y="171961"/>
                </a:lnTo>
                <a:lnTo>
                  <a:pt x="3359638" y="252358"/>
                </a:lnTo>
                <a:lnTo>
                  <a:pt x="3378317" y="252358"/>
                </a:lnTo>
                <a:lnTo>
                  <a:pt x="3394529" y="230496"/>
                </a:lnTo>
                <a:cubicBezTo>
                  <a:pt x="3392781" y="229974"/>
                  <a:pt x="3391078" y="229255"/>
                  <a:pt x="3389419" y="228336"/>
                </a:cubicBezTo>
                <a:cubicBezTo>
                  <a:pt x="3387759" y="227418"/>
                  <a:pt x="3386056" y="226257"/>
                  <a:pt x="3384308" y="224854"/>
                </a:cubicBezTo>
                <a:cubicBezTo>
                  <a:pt x="3384022" y="216744"/>
                  <a:pt x="3382480" y="208722"/>
                  <a:pt x="3379683" y="200788"/>
                </a:cubicBezTo>
                <a:cubicBezTo>
                  <a:pt x="3376885" y="192854"/>
                  <a:pt x="3373493" y="186066"/>
                  <a:pt x="3369506" y="180424"/>
                </a:cubicBezTo>
                <a:lnTo>
                  <a:pt x="3372678" y="178661"/>
                </a:lnTo>
                <a:cubicBezTo>
                  <a:pt x="3393019" y="181959"/>
                  <a:pt x="3406768" y="187274"/>
                  <a:pt x="3413925" y="194607"/>
                </a:cubicBezTo>
                <a:cubicBezTo>
                  <a:pt x="3421082" y="201940"/>
                  <a:pt x="3423658" y="209136"/>
                  <a:pt x="3421652" y="216195"/>
                </a:cubicBezTo>
                <a:cubicBezTo>
                  <a:pt x="3419646" y="223254"/>
                  <a:pt x="3415069" y="228021"/>
                  <a:pt x="3407921" y="230496"/>
                </a:cubicBezTo>
                <a:cubicBezTo>
                  <a:pt x="3412143" y="234140"/>
                  <a:pt x="3417003" y="238312"/>
                  <a:pt x="3422502" y="243011"/>
                </a:cubicBezTo>
                <a:cubicBezTo>
                  <a:pt x="3428002" y="247711"/>
                  <a:pt x="3433126" y="252230"/>
                  <a:pt x="3437877" y="256569"/>
                </a:cubicBezTo>
                <a:cubicBezTo>
                  <a:pt x="3437326" y="258491"/>
                  <a:pt x="3436225" y="259909"/>
                  <a:pt x="3434573" y="260823"/>
                </a:cubicBezTo>
                <a:cubicBezTo>
                  <a:pt x="3432921" y="261736"/>
                  <a:pt x="3430850" y="262190"/>
                  <a:pt x="3428362" y="262182"/>
                </a:cubicBezTo>
                <a:lnTo>
                  <a:pt x="3250034" y="262182"/>
                </a:lnTo>
                <a:lnTo>
                  <a:pt x="3247215" y="252358"/>
                </a:lnTo>
                <a:lnTo>
                  <a:pt x="3313823" y="252358"/>
                </a:lnTo>
                <a:lnTo>
                  <a:pt x="3313823" y="171961"/>
                </a:lnTo>
                <a:lnTo>
                  <a:pt x="3266246" y="171961"/>
                </a:lnTo>
                <a:lnTo>
                  <a:pt x="3263427" y="162138"/>
                </a:lnTo>
                <a:lnTo>
                  <a:pt x="3313823" y="162138"/>
                </a:lnTo>
                <a:lnTo>
                  <a:pt x="3313823" y="95838"/>
                </a:lnTo>
                <a:lnTo>
                  <a:pt x="3252854" y="95838"/>
                </a:lnTo>
                <a:lnTo>
                  <a:pt x="3250034" y="86014"/>
                </a:lnTo>
                <a:lnTo>
                  <a:pt x="3372678" y="86014"/>
                </a:lnTo>
                <a:close/>
                <a:moveTo>
                  <a:pt x="3937616" y="56388"/>
                </a:moveTo>
                <a:lnTo>
                  <a:pt x="3937616" y="142732"/>
                </a:lnTo>
                <a:lnTo>
                  <a:pt x="3965457" y="142732"/>
                </a:lnTo>
                <a:lnTo>
                  <a:pt x="3965457" y="56388"/>
                </a:lnTo>
                <a:close/>
                <a:moveTo>
                  <a:pt x="1955930" y="45088"/>
                </a:moveTo>
                <a:lnTo>
                  <a:pt x="1955930" y="99758"/>
                </a:lnTo>
                <a:lnTo>
                  <a:pt x="2002098" y="99758"/>
                </a:lnTo>
                <a:lnTo>
                  <a:pt x="2002098" y="45088"/>
                </a:lnTo>
                <a:close/>
                <a:moveTo>
                  <a:pt x="1860775" y="45088"/>
                </a:moveTo>
                <a:lnTo>
                  <a:pt x="1860775" y="99758"/>
                </a:lnTo>
                <a:lnTo>
                  <a:pt x="1907648" y="99758"/>
                </a:lnTo>
                <a:lnTo>
                  <a:pt x="1907648" y="45088"/>
                </a:lnTo>
                <a:close/>
                <a:moveTo>
                  <a:pt x="6062395" y="42291"/>
                </a:moveTo>
                <a:lnTo>
                  <a:pt x="6062395" y="115948"/>
                </a:lnTo>
                <a:lnTo>
                  <a:pt x="6101515" y="115948"/>
                </a:lnTo>
                <a:lnTo>
                  <a:pt x="6101515" y="42291"/>
                </a:lnTo>
                <a:close/>
                <a:moveTo>
                  <a:pt x="3239814" y="41917"/>
                </a:moveTo>
                <a:lnTo>
                  <a:pt x="3239814" y="300288"/>
                </a:lnTo>
                <a:lnTo>
                  <a:pt x="3439286" y="300288"/>
                </a:lnTo>
                <a:lnTo>
                  <a:pt x="3439286" y="41917"/>
                </a:lnTo>
                <a:close/>
                <a:moveTo>
                  <a:pt x="2701309" y="26432"/>
                </a:moveTo>
                <a:lnTo>
                  <a:pt x="2772146" y="42643"/>
                </a:lnTo>
                <a:cubicBezTo>
                  <a:pt x="2771551" y="44942"/>
                  <a:pt x="2770186" y="46777"/>
                  <a:pt x="2768049" y="48150"/>
                </a:cubicBezTo>
                <a:cubicBezTo>
                  <a:pt x="2765912" y="49523"/>
                  <a:pt x="2762344" y="50390"/>
                  <a:pt x="2757344" y="50749"/>
                </a:cubicBezTo>
                <a:cubicBezTo>
                  <a:pt x="2749547" y="84215"/>
                  <a:pt x="2738798" y="116403"/>
                  <a:pt x="2725097" y="147314"/>
                </a:cubicBezTo>
                <a:cubicBezTo>
                  <a:pt x="2711397" y="178224"/>
                  <a:pt x="2692895" y="206888"/>
                  <a:pt x="2669590" y="233305"/>
                </a:cubicBezTo>
                <a:cubicBezTo>
                  <a:pt x="2690112" y="246830"/>
                  <a:pt x="2711713" y="258548"/>
                  <a:pt x="2734393" y="268460"/>
                </a:cubicBezTo>
                <a:cubicBezTo>
                  <a:pt x="2757073" y="278372"/>
                  <a:pt x="2780347" y="286742"/>
                  <a:pt x="2804217" y="293570"/>
                </a:cubicBezTo>
                <a:lnTo>
                  <a:pt x="2802807" y="298152"/>
                </a:lnTo>
                <a:cubicBezTo>
                  <a:pt x="2789533" y="299121"/>
                  <a:pt x="2778020" y="303174"/>
                  <a:pt x="2768269" y="310310"/>
                </a:cubicBezTo>
                <a:cubicBezTo>
                  <a:pt x="2758519" y="317447"/>
                  <a:pt x="2750883" y="327139"/>
                  <a:pt x="2745362" y="339385"/>
                </a:cubicBezTo>
                <a:cubicBezTo>
                  <a:pt x="2724371" y="330266"/>
                  <a:pt x="2704591" y="319694"/>
                  <a:pt x="2686022" y="307667"/>
                </a:cubicBezTo>
                <a:cubicBezTo>
                  <a:pt x="2667454" y="295641"/>
                  <a:pt x="2650229" y="281896"/>
                  <a:pt x="2634348" y="266433"/>
                </a:cubicBezTo>
                <a:cubicBezTo>
                  <a:pt x="2614179" y="282718"/>
                  <a:pt x="2590464" y="297197"/>
                  <a:pt x="2563202" y="309870"/>
                </a:cubicBezTo>
                <a:cubicBezTo>
                  <a:pt x="2535941" y="322542"/>
                  <a:pt x="2504560" y="332968"/>
                  <a:pt x="2469061" y="341147"/>
                </a:cubicBezTo>
                <a:lnTo>
                  <a:pt x="2466594" y="337271"/>
                </a:lnTo>
                <a:cubicBezTo>
                  <a:pt x="2497857" y="324870"/>
                  <a:pt x="2525287" y="310464"/>
                  <a:pt x="2548885" y="294055"/>
                </a:cubicBezTo>
                <a:cubicBezTo>
                  <a:pt x="2572483" y="277645"/>
                  <a:pt x="2592865" y="259627"/>
                  <a:pt x="2610031" y="240001"/>
                </a:cubicBezTo>
                <a:cubicBezTo>
                  <a:pt x="2589854" y="215280"/>
                  <a:pt x="2572762" y="186308"/>
                  <a:pt x="2558753" y="153085"/>
                </a:cubicBezTo>
                <a:cubicBezTo>
                  <a:pt x="2544744" y="119861"/>
                  <a:pt x="2534347" y="81638"/>
                  <a:pt x="2527563" y="38414"/>
                </a:cubicBezTo>
                <a:lnTo>
                  <a:pt x="2532850" y="35947"/>
                </a:lnTo>
                <a:cubicBezTo>
                  <a:pt x="2541682" y="73018"/>
                  <a:pt x="2554942" y="105661"/>
                  <a:pt x="2572629" y="133878"/>
                </a:cubicBezTo>
                <a:cubicBezTo>
                  <a:pt x="2590317" y="162094"/>
                  <a:pt x="2611242" y="186543"/>
                  <a:pt x="2635405" y="207226"/>
                </a:cubicBezTo>
                <a:cubicBezTo>
                  <a:pt x="2653702" y="179583"/>
                  <a:pt x="2668034" y="150464"/>
                  <a:pt x="2678401" y="119869"/>
                </a:cubicBezTo>
                <a:cubicBezTo>
                  <a:pt x="2688768" y="89274"/>
                  <a:pt x="2696404" y="58128"/>
                  <a:pt x="2701309" y="26432"/>
                </a:cubicBezTo>
                <a:close/>
                <a:moveTo>
                  <a:pt x="3983783" y="22203"/>
                </a:moveTo>
                <a:lnTo>
                  <a:pt x="4027132" y="56388"/>
                </a:lnTo>
                <a:cubicBezTo>
                  <a:pt x="4025905" y="57989"/>
                  <a:pt x="4024129" y="59457"/>
                  <a:pt x="4021801" y="60793"/>
                </a:cubicBezTo>
                <a:cubicBezTo>
                  <a:pt x="4019474" y="62130"/>
                  <a:pt x="4016552" y="63246"/>
                  <a:pt x="4013035" y="64141"/>
                </a:cubicBezTo>
                <a:lnTo>
                  <a:pt x="4013035" y="273482"/>
                </a:lnTo>
                <a:cubicBezTo>
                  <a:pt x="4012278" y="275413"/>
                  <a:pt x="4007711" y="277983"/>
                  <a:pt x="3999334" y="281191"/>
                </a:cubicBezTo>
                <a:cubicBezTo>
                  <a:pt x="3990957" y="284400"/>
                  <a:pt x="3982249" y="286177"/>
                  <a:pt x="3973211" y="286522"/>
                </a:cubicBezTo>
                <a:lnTo>
                  <a:pt x="3965457" y="286522"/>
                </a:lnTo>
                <a:lnTo>
                  <a:pt x="3965457" y="251632"/>
                </a:lnTo>
                <a:lnTo>
                  <a:pt x="3937616" y="251632"/>
                </a:lnTo>
                <a:lnTo>
                  <a:pt x="3937616" y="292865"/>
                </a:lnTo>
                <a:cubicBezTo>
                  <a:pt x="3937513" y="294840"/>
                  <a:pt x="3934106" y="297586"/>
                  <a:pt x="3927395" y="301103"/>
                </a:cubicBezTo>
                <a:cubicBezTo>
                  <a:pt x="3920685" y="304620"/>
                  <a:pt x="3911287" y="306573"/>
                  <a:pt x="3899201" y="306962"/>
                </a:cubicBezTo>
                <a:lnTo>
                  <a:pt x="3890743" y="306962"/>
                </a:lnTo>
                <a:lnTo>
                  <a:pt x="3890743" y="27489"/>
                </a:lnTo>
                <a:lnTo>
                  <a:pt x="3942197" y="46520"/>
                </a:lnTo>
                <a:lnTo>
                  <a:pt x="3961933" y="46520"/>
                </a:lnTo>
                <a:close/>
                <a:moveTo>
                  <a:pt x="4474007" y="16916"/>
                </a:moveTo>
                <a:cubicBezTo>
                  <a:pt x="4499757" y="17231"/>
                  <a:pt x="4517927" y="21183"/>
                  <a:pt x="4528517" y="28772"/>
                </a:cubicBezTo>
                <a:cubicBezTo>
                  <a:pt x="4539107" y="36361"/>
                  <a:pt x="4544094" y="44641"/>
                  <a:pt x="4543478" y="53613"/>
                </a:cubicBezTo>
                <a:cubicBezTo>
                  <a:pt x="4542863" y="62584"/>
                  <a:pt x="4538621" y="69300"/>
                  <a:pt x="4530753" y="73762"/>
                </a:cubicBezTo>
                <a:cubicBezTo>
                  <a:pt x="4522884" y="78223"/>
                  <a:pt x="4513367" y="77483"/>
                  <a:pt x="4502201" y="71542"/>
                </a:cubicBezTo>
                <a:cubicBezTo>
                  <a:pt x="4499690" y="61821"/>
                  <a:pt x="4495549" y="52276"/>
                  <a:pt x="4489778" y="42908"/>
                </a:cubicBezTo>
                <a:cubicBezTo>
                  <a:pt x="4484007" y="33539"/>
                  <a:pt x="4477927" y="25580"/>
                  <a:pt x="4471540" y="19031"/>
                </a:cubicBezTo>
                <a:close/>
                <a:moveTo>
                  <a:pt x="979008" y="13745"/>
                </a:moveTo>
                <a:lnTo>
                  <a:pt x="1026585" y="54968"/>
                </a:lnTo>
                <a:cubicBezTo>
                  <a:pt x="1025073" y="56682"/>
                  <a:pt x="1023164" y="57912"/>
                  <a:pt x="1020858" y="58659"/>
                </a:cubicBezTo>
                <a:cubicBezTo>
                  <a:pt x="1018553" y="59405"/>
                  <a:pt x="1015410" y="59933"/>
                  <a:pt x="1011431" y="60240"/>
                </a:cubicBezTo>
                <a:cubicBezTo>
                  <a:pt x="996967" y="69525"/>
                  <a:pt x="980961" y="78985"/>
                  <a:pt x="963413" y="88621"/>
                </a:cubicBezTo>
                <a:cubicBezTo>
                  <a:pt x="945865" y="98257"/>
                  <a:pt x="927921" y="107190"/>
                  <a:pt x="909580" y="115420"/>
                </a:cubicBezTo>
                <a:lnTo>
                  <a:pt x="913104" y="115775"/>
                </a:lnTo>
                <a:cubicBezTo>
                  <a:pt x="912781" y="118444"/>
                  <a:pt x="911665" y="120552"/>
                  <a:pt x="909756" y="122099"/>
                </a:cubicBezTo>
                <a:cubicBezTo>
                  <a:pt x="907847" y="123647"/>
                  <a:pt x="904969" y="124768"/>
                  <a:pt x="901122" y="125463"/>
                </a:cubicBezTo>
                <a:lnTo>
                  <a:pt x="901122" y="279826"/>
                </a:lnTo>
                <a:cubicBezTo>
                  <a:pt x="901392" y="291558"/>
                  <a:pt x="899795" y="301534"/>
                  <a:pt x="896332" y="309756"/>
                </a:cubicBezTo>
                <a:cubicBezTo>
                  <a:pt x="892868" y="317977"/>
                  <a:pt x="885920" y="324533"/>
                  <a:pt x="875486" y="329426"/>
                </a:cubicBezTo>
                <a:cubicBezTo>
                  <a:pt x="865053" y="334319"/>
                  <a:pt x="849516" y="337638"/>
                  <a:pt x="828875" y="339385"/>
                </a:cubicBezTo>
                <a:cubicBezTo>
                  <a:pt x="827943" y="330964"/>
                  <a:pt x="826547" y="323754"/>
                  <a:pt x="824690" y="317755"/>
                </a:cubicBezTo>
                <a:cubicBezTo>
                  <a:pt x="822832" y="311757"/>
                  <a:pt x="819763" y="306749"/>
                  <a:pt x="815483" y="302733"/>
                </a:cubicBezTo>
                <a:cubicBezTo>
                  <a:pt x="811393" y="298710"/>
                  <a:pt x="806092" y="295215"/>
                  <a:pt x="799580" y="292248"/>
                </a:cubicBezTo>
                <a:cubicBezTo>
                  <a:pt x="793067" y="289282"/>
                  <a:pt x="783449" y="286668"/>
                  <a:pt x="770725" y="284407"/>
                </a:cubicBezTo>
                <a:lnTo>
                  <a:pt x="770725" y="280178"/>
                </a:lnTo>
                <a:cubicBezTo>
                  <a:pt x="770998" y="280196"/>
                  <a:pt x="774064" y="280380"/>
                  <a:pt x="779921" y="280729"/>
                </a:cubicBezTo>
                <a:cubicBezTo>
                  <a:pt x="785778" y="281077"/>
                  <a:pt x="792786" y="281481"/>
                  <a:pt x="800945" y="281940"/>
                </a:cubicBezTo>
                <a:cubicBezTo>
                  <a:pt x="809104" y="282399"/>
                  <a:pt x="816773" y="282803"/>
                  <a:pt x="823952" y="283152"/>
                </a:cubicBezTo>
                <a:cubicBezTo>
                  <a:pt x="831131" y="283500"/>
                  <a:pt x="836179" y="283684"/>
                  <a:pt x="839095" y="283702"/>
                </a:cubicBezTo>
                <a:cubicBezTo>
                  <a:pt x="842054" y="283695"/>
                  <a:pt x="844154" y="283093"/>
                  <a:pt x="845395" y="281896"/>
                </a:cubicBezTo>
                <a:cubicBezTo>
                  <a:pt x="846636" y="280699"/>
                  <a:pt x="847238" y="278952"/>
                  <a:pt x="847201" y="276654"/>
                </a:cubicBezTo>
                <a:lnTo>
                  <a:pt x="847201" y="110148"/>
                </a:lnTo>
                <a:lnTo>
                  <a:pt x="889140" y="113662"/>
                </a:lnTo>
                <a:cubicBezTo>
                  <a:pt x="899881" y="103741"/>
                  <a:pt x="910292" y="93182"/>
                  <a:pt x="920373" y="81987"/>
                </a:cubicBezTo>
                <a:cubicBezTo>
                  <a:pt x="930454" y="70791"/>
                  <a:pt x="939191" y="60496"/>
                  <a:pt x="946585" y="51102"/>
                </a:cubicBezTo>
                <a:lnTo>
                  <a:pt x="735482" y="51102"/>
                </a:lnTo>
                <a:lnTo>
                  <a:pt x="732311" y="41234"/>
                </a:lnTo>
                <a:lnTo>
                  <a:pt x="949757" y="41234"/>
                </a:lnTo>
                <a:close/>
                <a:moveTo>
                  <a:pt x="4736211" y="13392"/>
                </a:moveTo>
                <a:lnTo>
                  <a:pt x="4798238" y="19736"/>
                </a:lnTo>
                <a:cubicBezTo>
                  <a:pt x="4798127" y="22232"/>
                  <a:pt x="4797114" y="24376"/>
                  <a:pt x="4795198" y="26168"/>
                </a:cubicBezTo>
                <a:cubicBezTo>
                  <a:pt x="4793282" y="27959"/>
                  <a:pt x="4790066" y="29222"/>
                  <a:pt x="4785550" y="29956"/>
                </a:cubicBezTo>
                <a:lnTo>
                  <a:pt x="4785550" y="138151"/>
                </a:lnTo>
                <a:cubicBezTo>
                  <a:pt x="4800426" y="125008"/>
                  <a:pt x="4813847" y="111910"/>
                  <a:pt x="4825815" y="98855"/>
                </a:cubicBezTo>
                <a:cubicBezTo>
                  <a:pt x="4837783" y="85801"/>
                  <a:pt x="4847856" y="73407"/>
                  <a:pt x="4856036" y="61674"/>
                </a:cubicBezTo>
                <a:lnTo>
                  <a:pt x="4911014" y="101146"/>
                </a:lnTo>
                <a:cubicBezTo>
                  <a:pt x="4909839" y="102776"/>
                  <a:pt x="4908135" y="103921"/>
                  <a:pt x="4905903" y="104582"/>
                </a:cubicBezTo>
                <a:cubicBezTo>
                  <a:pt x="4903672" y="105243"/>
                  <a:pt x="4900558" y="105155"/>
                  <a:pt x="4896564" y="104318"/>
                </a:cubicBezTo>
                <a:cubicBezTo>
                  <a:pt x="4882732" y="116609"/>
                  <a:pt x="4866432" y="128944"/>
                  <a:pt x="4847665" y="141322"/>
                </a:cubicBezTo>
                <a:cubicBezTo>
                  <a:pt x="4828899" y="153701"/>
                  <a:pt x="4808194" y="165331"/>
                  <a:pt x="4785550" y="176213"/>
                </a:cubicBezTo>
                <a:lnTo>
                  <a:pt x="4785550" y="271720"/>
                </a:lnTo>
                <a:cubicBezTo>
                  <a:pt x="4785492" y="276397"/>
                  <a:pt x="4786843" y="279642"/>
                  <a:pt x="4789603" y="281455"/>
                </a:cubicBezTo>
                <a:cubicBezTo>
                  <a:pt x="4792364" y="283269"/>
                  <a:pt x="4796887" y="284135"/>
                  <a:pt x="4803171" y="284055"/>
                </a:cubicBezTo>
                <a:lnTo>
                  <a:pt x="4836652" y="284055"/>
                </a:lnTo>
                <a:cubicBezTo>
                  <a:pt x="4841975" y="284069"/>
                  <a:pt x="4846836" y="284040"/>
                  <a:pt x="4851234" y="283967"/>
                </a:cubicBezTo>
                <a:cubicBezTo>
                  <a:pt x="4855632" y="283893"/>
                  <a:pt x="4859346" y="283688"/>
                  <a:pt x="4862379" y="283350"/>
                </a:cubicBezTo>
                <a:cubicBezTo>
                  <a:pt x="4864839" y="283232"/>
                  <a:pt x="4867056" y="282762"/>
                  <a:pt x="4869031" y="281940"/>
                </a:cubicBezTo>
                <a:cubicBezTo>
                  <a:pt x="4871006" y="281118"/>
                  <a:pt x="4872783" y="279591"/>
                  <a:pt x="4874361" y="277359"/>
                </a:cubicBezTo>
                <a:cubicBezTo>
                  <a:pt x="4877195" y="273129"/>
                  <a:pt x="4880426" y="266081"/>
                  <a:pt x="4884053" y="256213"/>
                </a:cubicBezTo>
                <a:cubicBezTo>
                  <a:pt x="4887680" y="246345"/>
                  <a:pt x="4891615" y="234715"/>
                  <a:pt x="4895859" y="221323"/>
                </a:cubicBezTo>
                <a:lnTo>
                  <a:pt x="4899384" y="221323"/>
                </a:lnTo>
                <a:lnTo>
                  <a:pt x="4900793" y="280178"/>
                </a:lnTo>
                <a:cubicBezTo>
                  <a:pt x="4907724" y="283115"/>
                  <a:pt x="4912541" y="286228"/>
                  <a:pt x="4915242" y="289517"/>
                </a:cubicBezTo>
                <a:cubicBezTo>
                  <a:pt x="4917945" y="292806"/>
                  <a:pt x="4919237" y="296624"/>
                  <a:pt x="4919120" y="300971"/>
                </a:cubicBezTo>
                <a:cubicBezTo>
                  <a:pt x="4919300" y="308476"/>
                  <a:pt x="4916785" y="314650"/>
                  <a:pt x="4911575" y="319493"/>
                </a:cubicBezTo>
                <a:cubicBezTo>
                  <a:pt x="4906364" y="324335"/>
                  <a:pt x="4897375" y="327925"/>
                  <a:pt x="4884608" y="330261"/>
                </a:cubicBezTo>
                <a:cubicBezTo>
                  <a:pt x="4871840" y="332598"/>
                  <a:pt x="4854210" y="333760"/>
                  <a:pt x="4831718" y="333747"/>
                </a:cubicBezTo>
                <a:lnTo>
                  <a:pt x="4794361" y="333747"/>
                </a:lnTo>
                <a:cubicBezTo>
                  <a:pt x="4773281" y="334194"/>
                  <a:pt x="4758260" y="331184"/>
                  <a:pt x="4749294" y="324716"/>
                </a:cubicBezTo>
                <a:cubicBezTo>
                  <a:pt x="4740330" y="318247"/>
                  <a:pt x="4735968" y="305633"/>
                  <a:pt x="4736211" y="286874"/>
                </a:cubicBezTo>
                <a:lnTo>
                  <a:pt x="4736211" y="197358"/>
                </a:lnTo>
                <a:cubicBezTo>
                  <a:pt x="4721057" y="202703"/>
                  <a:pt x="4705550" y="207520"/>
                  <a:pt x="4689690" y="211807"/>
                </a:cubicBezTo>
                <a:lnTo>
                  <a:pt x="4687576" y="207931"/>
                </a:lnTo>
                <a:cubicBezTo>
                  <a:pt x="4695858" y="203503"/>
                  <a:pt x="4704052" y="198702"/>
                  <a:pt x="4712158" y="193525"/>
                </a:cubicBezTo>
                <a:cubicBezTo>
                  <a:pt x="4720264" y="188349"/>
                  <a:pt x="4728281" y="182931"/>
                  <a:pt x="4736211" y="177270"/>
                </a:cubicBezTo>
                <a:close/>
                <a:moveTo>
                  <a:pt x="3678935" y="13392"/>
                </a:moveTo>
                <a:lnTo>
                  <a:pt x="3740963" y="19736"/>
                </a:lnTo>
                <a:cubicBezTo>
                  <a:pt x="3740852" y="22232"/>
                  <a:pt x="3739839" y="24376"/>
                  <a:pt x="3737923" y="26168"/>
                </a:cubicBezTo>
                <a:cubicBezTo>
                  <a:pt x="3736006" y="27959"/>
                  <a:pt x="3732791" y="29222"/>
                  <a:pt x="3728275" y="29956"/>
                </a:cubicBezTo>
                <a:lnTo>
                  <a:pt x="3728275" y="138151"/>
                </a:lnTo>
                <a:cubicBezTo>
                  <a:pt x="3743150" y="125008"/>
                  <a:pt x="3756572" y="111910"/>
                  <a:pt x="3768540" y="98855"/>
                </a:cubicBezTo>
                <a:cubicBezTo>
                  <a:pt x="3780507" y="85801"/>
                  <a:pt x="3790581" y="73407"/>
                  <a:pt x="3798760" y="61674"/>
                </a:cubicBezTo>
                <a:lnTo>
                  <a:pt x="3853739" y="101146"/>
                </a:lnTo>
                <a:cubicBezTo>
                  <a:pt x="3852564" y="102776"/>
                  <a:pt x="3850860" y="103921"/>
                  <a:pt x="3848628" y="104582"/>
                </a:cubicBezTo>
                <a:cubicBezTo>
                  <a:pt x="3846396" y="105243"/>
                  <a:pt x="3843283" y="105155"/>
                  <a:pt x="3839289" y="104318"/>
                </a:cubicBezTo>
                <a:cubicBezTo>
                  <a:pt x="3825456" y="116609"/>
                  <a:pt x="3809157" y="128944"/>
                  <a:pt x="3790390" y="141322"/>
                </a:cubicBezTo>
                <a:cubicBezTo>
                  <a:pt x="3771624" y="153701"/>
                  <a:pt x="3750918" y="165331"/>
                  <a:pt x="3728275" y="176213"/>
                </a:cubicBezTo>
                <a:lnTo>
                  <a:pt x="3728275" y="271720"/>
                </a:lnTo>
                <a:cubicBezTo>
                  <a:pt x="3728216" y="276397"/>
                  <a:pt x="3729568" y="279642"/>
                  <a:pt x="3732328" y="281455"/>
                </a:cubicBezTo>
                <a:cubicBezTo>
                  <a:pt x="3735088" y="283269"/>
                  <a:pt x="3739611" y="284135"/>
                  <a:pt x="3745896" y="284055"/>
                </a:cubicBezTo>
                <a:lnTo>
                  <a:pt x="3779377" y="284055"/>
                </a:lnTo>
                <a:cubicBezTo>
                  <a:pt x="3784700" y="284069"/>
                  <a:pt x="3789560" y="284040"/>
                  <a:pt x="3793959" y="283967"/>
                </a:cubicBezTo>
                <a:cubicBezTo>
                  <a:pt x="3798357" y="283893"/>
                  <a:pt x="3802071" y="283688"/>
                  <a:pt x="3805104" y="283350"/>
                </a:cubicBezTo>
                <a:cubicBezTo>
                  <a:pt x="3807564" y="283232"/>
                  <a:pt x="3809781" y="282762"/>
                  <a:pt x="3811756" y="281940"/>
                </a:cubicBezTo>
                <a:cubicBezTo>
                  <a:pt x="3813731" y="281118"/>
                  <a:pt x="3815508" y="279591"/>
                  <a:pt x="3817086" y="277359"/>
                </a:cubicBezTo>
                <a:cubicBezTo>
                  <a:pt x="3819921" y="273129"/>
                  <a:pt x="3823151" y="266081"/>
                  <a:pt x="3826778" y="256213"/>
                </a:cubicBezTo>
                <a:cubicBezTo>
                  <a:pt x="3830405" y="246345"/>
                  <a:pt x="3834340" y="234715"/>
                  <a:pt x="3838584" y="221323"/>
                </a:cubicBezTo>
                <a:lnTo>
                  <a:pt x="3842109" y="221323"/>
                </a:lnTo>
                <a:lnTo>
                  <a:pt x="3843518" y="280178"/>
                </a:lnTo>
                <a:cubicBezTo>
                  <a:pt x="3850449" y="283115"/>
                  <a:pt x="3855266" y="286228"/>
                  <a:pt x="3857968" y="289517"/>
                </a:cubicBezTo>
                <a:cubicBezTo>
                  <a:pt x="3860670" y="292806"/>
                  <a:pt x="3861962" y="296624"/>
                  <a:pt x="3861844" y="300971"/>
                </a:cubicBezTo>
                <a:cubicBezTo>
                  <a:pt x="3862025" y="308476"/>
                  <a:pt x="3859510" y="314650"/>
                  <a:pt x="3854300" y="319493"/>
                </a:cubicBezTo>
                <a:cubicBezTo>
                  <a:pt x="3849089" y="324335"/>
                  <a:pt x="3840101" y="327925"/>
                  <a:pt x="3827333" y="330261"/>
                </a:cubicBezTo>
                <a:cubicBezTo>
                  <a:pt x="3814565" y="332598"/>
                  <a:pt x="3796935" y="333760"/>
                  <a:pt x="3774443" y="333747"/>
                </a:cubicBezTo>
                <a:lnTo>
                  <a:pt x="3737086" y="333747"/>
                </a:lnTo>
                <a:cubicBezTo>
                  <a:pt x="3716006" y="334194"/>
                  <a:pt x="3700984" y="331184"/>
                  <a:pt x="3692019" y="324716"/>
                </a:cubicBezTo>
                <a:cubicBezTo>
                  <a:pt x="3683054" y="318247"/>
                  <a:pt x="3678693" y="305633"/>
                  <a:pt x="3678935" y="286874"/>
                </a:cubicBezTo>
                <a:lnTo>
                  <a:pt x="3678935" y="197358"/>
                </a:lnTo>
                <a:cubicBezTo>
                  <a:pt x="3663781" y="202703"/>
                  <a:pt x="3648275" y="207520"/>
                  <a:pt x="3632415" y="211807"/>
                </a:cubicBezTo>
                <a:lnTo>
                  <a:pt x="3630301" y="207931"/>
                </a:lnTo>
                <a:cubicBezTo>
                  <a:pt x="3638583" y="203503"/>
                  <a:pt x="3646777" y="198702"/>
                  <a:pt x="3654883" y="193525"/>
                </a:cubicBezTo>
                <a:cubicBezTo>
                  <a:pt x="3662989" y="188349"/>
                  <a:pt x="3671006" y="182931"/>
                  <a:pt x="3678935" y="177270"/>
                </a:cubicBezTo>
                <a:close/>
                <a:moveTo>
                  <a:pt x="6019047" y="11983"/>
                </a:moveTo>
                <a:lnTo>
                  <a:pt x="6067329" y="32423"/>
                </a:lnTo>
                <a:lnTo>
                  <a:pt x="6098343" y="32423"/>
                </a:lnTo>
                <a:lnTo>
                  <a:pt x="6117373" y="11983"/>
                </a:lnTo>
                <a:lnTo>
                  <a:pt x="6156845" y="41586"/>
                </a:lnTo>
                <a:cubicBezTo>
                  <a:pt x="6155949" y="42842"/>
                  <a:pt x="6154481" y="44031"/>
                  <a:pt x="6152440" y="45155"/>
                </a:cubicBezTo>
                <a:cubicBezTo>
                  <a:pt x="6150399" y="46278"/>
                  <a:pt x="6147873" y="47203"/>
                  <a:pt x="6144863" y="47930"/>
                </a:cubicBezTo>
                <a:lnTo>
                  <a:pt x="6144863" y="127578"/>
                </a:lnTo>
                <a:cubicBezTo>
                  <a:pt x="6144569" y="128481"/>
                  <a:pt x="6142455" y="129729"/>
                  <a:pt x="6138519" y="131324"/>
                </a:cubicBezTo>
                <a:cubicBezTo>
                  <a:pt x="6134584" y="132919"/>
                  <a:pt x="6129885" y="134376"/>
                  <a:pt x="6124423" y="135697"/>
                </a:cubicBezTo>
                <a:cubicBezTo>
                  <a:pt x="6118959" y="137017"/>
                  <a:pt x="6113791" y="137718"/>
                  <a:pt x="6108915" y="137798"/>
                </a:cubicBezTo>
                <a:lnTo>
                  <a:pt x="6102572" y="137798"/>
                </a:lnTo>
                <a:lnTo>
                  <a:pt x="6102572" y="192777"/>
                </a:lnTo>
                <a:lnTo>
                  <a:pt x="6106096" y="192777"/>
                </a:lnTo>
                <a:lnTo>
                  <a:pt x="6124775" y="160706"/>
                </a:lnTo>
                <a:cubicBezTo>
                  <a:pt x="6124968" y="160893"/>
                  <a:pt x="6126931" y="162986"/>
                  <a:pt x="6130661" y="166984"/>
                </a:cubicBezTo>
                <a:cubicBezTo>
                  <a:pt x="6134392" y="170983"/>
                  <a:pt x="6138729" y="175764"/>
                  <a:pt x="6143675" y="181329"/>
                </a:cubicBezTo>
                <a:cubicBezTo>
                  <a:pt x="6148620" y="186894"/>
                  <a:pt x="6153009" y="192120"/>
                  <a:pt x="6156845" y="197006"/>
                </a:cubicBezTo>
                <a:cubicBezTo>
                  <a:pt x="6156295" y="198937"/>
                  <a:pt x="6155193" y="200361"/>
                  <a:pt x="6153541" y="201279"/>
                </a:cubicBezTo>
                <a:cubicBezTo>
                  <a:pt x="6151889" y="202197"/>
                  <a:pt x="6149819" y="202652"/>
                  <a:pt x="6147330" y="202644"/>
                </a:cubicBezTo>
                <a:lnTo>
                  <a:pt x="6102572" y="202644"/>
                </a:lnTo>
                <a:lnTo>
                  <a:pt x="6102572" y="263966"/>
                </a:lnTo>
                <a:cubicBezTo>
                  <a:pt x="6111405" y="262028"/>
                  <a:pt x="6120347" y="260002"/>
                  <a:pt x="6129400" y="257887"/>
                </a:cubicBezTo>
                <a:cubicBezTo>
                  <a:pt x="6138453" y="255773"/>
                  <a:pt x="6147484" y="253570"/>
                  <a:pt x="6156493" y="251279"/>
                </a:cubicBezTo>
                <a:lnTo>
                  <a:pt x="6157198" y="254803"/>
                </a:lnTo>
                <a:cubicBezTo>
                  <a:pt x="6144657" y="264172"/>
                  <a:pt x="6128505" y="275038"/>
                  <a:pt x="6108739" y="287403"/>
                </a:cubicBezTo>
                <a:cubicBezTo>
                  <a:pt x="6088974" y="299767"/>
                  <a:pt x="6064715" y="313453"/>
                  <a:pt x="6035963" y="328460"/>
                </a:cubicBezTo>
                <a:cubicBezTo>
                  <a:pt x="6035053" y="330795"/>
                  <a:pt x="6033703" y="332821"/>
                  <a:pt x="6031911" y="334540"/>
                </a:cubicBezTo>
                <a:cubicBezTo>
                  <a:pt x="6030119" y="336258"/>
                  <a:pt x="6028064" y="337403"/>
                  <a:pt x="6025743" y="337976"/>
                </a:cubicBezTo>
                <a:lnTo>
                  <a:pt x="6002835" y="282645"/>
                </a:lnTo>
                <a:cubicBezTo>
                  <a:pt x="6004774" y="282315"/>
                  <a:pt x="6006889" y="282006"/>
                  <a:pt x="6009179" y="281720"/>
                </a:cubicBezTo>
                <a:cubicBezTo>
                  <a:pt x="6011470" y="281433"/>
                  <a:pt x="6013937" y="281037"/>
                  <a:pt x="6016580" y="280530"/>
                </a:cubicBezTo>
                <a:lnTo>
                  <a:pt x="6016580" y="166588"/>
                </a:lnTo>
                <a:lnTo>
                  <a:pt x="6058519" y="170441"/>
                </a:lnTo>
                <a:cubicBezTo>
                  <a:pt x="6058401" y="171889"/>
                  <a:pt x="6057843" y="173135"/>
                  <a:pt x="6056845" y="174178"/>
                </a:cubicBezTo>
                <a:cubicBezTo>
                  <a:pt x="6055846" y="175222"/>
                  <a:pt x="6054055" y="176017"/>
                  <a:pt x="6051471" y="176565"/>
                </a:cubicBezTo>
                <a:lnTo>
                  <a:pt x="6051471" y="274539"/>
                </a:lnTo>
                <a:lnTo>
                  <a:pt x="6061691" y="272425"/>
                </a:lnTo>
                <a:lnTo>
                  <a:pt x="6061691" y="132159"/>
                </a:lnTo>
                <a:cubicBezTo>
                  <a:pt x="6060207" y="134311"/>
                  <a:pt x="6056477" y="136616"/>
                  <a:pt x="6050501" y="139076"/>
                </a:cubicBezTo>
                <a:cubicBezTo>
                  <a:pt x="6044525" y="141535"/>
                  <a:pt x="6036741" y="142872"/>
                  <a:pt x="6027153" y="143085"/>
                </a:cubicBezTo>
                <a:lnTo>
                  <a:pt x="6019047" y="143085"/>
                </a:lnTo>
                <a:close/>
                <a:moveTo>
                  <a:pt x="451768" y="11630"/>
                </a:moveTo>
                <a:cubicBezTo>
                  <a:pt x="451992" y="11802"/>
                  <a:pt x="454404" y="13808"/>
                  <a:pt x="459005" y="17647"/>
                </a:cubicBezTo>
                <a:cubicBezTo>
                  <a:pt x="463605" y="21487"/>
                  <a:pt x="469048" y="26130"/>
                  <a:pt x="475334" y="31575"/>
                </a:cubicBezTo>
                <a:cubicBezTo>
                  <a:pt x="481620" y="37020"/>
                  <a:pt x="487402" y="42237"/>
                  <a:pt x="492682" y="47225"/>
                </a:cubicBezTo>
                <a:cubicBezTo>
                  <a:pt x="492116" y="49156"/>
                  <a:pt x="490955" y="50580"/>
                  <a:pt x="489199" y="51498"/>
                </a:cubicBezTo>
                <a:cubicBezTo>
                  <a:pt x="487443" y="52416"/>
                  <a:pt x="485312" y="52871"/>
                  <a:pt x="482806" y="52864"/>
                </a:cubicBezTo>
                <a:lnTo>
                  <a:pt x="439776" y="52864"/>
                </a:lnTo>
                <a:lnTo>
                  <a:pt x="439776" y="144847"/>
                </a:lnTo>
                <a:lnTo>
                  <a:pt x="442950" y="144847"/>
                </a:lnTo>
                <a:lnTo>
                  <a:pt x="459527" y="116300"/>
                </a:lnTo>
                <a:cubicBezTo>
                  <a:pt x="459702" y="116470"/>
                  <a:pt x="461469" y="118363"/>
                  <a:pt x="464831" y="121978"/>
                </a:cubicBezTo>
                <a:cubicBezTo>
                  <a:pt x="468193" y="125594"/>
                  <a:pt x="472103" y="129914"/>
                  <a:pt x="476562" y="134940"/>
                </a:cubicBezTo>
                <a:cubicBezTo>
                  <a:pt x="481021" y="139965"/>
                  <a:pt x="484984" y="144677"/>
                  <a:pt x="488450" y="149076"/>
                </a:cubicBezTo>
                <a:cubicBezTo>
                  <a:pt x="487913" y="151007"/>
                  <a:pt x="486870" y="152431"/>
                  <a:pt x="485319" y="153349"/>
                </a:cubicBezTo>
                <a:cubicBezTo>
                  <a:pt x="483769" y="154267"/>
                  <a:pt x="481756" y="154722"/>
                  <a:pt x="479279" y="154715"/>
                </a:cubicBezTo>
                <a:lnTo>
                  <a:pt x="439776" y="154715"/>
                </a:lnTo>
                <a:lnTo>
                  <a:pt x="439776" y="240001"/>
                </a:lnTo>
                <a:cubicBezTo>
                  <a:pt x="447557" y="237894"/>
                  <a:pt x="455449" y="235765"/>
                  <a:pt x="463451" y="233614"/>
                </a:cubicBezTo>
                <a:cubicBezTo>
                  <a:pt x="471453" y="231463"/>
                  <a:pt x="479433" y="229245"/>
                  <a:pt x="487392" y="226962"/>
                </a:cubicBezTo>
                <a:lnTo>
                  <a:pt x="488097" y="230134"/>
                </a:lnTo>
                <a:cubicBezTo>
                  <a:pt x="477940" y="239164"/>
                  <a:pt x="464219" y="250266"/>
                  <a:pt x="446933" y="263438"/>
                </a:cubicBezTo>
                <a:cubicBezTo>
                  <a:pt x="429647" y="276610"/>
                  <a:pt x="408362" y="291588"/>
                  <a:pt x="383079" y="308372"/>
                </a:cubicBezTo>
                <a:cubicBezTo>
                  <a:pt x="382352" y="310861"/>
                  <a:pt x="381163" y="313020"/>
                  <a:pt x="379511" y="314848"/>
                </a:cubicBezTo>
                <a:cubicBezTo>
                  <a:pt x="377859" y="316676"/>
                  <a:pt x="375877" y="318042"/>
                  <a:pt x="373564" y="318945"/>
                </a:cubicBezTo>
                <a:lnTo>
                  <a:pt x="348189" y="262909"/>
                </a:lnTo>
                <a:cubicBezTo>
                  <a:pt x="352829" y="261844"/>
                  <a:pt x="358791" y="260449"/>
                  <a:pt x="366075" y="258724"/>
                </a:cubicBezTo>
                <a:cubicBezTo>
                  <a:pt x="373358" y="256999"/>
                  <a:pt x="381611" y="254987"/>
                  <a:pt x="390833" y="252689"/>
                </a:cubicBezTo>
                <a:lnTo>
                  <a:pt x="390833" y="154715"/>
                </a:lnTo>
                <a:lnTo>
                  <a:pt x="357705" y="154715"/>
                </a:lnTo>
                <a:lnTo>
                  <a:pt x="354885" y="144847"/>
                </a:lnTo>
                <a:lnTo>
                  <a:pt x="390833" y="144847"/>
                </a:lnTo>
                <a:lnTo>
                  <a:pt x="390833" y="52864"/>
                </a:lnTo>
                <a:lnTo>
                  <a:pt x="353476" y="52864"/>
                </a:lnTo>
                <a:lnTo>
                  <a:pt x="350656" y="42996"/>
                </a:lnTo>
                <a:lnTo>
                  <a:pt x="428860" y="42996"/>
                </a:lnTo>
                <a:close/>
                <a:moveTo>
                  <a:pt x="4399997" y="11278"/>
                </a:moveTo>
                <a:lnTo>
                  <a:pt x="4464139" y="19031"/>
                </a:lnTo>
                <a:cubicBezTo>
                  <a:pt x="4463853" y="21373"/>
                  <a:pt x="4462751" y="23473"/>
                  <a:pt x="4460835" y="25331"/>
                </a:cubicBezTo>
                <a:cubicBezTo>
                  <a:pt x="4458919" y="27188"/>
                  <a:pt x="4455791" y="28495"/>
                  <a:pt x="4451451" y="29251"/>
                </a:cubicBezTo>
                <a:cubicBezTo>
                  <a:pt x="4451070" y="44971"/>
                  <a:pt x="4451040" y="60492"/>
                  <a:pt x="4451363" y="75815"/>
                </a:cubicBezTo>
                <a:cubicBezTo>
                  <a:pt x="4451686" y="91139"/>
                  <a:pt x="4452538" y="106043"/>
                  <a:pt x="4453918" y="120529"/>
                </a:cubicBezTo>
                <a:lnTo>
                  <a:pt x="4484227" y="117005"/>
                </a:lnTo>
                <a:lnTo>
                  <a:pt x="4508192" y="79296"/>
                </a:lnTo>
                <a:cubicBezTo>
                  <a:pt x="4508472" y="79437"/>
                  <a:pt x="4511631" y="81191"/>
                  <a:pt x="4517668" y="84556"/>
                </a:cubicBezTo>
                <a:cubicBezTo>
                  <a:pt x="4523705" y="87921"/>
                  <a:pt x="4530936" y="92050"/>
                  <a:pt x="4539362" y="96943"/>
                </a:cubicBezTo>
                <a:cubicBezTo>
                  <a:pt x="4547788" y="101836"/>
                  <a:pt x="4555724" y="106643"/>
                  <a:pt x="4563170" y="111366"/>
                </a:cubicBezTo>
                <a:cubicBezTo>
                  <a:pt x="4562774" y="113481"/>
                  <a:pt x="4561716" y="115155"/>
                  <a:pt x="4559998" y="116388"/>
                </a:cubicBezTo>
                <a:cubicBezTo>
                  <a:pt x="4558280" y="117622"/>
                  <a:pt x="4556166" y="118415"/>
                  <a:pt x="4553655" y="118767"/>
                </a:cubicBezTo>
                <a:lnTo>
                  <a:pt x="4454976" y="130397"/>
                </a:lnTo>
                <a:cubicBezTo>
                  <a:pt x="4458045" y="159693"/>
                  <a:pt x="4464682" y="186389"/>
                  <a:pt x="4474888" y="210486"/>
                </a:cubicBezTo>
                <a:cubicBezTo>
                  <a:pt x="4485093" y="234583"/>
                  <a:pt x="4500542" y="254759"/>
                  <a:pt x="4521232" y="271015"/>
                </a:cubicBezTo>
                <a:cubicBezTo>
                  <a:pt x="4523802" y="273497"/>
                  <a:pt x="4525974" y="274701"/>
                  <a:pt x="4527752" y="274627"/>
                </a:cubicBezTo>
                <a:cubicBezTo>
                  <a:pt x="4529528" y="274554"/>
                  <a:pt x="4531349" y="273115"/>
                  <a:pt x="4533214" y="270310"/>
                </a:cubicBezTo>
                <a:cubicBezTo>
                  <a:pt x="4536746" y="265229"/>
                  <a:pt x="4540960" y="258386"/>
                  <a:pt x="4545857" y="249781"/>
                </a:cubicBezTo>
                <a:cubicBezTo>
                  <a:pt x="4550754" y="241176"/>
                  <a:pt x="4555234" y="232747"/>
                  <a:pt x="4559294" y="224495"/>
                </a:cubicBezTo>
                <a:lnTo>
                  <a:pt x="4562465" y="225200"/>
                </a:lnTo>
                <a:lnTo>
                  <a:pt x="4553302" y="287579"/>
                </a:lnTo>
                <a:cubicBezTo>
                  <a:pt x="4560446" y="299459"/>
                  <a:pt x="4564661" y="308915"/>
                  <a:pt x="4565946" y="315949"/>
                </a:cubicBezTo>
                <a:cubicBezTo>
                  <a:pt x="4567231" y="322983"/>
                  <a:pt x="4566071" y="328211"/>
                  <a:pt x="4562465" y="331632"/>
                </a:cubicBezTo>
                <a:cubicBezTo>
                  <a:pt x="4555930" y="337749"/>
                  <a:pt x="4548325" y="340630"/>
                  <a:pt x="4539649" y="340273"/>
                </a:cubicBezTo>
                <a:cubicBezTo>
                  <a:pt x="4530973" y="339916"/>
                  <a:pt x="4522376" y="337680"/>
                  <a:pt x="4513857" y="333564"/>
                </a:cubicBezTo>
                <a:cubicBezTo>
                  <a:pt x="4505338" y="329448"/>
                  <a:pt x="4498046" y="324810"/>
                  <a:pt x="4491980" y="319650"/>
                </a:cubicBezTo>
                <a:cubicBezTo>
                  <a:pt x="4465548" y="296074"/>
                  <a:pt x="4445724" y="268776"/>
                  <a:pt x="4432509" y="237755"/>
                </a:cubicBezTo>
                <a:cubicBezTo>
                  <a:pt x="4419292" y="206734"/>
                  <a:pt x="4410570" y="172828"/>
                  <a:pt x="4406341" y="136036"/>
                </a:cubicBezTo>
                <a:lnTo>
                  <a:pt x="4340790" y="143789"/>
                </a:lnTo>
                <a:lnTo>
                  <a:pt x="4336913" y="134626"/>
                </a:lnTo>
                <a:lnTo>
                  <a:pt x="4405284" y="126521"/>
                </a:lnTo>
                <a:cubicBezTo>
                  <a:pt x="4403213" y="108349"/>
                  <a:pt x="4401803" y="89626"/>
                  <a:pt x="4401055" y="70353"/>
                </a:cubicBezTo>
                <a:cubicBezTo>
                  <a:pt x="4400306" y="51080"/>
                  <a:pt x="4399953" y="31388"/>
                  <a:pt x="4399997" y="11278"/>
                </a:cubicBezTo>
                <a:close/>
                <a:moveTo>
                  <a:pt x="4112066" y="10573"/>
                </a:moveTo>
                <a:lnTo>
                  <a:pt x="4177969" y="16564"/>
                </a:lnTo>
                <a:cubicBezTo>
                  <a:pt x="4177668" y="19215"/>
                  <a:pt x="4176508" y="21403"/>
                  <a:pt x="4174489" y="23128"/>
                </a:cubicBezTo>
                <a:cubicBezTo>
                  <a:pt x="4172470" y="24853"/>
                  <a:pt x="4169284" y="26072"/>
                  <a:pt x="4164930" y="26784"/>
                </a:cubicBezTo>
                <a:lnTo>
                  <a:pt x="4164930" y="87754"/>
                </a:lnTo>
                <a:lnTo>
                  <a:pt x="4182903" y="57445"/>
                </a:lnTo>
                <a:cubicBezTo>
                  <a:pt x="4183134" y="57661"/>
                  <a:pt x="4185453" y="60049"/>
                  <a:pt x="4189861" y="64611"/>
                </a:cubicBezTo>
                <a:cubicBezTo>
                  <a:pt x="4194268" y="69173"/>
                  <a:pt x="4199380" y="74616"/>
                  <a:pt x="4205197" y="80940"/>
                </a:cubicBezTo>
                <a:cubicBezTo>
                  <a:pt x="4211015" y="87264"/>
                  <a:pt x="4216153" y="93177"/>
                  <a:pt x="4220613" y="98679"/>
                </a:cubicBezTo>
                <a:cubicBezTo>
                  <a:pt x="4220047" y="100610"/>
                  <a:pt x="4218888" y="102034"/>
                  <a:pt x="4217133" y="102952"/>
                </a:cubicBezTo>
                <a:cubicBezTo>
                  <a:pt x="4215378" y="103870"/>
                  <a:pt x="4213249" y="104325"/>
                  <a:pt x="4210745" y="104318"/>
                </a:cubicBezTo>
                <a:lnTo>
                  <a:pt x="4164930" y="104318"/>
                </a:lnTo>
                <a:lnTo>
                  <a:pt x="4164930" y="282292"/>
                </a:lnTo>
                <a:cubicBezTo>
                  <a:pt x="4165195" y="293905"/>
                  <a:pt x="4163685" y="303769"/>
                  <a:pt x="4160401" y="311883"/>
                </a:cubicBezTo>
                <a:cubicBezTo>
                  <a:pt x="4157115" y="319998"/>
                  <a:pt x="4150463" y="326467"/>
                  <a:pt x="4140443" y="331293"/>
                </a:cubicBezTo>
                <a:cubicBezTo>
                  <a:pt x="4130422" y="336118"/>
                  <a:pt x="4115442" y="339403"/>
                  <a:pt x="4095502" y="341147"/>
                </a:cubicBezTo>
                <a:cubicBezTo>
                  <a:pt x="4094709" y="332719"/>
                  <a:pt x="4093388" y="325523"/>
                  <a:pt x="4091537" y="319561"/>
                </a:cubicBezTo>
                <a:cubicBezTo>
                  <a:pt x="4089687" y="313600"/>
                  <a:pt x="4086780" y="308695"/>
                  <a:pt x="4082815" y="304848"/>
                </a:cubicBezTo>
                <a:cubicBezTo>
                  <a:pt x="4079070" y="300831"/>
                  <a:pt x="4074224" y="297410"/>
                  <a:pt x="4068277" y="294583"/>
                </a:cubicBezTo>
                <a:cubicBezTo>
                  <a:pt x="4062330" y="291757"/>
                  <a:pt x="4053431" y="289304"/>
                  <a:pt x="4041581" y="287226"/>
                </a:cubicBezTo>
                <a:lnTo>
                  <a:pt x="4041581" y="282645"/>
                </a:lnTo>
                <a:cubicBezTo>
                  <a:pt x="4042158" y="282684"/>
                  <a:pt x="4046761" y="282958"/>
                  <a:pt x="4055391" y="283467"/>
                </a:cubicBezTo>
                <a:cubicBezTo>
                  <a:pt x="4064021" y="283976"/>
                  <a:pt x="4073219" y="284485"/>
                  <a:pt x="4082985" y="284994"/>
                </a:cubicBezTo>
                <a:cubicBezTo>
                  <a:pt x="4092750" y="285503"/>
                  <a:pt x="4099624" y="285778"/>
                  <a:pt x="4103608" y="285817"/>
                </a:cubicBezTo>
                <a:cubicBezTo>
                  <a:pt x="4106736" y="285809"/>
                  <a:pt x="4108938" y="285207"/>
                  <a:pt x="4110216" y="284011"/>
                </a:cubicBezTo>
                <a:cubicBezTo>
                  <a:pt x="4111493" y="282814"/>
                  <a:pt x="4112110" y="281066"/>
                  <a:pt x="4112066" y="278768"/>
                </a:cubicBezTo>
                <a:lnTo>
                  <a:pt x="4112066" y="104318"/>
                </a:lnTo>
                <a:lnTo>
                  <a:pt x="4016559" y="104318"/>
                </a:lnTo>
                <a:lnTo>
                  <a:pt x="4013740" y="94450"/>
                </a:lnTo>
                <a:lnTo>
                  <a:pt x="4112066" y="94450"/>
                </a:lnTo>
                <a:close/>
                <a:moveTo>
                  <a:pt x="2021129" y="10242"/>
                </a:moveTo>
                <a:lnTo>
                  <a:pt x="2067296" y="45441"/>
                </a:lnTo>
                <a:cubicBezTo>
                  <a:pt x="2066246" y="46911"/>
                  <a:pt x="2064558" y="48380"/>
                  <a:pt x="2062230" y="49850"/>
                </a:cubicBezTo>
                <a:cubicBezTo>
                  <a:pt x="2059903" y="51320"/>
                  <a:pt x="2056892" y="52436"/>
                  <a:pt x="2053199" y="53201"/>
                </a:cubicBezTo>
                <a:lnTo>
                  <a:pt x="2053199" y="185004"/>
                </a:lnTo>
                <a:cubicBezTo>
                  <a:pt x="2052880" y="186040"/>
                  <a:pt x="2050426" y="187494"/>
                  <a:pt x="2045838" y="189366"/>
                </a:cubicBezTo>
                <a:cubicBezTo>
                  <a:pt x="2041249" y="191237"/>
                  <a:pt x="2035741" y="192952"/>
                  <a:pt x="2029313" y="194510"/>
                </a:cubicBezTo>
                <a:cubicBezTo>
                  <a:pt x="2022884" y="196069"/>
                  <a:pt x="2016749" y="196896"/>
                  <a:pt x="2010908" y="196992"/>
                </a:cubicBezTo>
                <a:lnTo>
                  <a:pt x="2002098" y="196992"/>
                </a:lnTo>
                <a:lnTo>
                  <a:pt x="2002098" y="177600"/>
                </a:lnTo>
                <a:lnTo>
                  <a:pt x="1860775" y="177600"/>
                </a:lnTo>
                <a:lnTo>
                  <a:pt x="1860775" y="187120"/>
                </a:lnTo>
                <a:cubicBezTo>
                  <a:pt x="1860298" y="190124"/>
                  <a:pt x="1855702" y="193547"/>
                  <a:pt x="1846986" y="197388"/>
                </a:cubicBezTo>
                <a:cubicBezTo>
                  <a:pt x="1838271" y="201230"/>
                  <a:pt x="1828301" y="203330"/>
                  <a:pt x="1817074" y="203690"/>
                </a:cubicBezTo>
                <a:lnTo>
                  <a:pt x="1809674" y="203690"/>
                </a:lnTo>
                <a:lnTo>
                  <a:pt x="1809674" y="14472"/>
                </a:lnTo>
                <a:lnTo>
                  <a:pt x="1864299" y="35265"/>
                </a:lnTo>
                <a:lnTo>
                  <a:pt x="1998573" y="35265"/>
                </a:lnTo>
                <a:close/>
                <a:moveTo>
                  <a:pt x="2221306" y="8833"/>
                </a:moveTo>
                <a:cubicBezTo>
                  <a:pt x="2248106" y="9218"/>
                  <a:pt x="2268783" y="12788"/>
                  <a:pt x="2283336" y="19542"/>
                </a:cubicBezTo>
                <a:cubicBezTo>
                  <a:pt x="2297888" y="26297"/>
                  <a:pt x="2307490" y="34349"/>
                  <a:pt x="2312142" y="43697"/>
                </a:cubicBezTo>
                <a:cubicBezTo>
                  <a:pt x="2316792" y="53045"/>
                  <a:pt x="2317665" y="61802"/>
                  <a:pt x="2314761" y="69968"/>
                </a:cubicBezTo>
                <a:cubicBezTo>
                  <a:pt x="2311856" y="78134"/>
                  <a:pt x="2306346" y="83820"/>
                  <a:pt x="2298231" y="87027"/>
                </a:cubicBezTo>
                <a:cubicBezTo>
                  <a:pt x="2290115" y="90235"/>
                  <a:pt x="2280568" y="89074"/>
                  <a:pt x="2269588" y="83547"/>
                </a:cubicBezTo>
                <a:cubicBezTo>
                  <a:pt x="2264735" y="69905"/>
                  <a:pt x="2257701" y="56660"/>
                  <a:pt x="2248487" y="43811"/>
                </a:cubicBezTo>
                <a:cubicBezTo>
                  <a:pt x="2239272" y="30962"/>
                  <a:pt x="2229507" y="20008"/>
                  <a:pt x="2219191" y="10947"/>
                </a:cubicBezTo>
                <a:close/>
                <a:moveTo>
                  <a:pt x="6275965" y="8811"/>
                </a:moveTo>
                <a:lnTo>
                  <a:pt x="6327419" y="60970"/>
                </a:lnTo>
                <a:cubicBezTo>
                  <a:pt x="6324923" y="62776"/>
                  <a:pt x="6321369" y="63657"/>
                  <a:pt x="6316759" y="63613"/>
                </a:cubicBezTo>
                <a:cubicBezTo>
                  <a:pt x="6312147" y="63569"/>
                  <a:pt x="6306655" y="62335"/>
                  <a:pt x="6300282" y="59912"/>
                </a:cubicBezTo>
                <a:cubicBezTo>
                  <a:pt x="6293909" y="60808"/>
                  <a:pt x="6287008" y="61660"/>
                  <a:pt x="6279577" y="62467"/>
                </a:cubicBezTo>
                <a:cubicBezTo>
                  <a:pt x="6272147" y="63275"/>
                  <a:pt x="6264365" y="63951"/>
                  <a:pt x="6256229" y="64494"/>
                </a:cubicBezTo>
                <a:cubicBezTo>
                  <a:pt x="6256089" y="80698"/>
                  <a:pt x="6255840" y="96219"/>
                  <a:pt x="6255480" y="111058"/>
                </a:cubicBezTo>
                <a:cubicBezTo>
                  <a:pt x="6255121" y="125897"/>
                  <a:pt x="6254431" y="140096"/>
                  <a:pt x="6253410" y="153657"/>
                </a:cubicBezTo>
                <a:lnTo>
                  <a:pt x="6269621" y="153657"/>
                </a:lnTo>
                <a:lnTo>
                  <a:pt x="6294995" y="118062"/>
                </a:lnTo>
                <a:cubicBezTo>
                  <a:pt x="6295251" y="118260"/>
                  <a:pt x="6297953" y="120527"/>
                  <a:pt x="6303101" y="124863"/>
                </a:cubicBezTo>
                <a:cubicBezTo>
                  <a:pt x="6308251" y="129199"/>
                  <a:pt x="6314320" y="134415"/>
                  <a:pt x="6321310" y="140513"/>
                </a:cubicBezTo>
                <a:cubicBezTo>
                  <a:pt x="6328300" y="146611"/>
                  <a:pt x="6334683" y="152402"/>
                  <a:pt x="6340459" y="157886"/>
                </a:cubicBezTo>
                <a:cubicBezTo>
                  <a:pt x="6340047" y="159817"/>
                  <a:pt x="6338931" y="161242"/>
                  <a:pt x="6337111" y="162160"/>
                </a:cubicBezTo>
                <a:cubicBezTo>
                  <a:pt x="6335290" y="163077"/>
                  <a:pt x="6333116" y="163533"/>
                  <a:pt x="6330591" y="163525"/>
                </a:cubicBezTo>
                <a:lnTo>
                  <a:pt x="6252353" y="163525"/>
                </a:lnTo>
                <a:cubicBezTo>
                  <a:pt x="6252191" y="164744"/>
                  <a:pt x="6252074" y="165919"/>
                  <a:pt x="6252000" y="167050"/>
                </a:cubicBezTo>
                <a:cubicBezTo>
                  <a:pt x="6251927" y="168180"/>
                  <a:pt x="6251809" y="169355"/>
                  <a:pt x="6251648" y="170574"/>
                </a:cubicBezTo>
                <a:cubicBezTo>
                  <a:pt x="6259526" y="199568"/>
                  <a:pt x="6271347" y="222902"/>
                  <a:pt x="6287110" y="240574"/>
                </a:cubicBezTo>
                <a:cubicBezTo>
                  <a:pt x="6302874" y="258247"/>
                  <a:pt x="6320775" y="271800"/>
                  <a:pt x="6340811" y="281235"/>
                </a:cubicBezTo>
                <a:lnTo>
                  <a:pt x="6340107" y="286522"/>
                </a:lnTo>
                <a:cubicBezTo>
                  <a:pt x="6329321" y="292887"/>
                  <a:pt x="6320759" y="300508"/>
                  <a:pt x="6314423" y="309385"/>
                </a:cubicBezTo>
                <a:cubicBezTo>
                  <a:pt x="6308087" y="318262"/>
                  <a:pt x="6304195" y="328262"/>
                  <a:pt x="6302749" y="339385"/>
                </a:cubicBezTo>
                <a:cubicBezTo>
                  <a:pt x="6287581" y="322660"/>
                  <a:pt x="6275627" y="302102"/>
                  <a:pt x="6266890" y="277711"/>
                </a:cubicBezTo>
                <a:cubicBezTo>
                  <a:pt x="6258153" y="253320"/>
                  <a:pt x="6251663" y="226066"/>
                  <a:pt x="6247419" y="195948"/>
                </a:cubicBezTo>
                <a:cubicBezTo>
                  <a:pt x="6243403" y="216839"/>
                  <a:pt x="6236515" y="235988"/>
                  <a:pt x="6226755" y="253394"/>
                </a:cubicBezTo>
                <a:cubicBezTo>
                  <a:pt x="6216997" y="270799"/>
                  <a:pt x="6203087" y="286580"/>
                  <a:pt x="6185027" y="300736"/>
                </a:cubicBezTo>
                <a:cubicBezTo>
                  <a:pt x="6166965" y="314892"/>
                  <a:pt x="6143475" y="327540"/>
                  <a:pt x="6114555" y="338680"/>
                </a:cubicBezTo>
                <a:lnTo>
                  <a:pt x="6111030" y="333747"/>
                </a:lnTo>
                <a:cubicBezTo>
                  <a:pt x="6133945" y="318638"/>
                  <a:pt x="6151902" y="302413"/>
                  <a:pt x="6164899" y="285073"/>
                </a:cubicBezTo>
                <a:cubicBezTo>
                  <a:pt x="6177895" y="267732"/>
                  <a:pt x="6187289" y="249001"/>
                  <a:pt x="6193080" y="228881"/>
                </a:cubicBezTo>
                <a:cubicBezTo>
                  <a:pt x="6198871" y="208760"/>
                  <a:pt x="6202417" y="186975"/>
                  <a:pt x="6203717" y="163525"/>
                </a:cubicBezTo>
                <a:lnTo>
                  <a:pt x="6146273" y="163525"/>
                </a:lnTo>
                <a:lnTo>
                  <a:pt x="6143453" y="153657"/>
                </a:lnTo>
                <a:lnTo>
                  <a:pt x="6204423" y="153657"/>
                </a:lnTo>
                <a:cubicBezTo>
                  <a:pt x="6205083" y="140280"/>
                  <a:pt x="6205436" y="126330"/>
                  <a:pt x="6205479" y="111807"/>
                </a:cubicBezTo>
                <a:cubicBezTo>
                  <a:pt x="6205524" y="97284"/>
                  <a:pt x="6205524" y="82100"/>
                  <a:pt x="6205479" y="66256"/>
                </a:cubicBezTo>
                <a:cubicBezTo>
                  <a:pt x="6196295" y="66256"/>
                  <a:pt x="6187175" y="66168"/>
                  <a:pt x="6178123" y="65992"/>
                </a:cubicBezTo>
                <a:cubicBezTo>
                  <a:pt x="6169071" y="65815"/>
                  <a:pt x="6160215" y="65551"/>
                  <a:pt x="6151559" y="65199"/>
                </a:cubicBezTo>
                <a:lnTo>
                  <a:pt x="6151207" y="61322"/>
                </a:lnTo>
                <a:cubicBezTo>
                  <a:pt x="6165780" y="57221"/>
                  <a:pt x="6180921" y="52187"/>
                  <a:pt x="6196630" y="46220"/>
                </a:cubicBezTo>
                <a:cubicBezTo>
                  <a:pt x="6212339" y="40253"/>
                  <a:pt x="6227167" y="33992"/>
                  <a:pt x="6241114" y="27437"/>
                </a:cubicBezTo>
                <a:cubicBezTo>
                  <a:pt x="6255061" y="20882"/>
                  <a:pt x="6266677" y="14674"/>
                  <a:pt x="6275965" y="8811"/>
                </a:cubicBezTo>
                <a:close/>
                <a:moveTo>
                  <a:pt x="5816051" y="8811"/>
                </a:moveTo>
                <a:lnTo>
                  <a:pt x="5864685" y="49340"/>
                </a:lnTo>
                <a:cubicBezTo>
                  <a:pt x="5863465" y="50771"/>
                  <a:pt x="5861499" y="52137"/>
                  <a:pt x="5858781" y="53437"/>
                </a:cubicBezTo>
                <a:cubicBezTo>
                  <a:pt x="5856065" y="54736"/>
                  <a:pt x="5852511" y="55837"/>
                  <a:pt x="5848121" y="56740"/>
                </a:cubicBezTo>
                <a:cubicBezTo>
                  <a:pt x="5847548" y="70507"/>
                  <a:pt x="5847196" y="84119"/>
                  <a:pt x="5847064" y="97578"/>
                </a:cubicBezTo>
                <a:cubicBezTo>
                  <a:pt x="5846932" y="111036"/>
                  <a:pt x="5847284" y="124208"/>
                  <a:pt x="5848121" y="137093"/>
                </a:cubicBezTo>
                <a:cubicBezTo>
                  <a:pt x="5851351" y="137093"/>
                  <a:pt x="5854407" y="137093"/>
                  <a:pt x="5857284" y="137093"/>
                </a:cubicBezTo>
                <a:cubicBezTo>
                  <a:pt x="5865653" y="127369"/>
                  <a:pt x="5874407" y="116666"/>
                  <a:pt x="5883546" y="104984"/>
                </a:cubicBezTo>
                <a:cubicBezTo>
                  <a:pt x="5892685" y="93301"/>
                  <a:pt x="5901335" y="81893"/>
                  <a:pt x="5909495" y="70759"/>
                </a:cubicBezTo>
                <a:cubicBezTo>
                  <a:pt x="5917655" y="59625"/>
                  <a:pt x="5924451" y="50018"/>
                  <a:pt x="5929883" y="41939"/>
                </a:cubicBezTo>
                <a:lnTo>
                  <a:pt x="5980985" y="85992"/>
                </a:lnTo>
                <a:cubicBezTo>
                  <a:pt x="5979957" y="87438"/>
                  <a:pt x="5978312" y="88334"/>
                  <a:pt x="5976051" y="88679"/>
                </a:cubicBezTo>
                <a:cubicBezTo>
                  <a:pt x="5973791" y="89024"/>
                  <a:pt x="5970735" y="88598"/>
                  <a:pt x="5966889" y="87401"/>
                </a:cubicBezTo>
                <a:cubicBezTo>
                  <a:pt x="5956484" y="95015"/>
                  <a:pt x="5942843" y="103400"/>
                  <a:pt x="5925963" y="112556"/>
                </a:cubicBezTo>
                <a:cubicBezTo>
                  <a:pt x="5909083" y="121712"/>
                  <a:pt x="5892182" y="130361"/>
                  <a:pt x="5875258" y="138503"/>
                </a:cubicBezTo>
                <a:cubicBezTo>
                  <a:pt x="5905759" y="141875"/>
                  <a:pt x="5928545" y="148633"/>
                  <a:pt x="5943611" y="158779"/>
                </a:cubicBezTo>
                <a:cubicBezTo>
                  <a:pt x="5958679" y="168924"/>
                  <a:pt x="5967510" y="179669"/>
                  <a:pt x="5970104" y="191014"/>
                </a:cubicBezTo>
                <a:cubicBezTo>
                  <a:pt x="5972699" y="202360"/>
                  <a:pt x="5970538" y="211519"/>
                  <a:pt x="5963623" y="218493"/>
                </a:cubicBezTo>
                <a:cubicBezTo>
                  <a:pt x="5956707" y="225466"/>
                  <a:pt x="5946518" y="227467"/>
                  <a:pt x="5933055" y="224495"/>
                </a:cubicBezTo>
                <a:cubicBezTo>
                  <a:pt x="5922865" y="211749"/>
                  <a:pt x="5910294" y="199003"/>
                  <a:pt x="5895345" y="186257"/>
                </a:cubicBezTo>
                <a:cubicBezTo>
                  <a:pt x="5880397" y="173511"/>
                  <a:pt x="5865008" y="162174"/>
                  <a:pt x="5849178" y="152248"/>
                </a:cubicBezTo>
                <a:cubicBezTo>
                  <a:pt x="5851741" y="183988"/>
                  <a:pt x="5859303" y="210904"/>
                  <a:pt x="5871866" y="232997"/>
                </a:cubicBezTo>
                <a:cubicBezTo>
                  <a:pt x="5884429" y="255090"/>
                  <a:pt x="5904589" y="269055"/>
                  <a:pt x="5932351" y="274892"/>
                </a:cubicBezTo>
                <a:cubicBezTo>
                  <a:pt x="5937153" y="275986"/>
                  <a:pt x="5940765" y="276176"/>
                  <a:pt x="5943187" y="275464"/>
                </a:cubicBezTo>
                <a:cubicBezTo>
                  <a:pt x="5945611" y="274752"/>
                  <a:pt x="5947637" y="272917"/>
                  <a:pt x="5949267" y="269958"/>
                </a:cubicBezTo>
                <a:cubicBezTo>
                  <a:pt x="5952755" y="263739"/>
                  <a:pt x="5955911" y="256529"/>
                  <a:pt x="5958739" y="248328"/>
                </a:cubicBezTo>
                <a:cubicBezTo>
                  <a:pt x="5961565" y="240126"/>
                  <a:pt x="5964281" y="231242"/>
                  <a:pt x="5966889" y="221675"/>
                </a:cubicBezTo>
                <a:lnTo>
                  <a:pt x="5970060" y="221675"/>
                </a:lnTo>
                <a:lnTo>
                  <a:pt x="5969355" y="285112"/>
                </a:lnTo>
                <a:cubicBezTo>
                  <a:pt x="5977821" y="294224"/>
                  <a:pt x="5983005" y="301992"/>
                  <a:pt x="5984906" y="308416"/>
                </a:cubicBezTo>
                <a:cubicBezTo>
                  <a:pt x="5986807" y="314840"/>
                  <a:pt x="5986440" y="320230"/>
                  <a:pt x="5983805" y="324583"/>
                </a:cubicBezTo>
                <a:cubicBezTo>
                  <a:pt x="5977783" y="334650"/>
                  <a:pt x="5968768" y="339980"/>
                  <a:pt x="5956756" y="340575"/>
                </a:cubicBezTo>
                <a:cubicBezTo>
                  <a:pt x="5944744" y="341169"/>
                  <a:pt x="5930971" y="339011"/>
                  <a:pt x="5915434" y="334099"/>
                </a:cubicBezTo>
                <a:cubicBezTo>
                  <a:pt x="5878427" y="323502"/>
                  <a:pt x="5851217" y="304598"/>
                  <a:pt x="5833802" y="277385"/>
                </a:cubicBezTo>
                <a:cubicBezTo>
                  <a:pt x="5816387" y="250172"/>
                  <a:pt x="5805258" y="216909"/>
                  <a:pt x="5800413" y="177596"/>
                </a:cubicBezTo>
                <a:cubicBezTo>
                  <a:pt x="5795568" y="138283"/>
                  <a:pt x="5793497" y="95179"/>
                  <a:pt x="5794200" y="48282"/>
                </a:cubicBezTo>
                <a:lnTo>
                  <a:pt x="5659221" y="48282"/>
                </a:lnTo>
                <a:lnTo>
                  <a:pt x="5656049" y="38414"/>
                </a:lnTo>
                <a:lnTo>
                  <a:pt x="5789619" y="38414"/>
                </a:lnTo>
                <a:close/>
                <a:moveTo>
                  <a:pt x="643854" y="8106"/>
                </a:moveTo>
                <a:lnTo>
                  <a:pt x="685416" y="40529"/>
                </a:lnTo>
                <a:cubicBezTo>
                  <a:pt x="684241" y="42136"/>
                  <a:pt x="682538" y="43587"/>
                  <a:pt x="680306" y="44881"/>
                </a:cubicBezTo>
                <a:cubicBezTo>
                  <a:pt x="678074" y="46175"/>
                  <a:pt x="674960" y="47183"/>
                  <a:pt x="670967" y="47905"/>
                </a:cubicBezTo>
                <a:lnTo>
                  <a:pt x="670967" y="212160"/>
                </a:lnTo>
                <a:cubicBezTo>
                  <a:pt x="670834" y="213724"/>
                  <a:pt x="667225" y="215971"/>
                  <a:pt x="660139" y="218900"/>
                </a:cubicBezTo>
                <a:cubicBezTo>
                  <a:pt x="653053" y="221830"/>
                  <a:pt x="643282" y="223460"/>
                  <a:pt x="630826" y="223790"/>
                </a:cubicBezTo>
                <a:lnTo>
                  <a:pt x="622376" y="223790"/>
                </a:lnTo>
                <a:lnTo>
                  <a:pt x="622376" y="199473"/>
                </a:lnTo>
                <a:cubicBezTo>
                  <a:pt x="620906" y="200119"/>
                  <a:pt x="619253" y="200589"/>
                  <a:pt x="617420" y="200882"/>
                </a:cubicBezTo>
                <a:lnTo>
                  <a:pt x="617420" y="284759"/>
                </a:lnTo>
                <a:cubicBezTo>
                  <a:pt x="617339" y="286845"/>
                  <a:pt x="617766" y="288313"/>
                  <a:pt x="618702" y="289165"/>
                </a:cubicBezTo>
                <a:cubicBezTo>
                  <a:pt x="619637" y="290016"/>
                  <a:pt x="621566" y="290428"/>
                  <a:pt x="624488" y="290398"/>
                </a:cubicBezTo>
                <a:lnTo>
                  <a:pt x="639629" y="290398"/>
                </a:lnTo>
                <a:lnTo>
                  <a:pt x="652305" y="290398"/>
                </a:lnTo>
                <a:cubicBezTo>
                  <a:pt x="654007" y="290273"/>
                  <a:pt x="655356" y="289906"/>
                  <a:pt x="656354" y="289297"/>
                </a:cubicBezTo>
                <a:cubicBezTo>
                  <a:pt x="657352" y="288688"/>
                  <a:pt x="658350" y="287527"/>
                  <a:pt x="659347" y="285817"/>
                </a:cubicBezTo>
                <a:cubicBezTo>
                  <a:pt x="660968" y="282616"/>
                  <a:pt x="663096" y="276947"/>
                  <a:pt x="665732" y="268812"/>
                </a:cubicBezTo>
                <a:cubicBezTo>
                  <a:pt x="668368" y="260677"/>
                  <a:pt x="671295" y="251308"/>
                  <a:pt x="674513" y="240706"/>
                </a:cubicBezTo>
                <a:lnTo>
                  <a:pt x="678544" y="240706"/>
                </a:lnTo>
                <a:lnTo>
                  <a:pt x="679623" y="287931"/>
                </a:lnTo>
                <a:cubicBezTo>
                  <a:pt x="684425" y="290171"/>
                  <a:pt x="687596" y="292652"/>
                  <a:pt x="689138" y="295376"/>
                </a:cubicBezTo>
                <a:cubicBezTo>
                  <a:pt x="690680" y="298100"/>
                  <a:pt x="691385" y="301375"/>
                  <a:pt x="691253" y="305200"/>
                </a:cubicBezTo>
                <a:cubicBezTo>
                  <a:pt x="691499" y="313533"/>
                  <a:pt x="687280" y="319951"/>
                  <a:pt x="678593" y="324451"/>
                </a:cubicBezTo>
                <a:cubicBezTo>
                  <a:pt x="669907" y="328952"/>
                  <a:pt x="655276" y="331228"/>
                  <a:pt x="634700" y="331280"/>
                </a:cubicBezTo>
                <a:lnTo>
                  <a:pt x="612134" y="331280"/>
                </a:lnTo>
                <a:cubicBezTo>
                  <a:pt x="597053" y="331500"/>
                  <a:pt x="587126" y="329033"/>
                  <a:pt x="582354" y="323879"/>
                </a:cubicBezTo>
                <a:cubicBezTo>
                  <a:pt x="577581" y="318724"/>
                  <a:pt x="575408" y="309561"/>
                  <a:pt x="575834" y="296389"/>
                </a:cubicBezTo>
                <a:lnTo>
                  <a:pt x="575834" y="256565"/>
                </a:lnTo>
                <a:cubicBezTo>
                  <a:pt x="564734" y="274319"/>
                  <a:pt x="547890" y="290002"/>
                  <a:pt x="525300" y="303614"/>
                </a:cubicBezTo>
                <a:cubicBezTo>
                  <a:pt x="502710" y="317227"/>
                  <a:pt x="472206" y="329033"/>
                  <a:pt x="433790" y="339033"/>
                </a:cubicBezTo>
                <a:lnTo>
                  <a:pt x="430973" y="334099"/>
                </a:lnTo>
                <a:cubicBezTo>
                  <a:pt x="464323" y="319812"/>
                  <a:pt x="489846" y="303958"/>
                  <a:pt x="507543" y="286536"/>
                </a:cubicBezTo>
                <a:cubicBezTo>
                  <a:pt x="525241" y="269113"/>
                  <a:pt x="537524" y="249675"/>
                  <a:pt x="544394" y="228219"/>
                </a:cubicBezTo>
                <a:cubicBezTo>
                  <a:pt x="551263" y="206764"/>
                  <a:pt x="555131" y="182844"/>
                  <a:pt x="555997" y="156459"/>
                </a:cubicBezTo>
                <a:cubicBezTo>
                  <a:pt x="556862" y="130074"/>
                  <a:pt x="557139" y="100776"/>
                  <a:pt x="556825" y="68564"/>
                </a:cubicBezTo>
                <a:lnTo>
                  <a:pt x="617430" y="73870"/>
                </a:lnTo>
                <a:cubicBezTo>
                  <a:pt x="616944" y="76566"/>
                  <a:pt x="615707" y="78770"/>
                  <a:pt x="613720" y="80482"/>
                </a:cubicBezTo>
                <a:cubicBezTo>
                  <a:pt x="611732" y="82195"/>
                  <a:pt x="608729" y="83326"/>
                  <a:pt x="604710" y="83877"/>
                </a:cubicBezTo>
                <a:cubicBezTo>
                  <a:pt x="604454" y="103767"/>
                  <a:pt x="603999" y="122490"/>
                  <a:pt x="603346" y="140045"/>
                </a:cubicBezTo>
                <a:cubicBezTo>
                  <a:pt x="602693" y="157600"/>
                  <a:pt x="601270" y="174120"/>
                  <a:pt x="599077" y="189605"/>
                </a:cubicBezTo>
                <a:lnTo>
                  <a:pt x="622376" y="191719"/>
                </a:lnTo>
                <a:lnTo>
                  <a:pt x="622376" y="44053"/>
                </a:lnTo>
                <a:lnTo>
                  <a:pt x="540217" y="44053"/>
                </a:lnTo>
                <a:lnTo>
                  <a:pt x="540217" y="216389"/>
                </a:lnTo>
                <a:cubicBezTo>
                  <a:pt x="540121" y="218261"/>
                  <a:pt x="536791" y="220596"/>
                  <a:pt x="530226" y="223393"/>
                </a:cubicBezTo>
                <a:cubicBezTo>
                  <a:pt x="523661" y="226191"/>
                  <a:pt x="514433" y="227733"/>
                  <a:pt x="502543" y="228019"/>
                </a:cubicBezTo>
                <a:lnTo>
                  <a:pt x="494093" y="228019"/>
                </a:lnTo>
                <a:lnTo>
                  <a:pt x="494093" y="15507"/>
                </a:lnTo>
                <a:lnTo>
                  <a:pt x="544104" y="34185"/>
                </a:lnTo>
                <a:lnTo>
                  <a:pt x="620963" y="34185"/>
                </a:lnTo>
                <a:close/>
                <a:moveTo>
                  <a:pt x="5480180" y="6696"/>
                </a:moveTo>
                <a:lnTo>
                  <a:pt x="5545731" y="25727"/>
                </a:lnTo>
                <a:cubicBezTo>
                  <a:pt x="5545033" y="28040"/>
                  <a:pt x="5543521" y="29846"/>
                  <a:pt x="5541193" y="31146"/>
                </a:cubicBezTo>
                <a:cubicBezTo>
                  <a:pt x="5538865" y="32445"/>
                  <a:pt x="5535679" y="33106"/>
                  <a:pt x="5531633" y="33128"/>
                </a:cubicBezTo>
                <a:cubicBezTo>
                  <a:pt x="5525643" y="47871"/>
                  <a:pt x="5518947" y="61733"/>
                  <a:pt x="5511545" y="74714"/>
                </a:cubicBezTo>
                <a:lnTo>
                  <a:pt x="5555599" y="74714"/>
                </a:lnTo>
                <a:lnTo>
                  <a:pt x="5582031" y="47930"/>
                </a:lnTo>
                <a:lnTo>
                  <a:pt x="5624674" y="85992"/>
                </a:lnTo>
                <a:cubicBezTo>
                  <a:pt x="5623309" y="87754"/>
                  <a:pt x="5621370" y="89252"/>
                  <a:pt x="5618859" y="90485"/>
                </a:cubicBezTo>
                <a:cubicBezTo>
                  <a:pt x="5616347" y="91719"/>
                  <a:pt x="5612999" y="92688"/>
                  <a:pt x="5608815" y="93393"/>
                </a:cubicBezTo>
                <a:cubicBezTo>
                  <a:pt x="5608083" y="142391"/>
                  <a:pt x="5606883" y="182310"/>
                  <a:pt x="5605213" y="213152"/>
                </a:cubicBezTo>
                <a:cubicBezTo>
                  <a:pt x="5603541" y="243993"/>
                  <a:pt x="5600853" y="267806"/>
                  <a:pt x="5597145" y="284590"/>
                </a:cubicBezTo>
                <a:cubicBezTo>
                  <a:pt x="5593439" y="301373"/>
                  <a:pt x="5588165" y="313178"/>
                  <a:pt x="5581325" y="320002"/>
                </a:cubicBezTo>
                <a:cubicBezTo>
                  <a:pt x="5574615" y="326838"/>
                  <a:pt x="5566803" y="331845"/>
                  <a:pt x="5557889" y="335024"/>
                </a:cubicBezTo>
                <a:cubicBezTo>
                  <a:pt x="5548975" y="338203"/>
                  <a:pt x="5537992" y="339774"/>
                  <a:pt x="5524937" y="339738"/>
                </a:cubicBezTo>
                <a:cubicBezTo>
                  <a:pt x="5524981" y="331463"/>
                  <a:pt x="5524365" y="324400"/>
                  <a:pt x="5523087" y="318548"/>
                </a:cubicBezTo>
                <a:cubicBezTo>
                  <a:pt x="5521810" y="312696"/>
                  <a:pt x="5519607" y="308012"/>
                  <a:pt x="5516479" y="304495"/>
                </a:cubicBezTo>
                <a:cubicBezTo>
                  <a:pt x="5513109" y="300597"/>
                  <a:pt x="5508219" y="297116"/>
                  <a:pt x="5501810" y="294055"/>
                </a:cubicBezTo>
                <a:cubicBezTo>
                  <a:pt x="5495400" y="290993"/>
                  <a:pt x="5487603" y="288482"/>
                  <a:pt x="5478417" y="286522"/>
                </a:cubicBezTo>
                <a:lnTo>
                  <a:pt x="5478770" y="282292"/>
                </a:lnTo>
                <a:cubicBezTo>
                  <a:pt x="5487683" y="283027"/>
                  <a:pt x="5496993" y="283673"/>
                  <a:pt x="5506699" y="284231"/>
                </a:cubicBezTo>
                <a:cubicBezTo>
                  <a:pt x="5516406" y="284789"/>
                  <a:pt x="5523777" y="285083"/>
                  <a:pt x="5528814" y="285112"/>
                </a:cubicBezTo>
                <a:cubicBezTo>
                  <a:pt x="5531759" y="285119"/>
                  <a:pt x="5534240" y="284752"/>
                  <a:pt x="5536259" y="284011"/>
                </a:cubicBezTo>
                <a:cubicBezTo>
                  <a:pt x="5538279" y="283269"/>
                  <a:pt x="5540143" y="282109"/>
                  <a:pt x="5541854" y="280530"/>
                </a:cubicBezTo>
                <a:cubicBezTo>
                  <a:pt x="5548021" y="274921"/>
                  <a:pt x="5552339" y="255831"/>
                  <a:pt x="5554805" y="223261"/>
                </a:cubicBezTo>
                <a:cubicBezTo>
                  <a:pt x="5557273" y="190691"/>
                  <a:pt x="5558947" y="144465"/>
                  <a:pt x="5559828" y="84582"/>
                </a:cubicBezTo>
                <a:lnTo>
                  <a:pt x="5505555" y="84582"/>
                </a:lnTo>
                <a:cubicBezTo>
                  <a:pt x="5487228" y="114832"/>
                  <a:pt x="5465730" y="139619"/>
                  <a:pt x="5441061" y="158944"/>
                </a:cubicBezTo>
                <a:lnTo>
                  <a:pt x="5438946" y="157534"/>
                </a:lnTo>
                <a:lnTo>
                  <a:pt x="5438946" y="300266"/>
                </a:lnTo>
                <a:cubicBezTo>
                  <a:pt x="5438650" y="301426"/>
                  <a:pt x="5436383" y="303022"/>
                  <a:pt x="5432146" y="305057"/>
                </a:cubicBezTo>
                <a:cubicBezTo>
                  <a:pt x="5427908" y="307091"/>
                  <a:pt x="5422770" y="308948"/>
                  <a:pt x="5416730" y="310630"/>
                </a:cubicBezTo>
                <a:cubicBezTo>
                  <a:pt x="5410691" y="312312"/>
                  <a:pt x="5404822" y="313204"/>
                  <a:pt x="5399122" y="313306"/>
                </a:cubicBezTo>
                <a:lnTo>
                  <a:pt x="5391369" y="313306"/>
                </a:lnTo>
                <a:lnTo>
                  <a:pt x="5391369" y="285464"/>
                </a:lnTo>
                <a:lnTo>
                  <a:pt x="5348021" y="285464"/>
                </a:lnTo>
                <a:lnTo>
                  <a:pt x="5348021" y="309782"/>
                </a:lnTo>
                <a:cubicBezTo>
                  <a:pt x="5347697" y="312770"/>
                  <a:pt x="5343851" y="316133"/>
                  <a:pt x="5336478" y="319870"/>
                </a:cubicBezTo>
                <a:cubicBezTo>
                  <a:pt x="5329107" y="323607"/>
                  <a:pt x="5320150" y="325648"/>
                  <a:pt x="5309606" y="325993"/>
                </a:cubicBezTo>
                <a:lnTo>
                  <a:pt x="5302205" y="325993"/>
                </a:lnTo>
                <a:lnTo>
                  <a:pt x="5302205" y="56740"/>
                </a:lnTo>
                <a:lnTo>
                  <a:pt x="5346611" y="75067"/>
                </a:lnTo>
                <a:cubicBezTo>
                  <a:pt x="5347492" y="64868"/>
                  <a:pt x="5348285" y="53635"/>
                  <a:pt x="5348990" y="41366"/>
                </a:cubicBezTo>
                <a:cubicBezTo>
                  <a:pt x="5349694" y="29097"/>
                  <a:pt x="5350311" y="17776"/>
                  <a:pt x="5350840" y="7401"/>
                </a:cubicBezTo>
                <a:lnTo>
                  <a:pt x="5418858" y="23613"/>
                </a:lnTo>
                <a:cubicBezTo>
                  <a:pt x="5417984" y="26755"/>
                  <a:pt x="5416296" y="29016"/>
                  <a:pt x="5413792" y="30397"/>
                </a:cubicBezTo>
                <a:cubicBezTo>
                  <a:pt x="5411288" y="31777"/>
                  <a:pt x="5407926" y="32453"/>
                  <a:pt x="5403704" y="32423"/>
                </a:cubicBezTo>
                <a:cubicBezTo>
                  <a:pt x="5398241" y="38782"/>
                  <a:pt x="5391985" y="45889"/>
                  <a:pt x="5384937" y="53745"/>
                </a:cubicBezTo>
                <a:cubicBezTo>
                  <a:pt x="5377889" y="61601"/>
                  <a:pt x="5371104" y="69061"/>
                  <a:pt x="5364585" y="76124"/>
                </a:cubicBezTo>
                <a:lnTo>
                  <a:pt x="5387844" y="76124"/>
                </a:lnTo>
                <a:lnTo>
                  <a:pt x="5409695" y="51807"/>
                </a:lnTo>
                <a:lnTo>
                  <a:pt x="5453043" y="85992"/>
                </a:lnTo>
                <a:cubicBezTo>
                  <a:pt x="5451817" y="87592"/>
                  <a:pt x="5450041" y="89061"/>
                  <a:pt x="5447713" y="90397"/>
                </a:cubicBezTo>
                <a:cubicBezTo>
                  <a:pt x="5445385" y="91733"/>
                  <a:pt x="5442463" y="92849"/>
                  <a:pt x="5438946" y="93745"/>
                </a:cubicBezTo>
                <a:lnTo>
                  <a:pt x="5438946" y="152600"/>
                </a:lnTo>
                <a:cubicBezTo>
                  <a:pt x="5447426" y="133415"/>
                  <a:pt x="5455400" y="110904"/>
                  <a:pt x="5462867" y="85067"/>
                </a:cubicBezTo>
                <a:cubicBezTo>
                  <a:pt x="5470334" y="59229"/>
                  <a:pt x="5476105" y="33106"/>
                  <a:pt x="5480180" y="6696"/>
                </a:cubicBezTo>
                <a:close/>
                <a:moveTo>
                  <a:pt x="132483" y="6696"/>
                </a:moveTo>
                <a:cubicBezTo>
                  <a:pt x="155454" y="5657"/>
                  <a:pt x="172728" y="7625"/>
                  <a:pt x="184306" y="12599"/>
                </a:cubicBezTo>
                <a:cubicBezTo>
                  <a:pt x="195884" y="17574"/>
                  <a:pt x="202971" y="23859"/>
                  <a:pt x="205567" y="31454"/>
                </a:cubicBezTo>
                <a:cubicBezTo>
                  <a:pt x="208163" y="39049"/>
                  <a:pt x="207475" y="46260"/>
                  <a:pt x="203502" y="53084"/>
                </a:cubicBezTo>
                <a:cubicBezTo>
                  <a:pt x="199529" y="59909"/>
                  <a:pt x="193477" y="64652"/>
                  <a:pt x="185347" y="67313"/>
                </a:cubicBezTo>
                <a:lnTo>
                  <a:pt x="267462" y="67313"/>
                </a:lnTo>
                <a:lnTo>
                  <a:pt x="292484" y="41939"/>
                </a:lnTo>
                <a:lnTo>
                  <a:pt x="336537" y="83172"/>
                </a:lnTo>
                <a:cubicBezTo>
                  <a:pt x="335194" y="84729"/>
                  <a:pt x="333476" y="85845"/>
                  <a:pt x="331383" y="86520"/>
                </a:cubicBezTo>
                <a:cubicBezTo>
                  <a:pt x="329290" y="87196"/>
                  <a:pt x="326427" y="87607"/>
                  <a:pt x="322793" y="87754"/>
                </a:cubicBezTo>
                <a:cubicBezTo>
                  <a:pt x="315795" y="94164"/>
                  <a:pt x="307323" y="100904"/>
                  <a:pt x="297374" y="107974"/>
                </a:cubicBezTo>
                <a:cubicBezTo>
                  <a:pt x="287425" y="115045"/>
                  <a:pt x="277807" y="120992"/>
                  <a:pt x="268519" y="125816"/>
                </a:cubicBezTo>
                <a:lnTo>
                  <a:pt x="266052" y="123701"/>
                </a:lnTo>
                <a:cubicBezTo>
                  <a:pt x="267139" y="116961"/>
                  <a:pt x="268137" y="109384"/>
                  <a:pt x="269048" y="100970"/>
                </a:cubicBezTo>
                <a:cubicBezTo>
                  <a:pt x="269958" y="92556"/>
                  <a:pt x="270604" y="84626"/>
                  <a:pt x="270986" y="77181"/>
                </a:cubicBezTo>
                <a:lnTo>
                  <a:pt x="61998" y="77181"/>
                </a:lnTo>
                <a:cubicBezTo>
                  <a:pt x="63951" y="90816"/>
                  <a:pt x="63129" y="102313"/>
                  <a:pt x="59531" y="111675"/>
                </a:cubicBezTo>
                <a:cubicBezTo>
                  <a:pt x="55934" y="121036"/>
                  <a:pt x="50530" y="127864"/>
                  <a:pt x="43319" y="132159"/>
                </a:cubicBezTo>
                <a:cubicBezTo>
                  <a:pt x="35874" y="136161"/>
                  <a:pt x="27769" y="136616"/>
                  <a:pt x="19002" y="133525"/>
                </a:cubicBezTo>
                <a:cubicBezTo>
                  <a:pt x="10236" y="130434"/>
                  <a:pt x="4244" y="124105"/>
                  <a:pt x="1029" y="114538"/>
                </a:cubicBezTo>
                <a:cubicBezTo>
                  <a:pt x="-1042" y="105515"/>
                  <a:pt x="15" y="97835"/>
                  <a:pt x="4200" y="91498"/>
                </a:cubicBezTo>
                <a:cubicBezTo>
                  <a:pt x="8385" y="85162"/>
                  <a:pt x="14377" y="80390"/>
                  <a:pt x="22174" y="77181"/>
                </a:cubicBezTo>
                <a:cubicBezTo>
                  <a:pt x="28092" y="74391"/>
                  <a:pt x="33966" y="70103"/>
                  <a:pt x="39795" y="64318"/>
                </a:cubicBezTo>
                <a:cubicBezTo>
                  <a:pt x="45625" y="58532"/>
                  <a:pt x="48679" y="52130"/>
                  <a:pt x="48958" y="45110"/>
                </a:cubicBezTo>
                <a:lnTo>
                  <a:pt x="52483" y="45110"/>
                </a:lnTo>
                <a:cubicBezTo>
                  <a:pt x="55948" y="52864"/>
                  <a:pt x="58532" y="60265"/>
                  <a:pt x="60236" y="67313"/>
                </a:cubicBezTo>
                <a:lnTo>
                  <a:pt x="166668" y="67313"/>
                </a:lnTo>
                <a:cubicBezTo>
                  <a:pt x="164363" y="66623"/>
                  <a:pt x="162013" y="65713"/>
                  <a:pt x="159620" y="64582"/>
                </a:cubicBezTo>
                <a:cubicBezTo>
                  <a:pt x="157226" y="63451"/>
                  <a:pt x="154877" y="62012"/>
                  <a:pt x="152571" y="60265"/>
                </a:cubicBezTo>
                <a:cubicBezTo>
                  <a:pt x="152674" y="50199"/>
                  <a:pt x="150794" y="40551"/>
                  <a:pt x="146933" y="31322"/>
                </a:cubicBezTo>
                <a:cubicBezTo>
                  <a:pt x="143071" y="22093"/>
                  <a:pt x="137667" y="14472"/>
                  <a:pt x="130721" y="8458"/>
                </a:cubicBezTo>
                <a:close/>
                <a:moveTo>
                  <a:pt x="3459375" y="6013"/>
                </a:moveTo>
                <a:lnTo>
                  <a:pt x="3504485" y="42269"/>
                </a:lnTo>
                <a:cubicBezTo>
                  <a:pt x="3503281" y="43871"/>
                  <a:pt x="3501548" y="45341"/>
                  <a:pt x="3499287" y="46679"/>
                </a:cubicBezTo>
                <a:cubicBezTo>
                  <a:pt x="3497025" y="48016"/>
                  <a:pt x="3494060" y="49134"/>
                  <a:pt x="3490388" y="50030"/>
                </a:cubicBezTo>
                <a:lnTo>
                  <a:pt x="3490388" y="323152"/>
                </a:lnTo>
                <a:cubicBezTo>
                  <a:pt x="3489632" y="325494"/>
                  <a:pt x="3484801" y="328563"/>
                  <a:pt x="3475895" y="332359"/>
                </a:cubicBezTo>
                <a:cubicBezTo>
                  <a:pt x="3466989" y="336155"/>
                  <a:pt x="3457488" y="338255"/>
                  <a:pt x="3447392" y="338658"/>
                </a:cubicBezTo>
                <a:lnTo>
                  <a:pt x="3439286" y="338658"/>
                </a:lnTo>
                <a:lnTo>
                  <a:pt x="3439286" y="310112"/>
                </a:lnTo>
                <a:lnTo>
                  <a:pt x="3239814" y="310112"/>
                </a:lnTo>
                <a:lnTo>
                  <a:pt x="3239814" y="321742"/>
                </a:lnTo>
                <a:cubicBezTo>
                  <a:pt x="3239425" y="325296"/>
                  <a:pt x="3235181" y="329202"/>
                  <a:pt x="3227083" y="333460"/>
                </a:cubicBezTo>
                <a:cubicBezTo>
                  <a:pt x="3218984" y="337719"/>
                  <a:pt x="3209366" y="340039"/>
                  <a:pt x="3198228" y="340421"/>
                </a:cubicBezTo>
                <a:lnTo>
                  <a:pt x="3189770" y="340421"/>
                </a:lnTo>
                <a:lnTo>
                  <a:pt x="3189770" y="10595"/>
                </a:lnTo>
                <a:lnTo>
                  <a:pt x="3244043" y="32093"/>
                </a:lnTo>
                <a:lnTo>
                  <a:pt x="3435762" y="32093"/>
                </a:lnTo>
                <a:close/>
                <a:moveTo>
                  <a:pt x="4653391" y="5991"/>
                </a:moveTo>
                <a:lnTo>
                  <a:pt x="4723876" y="27842"/>
                </a:lnTo>
                <a:cubicBezTo>
                  <a:pt x="4723186" y="30176"/>
                  <a:pt x="4721658" y="32027"/>
                  <a:pt x="4719294" y="33392"/>
                </a:cubicBezTo>
                <a:cubicBezTo>
                  <a:pt x="4716930" y="34758"/>
                  <a:pt x="4713641" y="35375"/>
                  <a:pt x="4709426" y="35243"/>
                </a:cubicBezTo>
                <a:cubicBezTo>
                  <a:pt x="4703780" y="49149"/>
                  <a:pt x="4697716" y="62218"/>
                  <a:pt x="4691233" y="74450"/>
                </a:cubicBezTo>
                <a:cubicBezTo>
                  <a:pt x="4684750" y="86682"/>
                  <a:pt x="4677892" y="98165"/>
                  <a:pt x="4670660" y="108899"/>
                </a:cubicBezTo>
                <a:lnTo>
                  <a:pt x="4688281" y="115243"/>
                </a:lnTo>
                <a:cubicBezTo>
                  <a:pt x="4687635" y="116836"/>
                  <a:pt x="4686460" y="118231"/>
                  <a:pt x="4684757" y="119428"/>
                </a:cubicBezTo>
                <a:cubicBezTo>
                  <a:pt x="4683054" y="120625"/>
                  <a:pt x="4680469" y="121579"/>
                  <a:pt x="4677003" y="122292"/>
                </a:cubicBezTo>
                <a:lnTo>
                  <a:pt x="4677003" y="330927"/>
                </a:lnTo>
                <a:cubicBezTo>
                  <a:pt x="4676101" y="332403"/>
                  <a:pt x="4671475" y="334297"/>
                  <a:pt x="4663127" y="336610"/>
                </a:cubicBezTo>
                <a:cubicBezTo>
                  <a:pt x="4654779" y="338923"/>
                  <a:pt x="4646012" y="340200"/>
                  <a:pt x="4636827" y="340443"/>
                </a:cubicBezTo>
                <a:lnTo>
                  <a:pt x="4627664" y="340443"/>
                </a:lnTo>
                <a:lnTo>
                  <a:pt x="4627664" y="160001"/>
                </a:lnTo>
                <a:cubicBezTo>
                  <a:pt x="4620806" y="166506"/>
                  <a:pt x="4613728" y="172615"/>
                  <a:pt x="4606430" y="178327"/>
                </a:cubicBezTo>
                <a:cubicBezTo>
                  <a:pt x="4599132" y="184039"/>
                  <a:pt x="4591526" y="189443"/>
                  <a:pt x="4583611" y="194539"/>
                </a:cubicBezTo>
                <a:lnTo>
                  <a:pt x="4580087" y="191719"/>
                </a:lnTo>
                <a:cubicBezTo>
                  <a:pt x="4590174" y="176739"/>
                  <a:pt x="4599955" y="159279"/>
                  <a:pt x="4609429" y="139338"/>
                </a:cubicBezTo>
                <a:cubicBezTo>
                  <a:pt x="4618904" y="119398"/>
                  <a:pt x="4627458" y="98048"/>
                  <a:pt x="4635091" y="75288"/>
                </a:cubicBezTo>
                <a:cubicBezTo>
                  <a:pt x="4642725" y="52529"/>
                  <a:pt x="4648824" y="29430"/>
                  <a:pt x="4653391" y="5991"/>
                </a:cubicBezTo>
                <a:close/>
                <a:moveTo>
                  <a:pt x="3596116" y="5991"/>
                </a:moveTo>
                <a:lnTo>
                  <a:pt x="3666601" y="27842"/>
                </a:lnTo>
                <a:cubicBezTo>
                  <a:pt x="3665911" y="30176"/>
                  <a:pt x="3664383" y="32027"/>
                  <a:pt x="3662019" y="33392"/>
                </a:cubicBezTo>
                <a:cubicBezTo>
                  <a:pt x="3659655" y="34758"/>
                  <a:pt x="3656366" y="35375"/>
                  <a:pt x="3652151" y="35243"/>
                </a:cubicBezTo>
                <a:cubicBezTo>
                  <a:pt x="3646505" y="49149"/>
                  <a:pt x="3640440" y="62218"/>
                  <a:pt x="3633957" y="74450"/>
                </a:cubicBezTo>
                <a:cubicBezTo>
                  <a:pt x="3627474" y="86682"/>
                  <a:pt x="3620616" y="98165"/>
                  <a:pt x="3613385" y="108899"/>
                </a:cubicBezTo>
                <a:lnTo>
                  <a:pt x="3631006" y="115243"/>
                </a:lnTo>
                <a:cubicBezTo>
                  <a:pt x="3630360" y="116836"/>
                  <a:pt x="3629185" y="118231"/>
                  <a:pt x="3627482" y="119428"/>
                </a:cubicBezTo>
                <a:cubicBezTo>
                  <a:pt x="3625778" y="120625"/>
                  <a:pt x="3623194" y="121579"/>
                  <a:pt x="3619728" y="122292"/>
                </a:cubicBezTo>
                <a:lnTo>
                  <a:pt x="3619728" y="330927"/>
                </a:lnTo>
                <a:cubicBezTo>
                  <a:pt x="3618825" y="332403"/>
                  <a:pt x="3614200" y="334297"/>
                  <a:pt x="3605852" y="336610"/>
                </a:cubicBezTo>
                <a:cubicBezTo>
                  <a:pt x="3597503" y="338923"/>
                  <a:pt x="3588737" y="340200"/>
                  <a:pt x="3579552" y="340443"/>
                </a:cubicBezTo>
                <a:lnTo>
                  <a:pt x="3570389" y="340443"/>
                </a:lnTo>
                <a:lnTo>
                  <a:pt x="3570389" y="160001"/>
                </a:lnTo>
                <a:cubicBezTo>
                  <a:pt x="3563531" y="166506"/>
                  <a:pt x="3556453" y="172615"/>
                  <a:pt x="3549155" y="178327"/>
                </a:cubicBezTo>
                <a:cubicBezTo>
                  <a:pt x="3541857" y="184039"/>
                  <a:pt x="3534250" y="189443"/>
                  <a:pt x="3526336" y="194539"/>
                </a:cubicBezTo>
                <a:lnTo>
                  <a:pt x="3522811" y="191719"/>
                </a:lnTo>
                <a:cubicBezTo>
                  <a:pt x="3532899" y="176739"/>
                  <a:pt x="3542680" y="159279"/>
                  <a:pt x="3552154" y="139338"/>
                </a:cubicBezTo>
                <a:cubicBezTo>
                  <a:pt x="3561628" y="119398"/>
                  <a:pt x="3570182" y="98048"/>
                  <a:pt x="3577816" y="75288"/>
                </a:cubicBezTo>
                <a:cubicBezTo>
                  <a:pt x="3585449" y="52529"/>
                  <a:pt x="3591549" y="29430"/>
                  <a:pt x="3596116" y="5991"/>
                </a:cubicBezTo>
                <a:close/>
                <a:moveTo>
                  <a:pt x="2960694" y="5991"/>
                </a:moveTo>
                <a:lnTo>
                  <a:pt x="3028359" y="12335"/>
                </a:lnTo>
                <a:cubicBezTo>
                  <a:pt x="3028124" y="14831"/>
                  <a:pt x="3027096" y="16975"/>
                  <a:pt x="3025275" y="18767"/>
                </a:cubicBezTo>
                <a:cubicBezTo>
                  <a:pt x="3023454" y="20558"/>
                  <a:pt x="3020136" y="21821"/>
                  <a:pt x="3015319" y="22555"/>
                </a:cubicBezTo>
                <a:lnTo>
                  <a:pt x="3015319" y="85287"/>
                </a:lnTo>
                <a:lnTo>
                  <a:pt x="3079108" y="85287"/>
                </a:lnTo>
                <a:lnTo>
                  <a:pt x="3102368" y="59560"/>
                </a:lnTo>
                <a:lnTo>
                  <a:pt x="3150651" y="96212"/>
                </a:lnTo>
                <a:cubicBezTo>
                  <a:pt x="3149615" y="97681"/>
                  <a:pt x="3147985" y="99149"/>
                  <a:pt x="3145761" y="100617"/>
                </a:cubicBezTo>
                <a:cubicBezTo>
                  <a:pt x="3143536" y="102086"/>
                  <a:pt x="3140584" y="103202"/>
                  <a:pt x="3136906" y="103965"/>
                </a:cubicBezTo>
                <a:lnTo>
                  <a:pt x="3136906" y="217446"/>
                </a:lnTo>
                <a:cubicBezTo>
                  <a:pt x="3136565" y="218482"/>
                  <a:pt x="3133919" y="219935"/>
                  <a:pt x="3128970" y="221806"/>
                </a:cubicBezTo>
                <a:cubicBezTo>
                  <a:pt x="3124021" y="223677"/>
                  <a:pt x="3118112" y="225391"/>
                  <a:pt x="3111244" y="226949"/>
                </a:cubicBezTo>
                <a:cubicBezTo>
                  <a:pt x="3104376" y="228506"/>
                  <a:pt x="3097893" y="229333"/>
                  <a:pt x="3091795" y="229429"/>
                </a:cubicBezTo>
                <a:lnTo>
                  <a:pt x="3082280" y="229429"/>
                </a:lnTo>
                <a:lnTo>
                  <a:pt x="3082280" y="199825"/>
                </a:lnTo>
                <a:lnTo>
                  <a:pt x="3015319" y="199825"/>
                </a:lnTo>
                <a:lnTo>
                  <a:pt x="3015319" y="321764"/>
                </a:lnTo>
                <a:cubicBezTo>
                  <a:pt x="3014769" y="324855"/>
                  <a:pt x="3009967" y="328629"/>
                  <a:pt x="3000914" y="333086"/>
                </a:cubicBezTo>
                <a:cubicBezTo>
                  <a:pt x="2991861" y="337542"/>
                  <a:pt x="2981861" y="339995"/>
                  <a:pt x="2970914" y="340443"/>
                </a:cubicBezTo>
                <a:lnTo>
                  <a:pt x="2960694" y="340443"/>
                </a:lnTo>
                <a:lnTo>
                  <a:pt x="2960694" y="199825"/>
                </a:lnTo>
                <a:lnTo>
                  <a:pt x="2894437" y="199825"/>
                </a:lnTo>
                <a:lnTo>
                  <a:pt x="2894437" y="218151"/>
                </a:lnTo>
                <a:cubicBezTo>
                  <a:pt x="2893902" y="221183"/>
                  <a:pt x="2888982" y="224722"/>
                  <a:pt x="2879680" y="228768"/>
                </a:cubicBezTo>
                <a:cubicBezTo>
                  <a:pt x="2870377" y="232813"/>
                  <a:pt x="2859907" y="235031"/>
                  <a:pt x="2848270" y="235420"/>
                </a:cubicBezTo>
                <a:lnTo>
                  <a:pt x="2840517" y="235420"/>
                </a:lnTo>
                <a:lnTo>
                  <a:pt x="2840517" y="63437"/>
                </a:lnTo>
                <a:lnTo>
                  <a:pt x="2898314" y="85287"/>
                </a:lnTo>
                <a:lnTo>
                  <a:pt x="2960694" y="85287"/>
                </a:lnTo>
                <a:close/>
                <a:moveTo>
                  <a:pt x="2581484" y="5991"/>
                </a:moveTo>
                <a:cubicBezTo>
                  <a:pt x="2613010" y="16315"/>
                  <a:pt x="2634849" y="28949"/>
                  <a:pt x="2647002" y="43894"/>
                </a:cubicBezTo>
                <a:cubicBezTo>
                  <a:pt x="2659155" y="58838"/>
                  <a:pt x="2664365" y="72826"/>
                  <a:pt x="2662630" y="85860"/>
                </a:cubicBezTo>
                <a:cubicBezTo>
                  <a:pt x="2660895" y="98893"/>
                  <a:pt x="2654959" y="107705"/>
                  <a:pt x="2644822" y="112297"/>
                </a:cubicBezTo>
                <a:cubicBezTo>
                  <a:pt x="2634684" y="116889"/>
                  <a:pt x="2623087" y="113994"/>
                  <a:pt x="2610031" y="103613"/>
                </a:cubicBezTo>
                <a:cubicBezTo>
                  <a:pt x="2608437" y="86689"/>
                  <a:pt x="2604752" y="69964"/>
                  <a:pt x="2598973" y="53437"/>
                </a:cubicBezTo>
                <a:cubicBezTo>
                  <a:pt x="2593195" y="36909"/>
                  <a:pt x="2586425" y="21682"/>
                  <a:pt x="2578665" y="7753"/>
                </a:cubicBezTo>
                <a:close/>
                <a:moveTo>
                  <a:pt x="5216918" y="5286"/>
                </a:moveTo>
                <a:lnTo>
                  <a:pt x="5268020" y="45815"/>
                </a:lnTo>
                <a:cubicBezTo>
                  <a:pt x="5265935" y="47791"/>
                  <a:pt x="5262969" y="48951"/>
                  <a:pt x="5259121" y="49297"/>
                </a:cubicBezTo>
                <a:cubicBezTo>
                  <a:pt x="5255274" y="49642"/>
                  <a:pt x="5250370" y="48952"/>
                  <a:pt x="5244408" y="47225"/>
                </a:cubicBezTo>
                <a:cubicBezTo>
                  <a:pt x="5234150" y="50446"/>
                  <a:pt x="5221977" y="53445"/>
                  <a:pt x="5207887" y="56224"/>
                </a:cubicBezTo>
                <a:cubicBezTo>
                  <a:pt x="5193798" y="59003"/>
                  <a:pt x="5179069" y="61293"/>
                  <a:pt x="5163702" y="63095"/>
                </a:cubicBezTo>
                <a:lnTo>
                  <a:pt x="5163702" y="132159"/>
                </a:lnTo>
                <a:lnTo>
                  <a:pt x="5202469" y="132159"/>
                </a:lnTo>
                <a:lnTo>
                  <a:pt x="5227844" y="96552"/>
                </a:lnTo>
                <a:cubicBezTo>
                  <a:pt x="5228098" y="96750"/>
                  <a:pt x="5230800" y="99018"/>
                  <a:pt x="5235950" y="103355"/>
                </a:cubicBezTo>
                <a:cubicBezTo>
                  <a:pt x="5241099" y="107692"/>
                  <a:pt x="5247168" y="112910"/>
                  <a:pt x="5254158" y="119010"/>
                </a:cubicBezTo>
                <a:cubicBezTo>
                  <a:pt x="5261147" y="125110"/>
                  <a:pt x="5267531" y="130903"/>
                  <a:pt x="5273307" y="136389"/>
                </a:cubicBezTo>
                <a:cubicBezTo>
                  <a:pt x="5272895" y="138320"/>
                  <a:pt x="5271779" y="139744"/>
                  <a:pt x="5269959" y="140662"/>
                </a:cubicBezTo>
                <a:cubicBezTo>
                  <a:pt x="5268137" y="141579"/>
                  <a:pt x="5265965" y="142035"/>
                  <a:pt x="5263439" y="142027"/>
                </a:cubicBezTo>
                <a:lnTo>
                  <a:pt x="5237359" y="142027"/>
                </a:lnTo>
                <a:lnTo>
                  <a:pt x="5237359" y="326676"/>
                </a:lnTo>
                <a:cubicBezTo>
                  <a:pt x="5237109" y="328467"/>
                  <a:pt x="5233468" y="331052"/>
                  <a:pt x="5226434" y="334429"/>
                </a:cubicBezTo>
                <a:cubicBezTo>
                  <a:pt x="5219400" y="337807"/>
                  <a:pt x="5209415" y="339686"/>
                  <a:pt x="5196478" y="340068"/>
                </a:cubicBezTo>
                <a:lnTo>
                  <a:pt x="5187315" y="340068"/>
                </a:lnTo>
                <a:lnTo>
                  <a:pt x="5187315" y="142027"/>
                </a:lnTo>
                <a:lnTo>
                  <a:pt x="5163702" y="142027"/>
                </a:lnTo>
                <a:lnTo>
                  <a:pt x="5163702" y="155778"/>
                </a:lnTo>
                <a:cubicBezTo>
                  <a:pt x="5164152" y="176935"/>
                  <a:pt x="5162665" y="198708"/>
                  <a:pt x="5159238" y="221099"/>
                </a:cubicBezTo>
                <a:cubicBezTo>
                  <a:pt x="5155812" y="243491"/>
                  <a:pt x="5147745" y="264980"/>
                  <a:pt x="5135038" y="285568"/>
                </a:cubicBezTo>
                <a:cubicBezTo>
                  <a:pt x="5122332" y="306155"/>
                  <a:pt x="5102283" y="324322"/>
                  <a:pt x="5074891" y="340068"/>
                </a:cubicBezTo>
                <a:lnTo>
                  <a:pt x="5071719" y="336544"/>
                </a:lnTo>
                <a:cubicBezTo>
                  <a:pt x="5084676" y="319065"/>
                  <a:pt x="5094240" y="300321"/>
                  <a:pt x="5100409" y="280314"/>
                </a:cubicBezTo>
                <a:cubicBezTo>
                  <a:pt x="5106579" y="260307"/>
                  <a:pt x="5110556" y="239652"/>
                  <a:pt x="5112339" y="218350"/>
                </a:cubicBezTo>
                <a:cubicBezTo>
                  <a:pt x="5114123" y="197047"/>
                  <a:pt x="5114916" y="175713"/>
                  <a:pt x="5114715" y="154348"/>
                </a:cubicBezTo>
                <a:lnTo>
                  <a:pt x="5114715" y="146236"/>
                </a:lnTo>
                <a:cubicBezTo>
                  <a:pt x="5113717" y="146528"/>
                  <a:pt x="5112542" y="146645"/>
                  <a:pt x="5111191" y="146587"/>
                </a:cubicBezTo>
                <a:lnTo>
                  <a:pt x="5048812" y="146587"/>
                </a:lnTo>
                <a:lnTo>
                  <a:pt x="5048812" y="187865"/>
                </a:lnTo>
                <a:lnTo>
                  <a:pt x="5057270" y="187865"/>
                </a:lnTo>
                <a:lnTo>
                  <a:pt x="5077006" y="159993"/>
                </a:lnTo>
                <a:cubicBezTo>
                  <a:pt x="5077199" y="160148"/>
                  <a:pt x="5079280" y="161955"/>
                  <a:pt x="5083245" y="165415"/>
                </a:cubicBezTo>
                <a:cubicBezTo>
                  <a:pt x="5087211" y="168875"/>
                  <a:pt x="5091901" y="173059"/>
                  <a:pt x="5097316" y="177966"/>
                </a:cubicBezTo>
                <a:cubicBezTo>
                  <a:pt x="5102730" y="182874"/>
                  <a:pt x="5107708" y="187577"/>
                  <a:pt x="5112248" y="192075"/>
                </a:cubicBezTo>
                <a:cubicBezTo>
                  <a:pt x="5111697" y="193997"/>
                  <a:pt x="5110596" y="195415"/>
                  <a:pt x="5108944" y="196329"/>
                </a:cubicBezTo>
                <a:cubicBezTo>
                  <a:pt x="5107292" y="197243"/>
                  <a:pt x="5105222" y="197696"/>
                  <a:pt x="5102733" y="197688"/>
                </a:cubicBezTo>
                <a:lnTo>
                  <a:pt x="5048812" y="197688"/>
                </a:lnTo>
                <a:lnTo>
                  <a:pt x="5048812" y="208264"/>
                </a:lnTo>
                <a:lnTo>
                  <a:pt x="5051631" y="206854"/>
                </a:lnTo>
                <a:cubicBezTo>
                  <a:pt x="5073282" y="214442"/>
                  <a:pt x="5087756" y="223347"/>
                  <a:pt x="5095056" y="233571"/>
                </a:cubicBezTo>
                <a:cubicBezTo>
                  <a:pt x="5102357" y="243794"/>
                  <a:pt x="5104739" y="253172"/>
                  <a:pt x="5102204" y="261705"/>
                </a:cubicBezTo>
                <a:cubicBezTo>
                  <a:pt x="5099670" y="270238"/>
                  <a:pt x="5094475" y="275762"/>
                  <a:pt x="5086620" y="278278"/>
                </a:cubicBezTo>
                <a:cubicBezTo>
                  <a:pt x="5078766" y="280794"/>
                  <a:pt x="5070510" y="278138"/>
                  <a:pt x="5061851" y="270310"/>
                </a:cubicBezTo>
                <a:cubicBezTo>
                  <a:pt x="5062431" y="259888"/>
                  <a:pt x="5061447" y="249356"/>
                  <a:pt x="5058900" y="238714"/>
                </a:cubicBezTo>
                <a:cubicBezTo>
                  <a:pt x="5056352" y="228072"/>
                  <a:pt x="5052989" y="218510"/>
                  <a:pt x="5048812" y="210027"/>
                </a:cubicBezTo>
                <a:lnTo>
                  <a:pt x="5048812" y="290414"/>
                </a:lnTo>
                <a:cubicBezTo>
                  <a:pt x="5049023" y="300154"/>
                  <a:pt x="5047856" y="308482"/>
                  <a:pt x="5045314" y="315396"/>
                </a:cubicBezTo>
                <a:cubicBezTo>
                  <a:pt x="5042771" y="322311"/>
                  <a:pt x="5037584" y="327799"/>
                  <a:pt x="5029755" y="331859"/>
                </a:cubicBezTo>
                <a:cubicBezTo>
                  <a:pt x="5021925" y="335920"/>
                  <a:pt x="5010187" y="338539"/>
                  <a:pt x="4994538" y="339716"/>
                </a:cubicBezTo>
                <a:cubicBezTo>
                  <a:pt x="4994413" y="333196"/>
                  <a:pt x="4994046" y="327557"/>
                  <a:pt x="4993437" y="322799"/>
                </a:cubicBezTo>
                <a:cubicBezTo>
                  <a:pt x="4992827" y="318042"/>
                  <a:pt x="4991667" y="314165"/>
                  <a:pt x="4989956" y="311169"/>
                </a:cubicBezTo>
                <a:cubicBezTo>
                  <a:pt x="4988349" y="308313"/>
                  <a:pt x="4985926" y="305743"/>
                  <a:pt x="4982688" y="303460"/>
                </a:cubicBezTo>
                <a:cubicBezTo>
                  <a:pt x="4979450" y="301177"/>
                  <a:pt x="4974472" y="299400"/>
                  <a:pt x="4967754" y="298130"/>
                </a:cubicBezTo>
                <a:lnTo>
                  <a:pt x="4967754" y="293943"/>
                </a:lnTo>
                <a:cubicBezTo>
                  <a:pt x="4967978" y="293960"/>
                  <a:pt x="4969880" y="294082"/>
                  <a:pt x="4973458" y="294309"/>
                </a:cubicBezTo>
                <a:cubicBezTo>
                  <a:pt x="4977037" y="294535"/>
                  <a:pt x="4980948" y="294762"/>
                  <a:pt x="4985192" y="294988"/>
                </a:cubicBezTo>
                <a:cubicBezTo>
                  <a:pt x="4989437" y="295215"/>
                  <a:pt x="4992670" y="295337"/>
                  <a:pt x="4994890" y="295354"/>
                </a:cubicBezTo>
                <a:cubicBezTo>
                  <a:pt x="4997130" y="295325"/>
                  <a:pt x="4998643" y="294766"/>
                  <a:pt x="4999428" y="293678"/>
                </a:cubicBezTo>
                <a:cubicBezTo>
                  <a:pt x="5000214" y="292590"/>
                  <a:pt x="5000581" y="291149"/>
                  <a:pt x="5000530" y="289355"/>
                </a:cubicBezTo>
                <a:lnTo>
                  <a:pt x="5000530" y="235409"/>
                </a:lnTo>
                <a:cubicBezTo>
                  <a:pt x="4993503" y="248763"/>
                  <a:pt x="4984825" y="262335"/>
                  <a:pt x="4974494" y="276127"/>
                </a:cubicBezTo>
                <a:cubicBezTo>
                  <a:pt x="4964164" y="289918"/>
                  <a:pt x="4952049" y="302069"/>
                  <a:pt x="4938150" y="312579"/>
                </a:cubicBezTo>
                <a:lnTo>
                  <a:pt x="4934978" y="309407"/>
                </a:lnTo>
                <a:cubicBezTo>
                  <a:pt x="4940030" y="298641"/>
                  <a:pt x="4944377" y="286750"/>
                  <a:pt x="4948018" y="273733"/>
                </a:cubicBezTo>
                <a:cubicBezTo>
                  <a:pt x="4951660" y="260716"/>
                  <a:pt x="4954597" y="247775"/>
                  <a:pt x="4956829" y="234911"/>
                </a:cubicBezTo>
                <a:cubicBezTo>
                  <a:pt x="4959061" y="222047"/>
                  <a:pt x="4960588" y="210462"/>
                  <a:pt x="4961411" y="200156"/>
                </a:cubicBezTo>
                <a:lnTo>
                  <a:pt x="5000530" y="217430"/>
                </a:lnTo>
                <a:lnTo>
                  <a:pt x="5000530" y="197688"/>
                </a:lnTo>
                <a:lnTo>
                  <a:pt x="4942379" y="197688"/>
                </a:lnTo>
                <a:lnTo>
                  <a:pt x="4939560" y="187865"/>
                </a:lnTo>
                <a:lnTo>
                  <a:pt x="5000530" y="187865"/>
                </a:lnTo>
                <a:lnTo>
                  <a:pt x="5000530" y="146587"/>
                </a:lnTo>
                <a:lnTo>
                  <a:pt x="4937798" y="146587"/>
                </a:lnTo>
                <a:lnTo>
                  <a:pt x="4934978" y="136763"/>
                </a:lnTo>
                <a:lnTo>
                  <a:pt x="4987842" y="136763"/>
                </a:lnTo>
                <a:cubicBezTo>
                  <a:pt x="4985721" y="136072"/>
                  <a:pt x="4983620" y="135073"/>
                  <a:pt x="4981542" y="133765"/>
                </a:cubicBezTo>
                <a:cubicBezTo>
                  <a:pt x="4979465" y="132458"/>
                  <a:pt x="4977453" y="130753"/>
                  <a:pt x="4975507" y="128652"/>
                </a:cubicBezTo>
                <a:cubicBezTo>
                  <a:pt x="4975896" y="118601"/>
                  <a:pt x="4975030" y="108462"/>
                  <a:pt x="4972908" y="98235"/>
                </a:cubicBezTo>
                <a:cubicBezTo>
                  <a:pt x="4970786" y="88008"/>
                  <a:pt x="4968246" y="78750"/>
                  <a:pt x="4965287" y="70463"/>
                </a:cubicBezTo>
                <a:lnTo>
                  <a:pt x="4943437" y="70463"/>
                </a:lnTo>
                <a:lnTo>
                  <a:pt x="4940617" y="60639"/>
                </a:lnTo>
                <a:lnTo>
                  <a:pt x="5013217" y="60639"/>
                </a:lnTo>
                <a:cubicBezTo>
                  <a:pt x="5012145" y="60095"/>
                  <a:pt x="5011029" y="59418"/>
                  <a:pt x="5009869" y="58609"/>
                </a:cubicBezTo>
                <a:cubicBezTo>
                  <a:pt x="5008709" y="57800"/>
                  <a:pt x="5007593" y="56946"/>
                  <a:pt x="5006521" y="56049"/>
                </a:cubicBezTo>
                <a:cubicBezTo>
                  <a:pt x="5006381" y="47070"/>
                  <a:pt x="5004810" y="38315"/>
                  <a:pt x="5001807" y="29782"/>
                </a:cubicBezTo>
                <a:cubicBezTo>
                  <a:pt x="4998804" y="21249"/>
                  <a:pt x="4995206" y="13906"/>
                  <a:pt x="4991014" y="7753"/>
                </a:cubicBezTo>
                <a:lnTo>
                  <a:pt x="4993481" y="5991"/>
                </a:lnTo>
                <a:cubicBezTo>
                  <a:pt x="5015960" y="8336"/>
                  <a:pt x="5031658" y="13083"/>
                  <a:pt x="5040575" y="20233"/>
                </a:cubicBezTo>
                <a:cubicBezTo>
                  <a:pt x="5049492" y="27382"/>
                  <a:pt x="5053496" y="34846"/>
                  <a:pt x="5052584" y="42624"/>
                </a:cubicBezTo>
                <a:cubicBezTo>
                  <a:pt x="5051672" y="50402"/>
                  <a:pt x="5047713" y="56407"/>
                  <a:pt x="5040706" y="60639"/>
                </a:cubicBezTo>
                <a:lnTo>
                  <a:pt x="5056917" y="60639"/>
                </a:lnTo>
                <a:lnTo>
                  <a:pt x="5077006" y="32776"/>
                </a:lnTo>
                <a:cubicBezTo>
                  <a:pt x="5077206" y="32930"/>
                  <a:pt x="5079351" y="34736"/>
                  <a:pt x="5083440" y="38194"/>
                </a:cubicBezTo>
                <a:cubicBezTo>
                  <a:pt x="5087531" y="41651"/>
                  <a:pt x="5092364" y="45833"/>
                  <a:pt x="5097942" y="50739"/>
                </a:cubicBezTo>
                <a:cubicBezTo>
                  <a:pt x="5103520" y="55646"/>
                  <a:pt x="5108641" y="60349"/>
                  <a:pt x="5113305" y="64849"/>
                </a:cubicBezTo>
                <a:cubicBezTo>
                  <a:pt x="5112755" y="66772"/>
                  <a:pt x="5111654" y="68190"/>
                  <a:pt x="5110001" y="69104"/>
                </a:cubicBezTo>
                <a:cubicBezTo>
                  <a:pt x="5108349" y="70017"/>
                  <a:pt x="5106279" y="70470"/>
                  <a:pt x="5103790" y="70463"/>
                </a:cubicBezTo>
                <a:lnTo>
                  <a:pt x="5055860" y="70463"/>
                </a:lnTo>
                <a:lnTo>
                  <a:pt x="5102028" y="84569"/>
                </a:lnTo>
                <a:cubicBezTo>
                  <a:pt x="5101352" y="86729"/>
                  <a:pt x="5099972" y="88404"/>
                  <a:pt x="5097887" y="89595"/>
                </a:cubicBezTo>
                <a:cubicBezTo>
                  <a:pt x="5095802" y="90785"/>
                  <a:pt x="5092836" y="91226"/>
                  <a:pt x="5088988" y="90917"/>
                </a:cubicBezTo>
                <a:cubicBezTo>
                  <a:pt x="5083401" y="97764"/>
                  <a:pt x="5076690" y="105229"/>
                  <a:pt x="5068856" y="113311"/>
                </a:cubicBezTo>
                <a:cubicBezTo>
                  <a:pt x="5061022" y="121393"/>
                  <a:pt x="5052813" y="129210"/>
                  <a:pt x="5044230" y="136763"/>
                </a:cubicBezTo>
                <a:lnTo>
                  <a:pt x="5062556" y="136763"/>
                </a:lnTo>
                <a:lnTo>
                  <a:pt x="5083350" y="107492"/>
                </a:lnTo>
                <a:cubicBezTo>
                  <a:pt x="5083797" y="107859"/>
                  <a:pt x="5087307" y="110916"/>
                  <a:pt x="5093878" y="116661"/>
                </a:cubicBezTo>
                <a:cubicBezTo>
                  <a:pt x="5100449" y="122407"/>
                  <a:pt x="5107395" y="128637"/>
                  <a:pt x="5114715" y="135352"/>
                </a:cubicBezTo>
                <a:lnTo>
                  <a:pt x="5114715" y="34538"/>
                </a:lnTo>
                <a:lnTo>
                  <a:pt x="5163350" y="49693"/>
                </a:lnTo>
                <a:cubicBezTo>
                  <a:pt x="5173952" y="42468"/>
                  <a:pt x="5184025" y="34890"/>
                  <a:pt x="5193570" y="26961"/>
                </a:cubicBezTo>
                <a:cubicBezTo>
                  <a:pt x="5203115" y="19031"/>
                  <a:pt x="5210898" y="11806"/>
                  <a:pt x="5216918" y="5286"/>
                </a:cubicBezTo>
                <a:close/>
                <a:moveTo>
                  <a:pt x="4297794" y="5286"/>
                </a:moveTo>
                <a:lnTo>
                  <a:pt x="4368279" y="27137"/>
                </a:lnTo>
                <a:cubicBezTo>
                  <a:pt x="4367589" y="29472"/>
                  <a:pt x="4366062" y="31322"/>
                  <a:pt x="4363698" y="32687"/>
                </a:cubicBezTo>
                <a:cubicBezTo>
                  <a:pt x="4361334" y="34053"/>
                  <a:pt x="4358044" y="34670"/>
                  <a:pt x="4353830" y="34538"/>
                </a:cubicBezTo>
                <a:cubicBezTo>
                  <a:pt x="4342904" y="60970"/>
                  <a:pt x="4330570" y="84582"/>
                  <a:pt x="4316825" y="105375"/>
                </a:cubicBezTo>
                <a:lnTo>
                  <a:pt x="4340085" y="113833"/>
                </a:lnTo>
                <a:cubicBezTo>
                  <a:pt x="4339439" y="115434"/>
                  <a:pt x="4338264" y="116814"/>
                  <a:pt x="4336561" y="117974"/>
                </a:cubicBezTo>
                <a:cubicBezTo>
                  <a:pt x="4334858" y="119134"/>
                  <a:pt x="4332273" y="119986"/>
                  <a:pt x="4328807" y="120529"/>
                </a:cubicBezTo>
                <a:lnTo>
                  <a:pt x="4328807" y="326346"/>
                </a:lnTo>
                <a:cubicBezTo>
                  <a:pt x="4328176" y="328475"/>
                  <a:pt x="4323800" y="331265"/>
                  <a:pt x="4315680" y="334716"/>
                </a:cubicBezTo>
                <a:cubicBezTo>
                  <a:pt x="4307559" y="338167"/>
                  <a:pt x="4298425" y="340076"/>
                  <a:pt x="4288279" y="340443"/>
                </a:cubicBezTo>
                <a:lnTo>
                  <a:pt x="4278763" y="340443"/>
                </a:lnTo>
                <a:lnTo>
                  <a:pt x="4278763" y="152600"/>
                </a:lnTo>
                <a:cubicBezTo>
                  <a:pt x="4271010" y="160508"/>
                  <a:pt x="4262904" y="167865"/>
                  <a:pt x="4254446" y="174671"/>
                </a:cubicBezTo>
                <a:cubicBezTo>
                  <a:pt x="4245988" y="181477"/>
                  <a:pt x="4237177" y="187865"/>
                  <a:pt x="4228014" y="193834"/>
                </a:cubicBezTo>
                <a:lnTo>
                  <a:pt x="4224490" y="191014"/>
                </a:lnTo>
                <a:cubicBezTo>
                  <a:pt x="4234577" y="176034"/>
                  <a:pt x="4244358" y="158574"/>
                  <a:pt x="4253832" y="138634"/>
                </a:cubicBezTo>
                <a:cubicBezTo>
                  <a:pt x="4263306" y="118693"/>
                  <a:pt x="4271860" y="97343"/>
                  <a:pt x="4279494" y="74584"/>
                </a:cubicBezTo>
                <a:cubicBezTo>
                  <a:pt x="4287128" y="51824"/>
                  <a:pt x="4293228" y="28725"/>
                  <a:pt x="4297794" y="5286"/>
                </a:cubicBezTo>
                <a:close/>
                <a:moveTo>
                  <a:pt x="1552051" y="5286"/>
                </a:moveTo>
                <a:lnTo>
                  <a:pt x="1615840" y="10220"/>
                </a:lnTo>
                <a:cubicBezTo>
                  <a:pt x="1615619" y="12702"/>
                  <a:pt x="1614650" y="14787"/>
                  <a:pt x="1612932" y="16476"/>
                </a:cubicBezTo>
                <a:cubicBezTo>
                  <a:pt x="1611214" y="18165"/>
                  <a:pt x="1607954" y="19369"/>
                  <a:pt x="1603153" y="20088"/>
                </a:cubicBezTo>
                <a:lnTo>
                  <a:pt x="1603153" y="53216"/>
                </a:lnTo>
                <a:lnTo>
                  <a:pt x="1661655" y="53216"/>
                </a:lnTo>
                <a:lnTo>
                  <a:pt x="1688439" y="19736"/>
                </a:lnTo>
                <a:cubicBezTo>
                  <a:pt x="1688699" y="19914"/>
                  <a:pt x="1691547" y="22024"/>
                  <a:pt x="1696982" y="26066"/>
                </a:cubicBezTo>
                <a:cubicBezTo>
                  <a:pt x="1702418" y="30108"/>
                  <a:pt x="1708881" y="35012"/>
                  <a:pt x="1716372" y="40777"/>
                </a:cubicBezTo>
                <a:cubicBezTo>
                  <a:pt x="1723864" y="46542"/>
                  <a:pt x="1730823" y="52098"/>
                  <a:pt x="1737250" y="57445"/>
                </a:cubicBezTo>
                <a:cubicBezTo>
                  <a:pt x="1736680" y="59376"/>
                  <a:pt x="1735442" y="60801"/>
                  <a:pt x="1733535" y="61718"/>
                </a:cubicBezTo>
                <a:cubicBezTo>
                  <a:pt x="1731629" y="62636"/>
                  <a:pt x="1729305" y="63091"/>
                  <a:pt x="1726562" y="63084"/>
                </a:cubicBezTo>
                <a:lnTo>
                  <a:pt x="1603153" y="63084"/>
                </a:lnTo>
                <a:lnTo>
                  <a:pt x="1603153" y="108547"/>
                </a:lnTo>
                <a:lnTo>
                  <a:pt x="1638747" y="108547"/>
                </a:lnTo>
                <a:lnTo>
                  <a:pt x="1661303" y="84230"/>
                </a:lnTo>
                <a:lnTo>
                  <a:pt x="1707118" y="118767"/>
                </a:lnTo>
                <a:cubicBezTo>
                  <a:pt x="1706083" y="120236"/>
                  <a:pt x="1704453" y="121704"/>
                  <a:pt x="1702228" y="123173"/>
                </a:cubicBezTo>
                <a:cubicBezTo>
                  <a:pt x="1700003" y="124641"/>
                  <a:pt x="1697052" y="125757"/>
                  <a:pt x="1693373" y="126521"/>
                </a:cubicBezTo>
                <a:lnTo>
                  <a:pt x="1693373" y="203702"/>
                </a:lnTo>
                <a:cubicBezTo>
                  <a:pt x="1693073" y="204994"/>
                  <a:pt x="1690697" y="206795"/>
                  <a:pt x="1686246" y="209106"/>
                </a:cubicBezTo>
                <a:cubicBezTo>
                  <a:pt x="1681795" y="211416"/>
                  <a:pt x="1676366" y="213530"/>
                  <a:pt x="1669957" y="215449"/>
                </a:cubicBezTo>
                <a:cubicBezTo>
                  <a:pt x="1663548" y="217368"/>
                  <a:pt x="1657256" y="218386"/>
                  <a:pt x="1651082" y="218504"/>
                </a:cubicBezTo>
                <a:lnTo>
                  <a:pt x="1642272" y="218504"/>
                </a:lnTo>
                <a:lnTo>
                  <a:pt x="1642272" y="196301"/>
                </a:lnTo>
                <a:lnTo>
                  <a:pt x="1634166" y="196301"/>
                </a:lnTo>
                <a:lnTo>
                  <a:pt x="1634166" y="200177"/>
                </a:lnTo>
                <a:lnTo>
                  <a:pt x="1634166" y="279826"/>
                </a:lnTo>
                <a:cubicBezTo>
                  <a:pt x="1634041" y="282248"/>
                  <a:pt x="1634731" y="283922"/>
                  <a:pt x="1636236" y="284848"/>
                </a:cubicBezTo>
                <a:cubicBezTo>
                  <a:pt x="1637742" y="285773"/>
                  <a:pt x="1640811" y="286213"/>
                  <a:pt x="1645444" y="286169"/>
                </a:cubicBezTo>
                <a:lnTo>
                  <a:pt x="1674342" y="286169"/>
                </a:lnTo>
                <a:lnTo>
                  <a:pt x="1696898" y="286169"/>
                </a:lnTo>
                <a:cubicBezTo>
                  <a:pt x="1699298" y="286037"/>
                  <a:pt x="1701193" y="285596"/>
                  <a:pt x="1702580" y="284848"/>
                </a:cubicBezTo>
                <a:cubicBezTo>
                  <a:pt x="1703968" y="284099"/>
                  <a:pt x="1705246" y="282777"/>
                  <a:pt x="1706413" y="280883"/>
                </a:cubicBezTo>
                <a:cubicBezTo>
                  <a:pt x="1708535" y="277645"/>
                  <a:pt x="1711163" y="272226"/>
                  <a:pt x="1714298" y="264627"/>
                </a:cubicBezTo>
                <a:cubicBezTo>
                  <a:pt x="1717434" y="257028"/>
                  <a:pt x="1721031" y="247645"/>
                  <a:pt x="1725092" y="236477"/>
                </a:cubicBezTo>
                <a:lnTo>
                  <a:pt x="1728769" y="236477"/>
                </a:lnTo>
                <a:lnTo>
                  <a:pt x="1729849" y="282997"/>
                </a:lnTo>
                <a:cubicBezTo>
                  <a:pt x="1736046" y="285406"/>
                  <a:pt x="1740216" y="288166"/>
                  <a:pt x="1742360" y="291279"/>
                </a:cubicBezTo>
                <a:cubicBezTo>
                  <a:pt x="1744504" y="294392"/>
                  <a:pt x="1745503" y="298210"/>
                  <a:pt x="1745356" y="302733"/>
                </a:cubicBezTo>
                <a:cubicBezTo>
                  <a:pt x="1745939" y="312417"/>
                  <a:pt x="1740718" y="319657"/>
                  <a:pt x="1729692" y="324451"/>
                </a:cubicBezTo>
                <a:cubicBezTo>
                  <a:pt x="1718666" y="329246"/>
                  <a:pt x="1698337" y="331639"/>
                  <a:pt x="1668704" y="331632"/>
                </a:cubicBezTo>
                <a:lnTo>
                  <a:pt x="1634166" y="331632"/>
                </a:lnTo>
                <a:cubicBezTo>
                  <a:pt x="1614885" y="331955"/>
                  <a:pt x="1601904" y="329282"/>
                  <a:pt x="1595223" y="323614"/>
                </a:cubicBezTo>
                <a:cubicBezTo>
                  <a:pt x="1588541" y="317946"/>
                  <a:pt x="1585429" y="307344"/>
                  <a:pt x="1585884" y="291808"/>
                </a:cubicBezTo>
                <a:lnTo>
                  <a:pt x="1585884" y="196301"/>
                </a:lnTo>
                <a:lnTo>
                  <a:pt x="1565795" y="196301"/>
                </a:lnTo>
                <a:cubicBezTo>
                  <a:pt x="1563994" y="222369"/>
                  <a:pt x="1557807" y="245103"/>
                  <a:pt x="1547234" y="264502"/>
                </a:cubicBezTo>
                <a:cubicBezTo>
                  <a:pt x="1536662" y="283900"/>
                  <a:pt x="1520528" y="300029"/>
                  <a:pt x="1498835" y="312888"/>
                </a:cubicBezTo>
                <a:cubicBezTo>
                  <a:pt x="1477141" y="325747"/>
                  <a:pt x="1448712" y="335402"/>
                  <a:pt x="1413548" y="341852"/>
                </a:cubicBezTo>
                <a:lnTo>
                  <a:pt x="1412491" y="337976"/>
                </a:lnTo>
                <a:cubicBezTo>
                  <a:pt x="1446632" y="323401"/>
                  <a:pt x="1470949" y="305501"/>
                  <a:pt x="1485443" y="284275"/>
                </a:cubicBezTo>
                <a:cubicBezTo>
                  <a:pt x="1499936" y="263049"/>
                  <a:pt x="1508042" y="238188"/>
                  <a:pt x="1509760" y="209693"/>
                </a:cubicBezTo>
                <a:cubicBezTo>
                  <a:pt x="1506324" y="212505"/>
                  <a:pt x="1500861" y="215163"/>
                  <a:pt x="1493372" y="217667"/>
                </a:cubicBezTo>
                <a:cubicBezTo>
                  <a:pt x="1485883" y="220170"/>
                  <a:pt x="1477954" y="221507"/>
                  <a:pt x="1469583" y="221675"/>
                </a:cubicBezTo>
                <a:lnTo>
                  <a:pt x="1462535" y="221675"/>
                </a:lnTo>
                <a:lnTo>
                  <a:pt x="1462535" y="88459"/>
                </a:lnTo>
                <a:lnTo>
                  <a:pt x="1515399" y="108547"/>
                </a:lnTo>
                <a:lnTo>
                  <a:pt x="1552051" y="108547"/>
                </a:lnTo>
                <a:lnTo>
                  <a:pt x="1552051" y="63084"/>
                </a:lnTo>
                <a:lnTo>
                  <a:pt x="1424825" y="63084"/>
                </a:lnTo>
                <a:lnTo>
                  <a:pt x="1422006" y="53216"/>
                </a:lnTo>
                <a:lnTo>
                  <a:pt x="1552051" y="53216"/>
                </a:lnTo>
                <a:close/>
                <a:moveTo>
                  <a:pt x="1290904" y="0"/>
                </a:moveTo>
                <a:lnTo>
                  <a:pt x="1342006" y="37357"/>
                </a:lnTo>
                <a:cubicBezTo>
                  <a:pt x="1340956" y="38811"/>
                  <a:pt x="1339267" y="40221"/>
                  <a:pt x="1336939" y="41586"/>
                </a:cubicBezTo>
                <a:cubicBezTo>
                  <a:pt x="1334612" y="42952"/>
                  <a:pt x="1331602" y="44009"/>
                  <a:pt x="1327909" y="44758"/>
                </a:cubicBezTo>
                <a:cubicBezTo>
                  <a:pt x="1327182" y="55481"/>
                  <a:pt x="1326168" y="68142"/>
                  <a:pt x="1324867" y="82742"/>
                </a:cubicBezTo>
                <a:cubicBezTo>
                  <a:pt x="1323566" y="97341"/>
                  <a:pt x="1322109" y="112274"/>
                  <a:pt x="1320495" y="127539"/>
                </a:cubicBezTo>
                <a:cubicBezTo>
                  <a:pt x="1318880" y="142804"/>
                  <a:pt x="1317240" y="156797"/>
                  <a:pt x="1315574" y="169517"/>
                </a:cubicBezTo>
                <a:lnTo>
                  <a:pt x="1324737" y="169517"/>
                </a:lnTo>
                <a:lnTo>
                  <a:pt x="1351874" y="143789"/>
                </a:lnTo>
                <a:lnTo>
                  <a:pt x="1396279" y="181851"/>
                </a:lnTo>
                <a:cubicBezTo>
                  <a:pt x="1394913" y="183452"/>
                  <a:pt x="1393063" y="184832"/>
                  <a:pt x="1390728" y="185992"/>
                </a:cubicBezTo>
                <a:cubicBezTo>
                  <a:pt x="1388394" y="187152"/>
                  <a:pt x="1385310" y="188004"/>
                  <a:pt x="1381477" y="188547"/>
                </a:cubicBezTo>
                <a:cubicBezTo>
                  <a:pt x="1379576" y="230097"/>
                  <a:pt x="1376330" y="261889"/>
                  <a:pt x="1371742" y="283922"/>
                </a:cubicBezTo>
                <a:cubicBezTo>
                  <a:pt x="1367153" y="305956"/>
                  <a:pt x="1359942" y="320567"/>
                  <a:pt x="1350111" y="327755"/>
                </a:cubicBezTo>
                <a:cubicBezTo>
                  <a:pt x="1343665" y="332807"/>
                  <a:pt x="1336029" y="336360"/>
                  <a:pt x="1327204" y="338416"/>
                </a:cubicBezTo>
                <a:cubicBezTo>
                  <a:pt x="1318378" y="340472"/>
                  <a:pt x="1306866" y="341382"/>
                  <a:pt x="1292666" y="341147"/>
                </a:cubicBezTo>
                <a:cubicBezTo>
                  <a:pt x="1292754" y="334114"/>
                  <a:pt x="1292137" y="328005"/>
                  <a:pt x="1290816" y="322821"/>
                </a:cubicBezTo>
                <a:cubicBezTo>
                  <a:pt x="1289494" y="317638"/>
                  <a:pt x="1286939" y="313291"/>
                  <a:pt x="1283151" y="309782"/>
                </a:cubicBezTo>
                <a:cubicBezTo>
                  <a:pt x="1279208" y="305729"/>
                  <a:pt x="1273613" y="302204"/>
                  <a:pt x="1266366" y="299209"/>
                </a:cubicBezTo>
                <a:cubicBezTo>
                  <a:pt x="1259120" y="296213"/>
                  <a:pt x="1250617" y="293746"/>
                  <a:pt x="1240860" y="291808"/>
                </a:cubicBezTo>
                <a:lnTo>
                  <a:pt x="1240860" y="288284"/>
                </a:lnTo>
                <a:cubicBezTo>
                  <a:pt x="1247741" y="288762"/>
                  <a:pt x="1255085" y="289215"/>
                  <a:pt x="1262893" y="289641"/>
                </a:cubicBezTo>
                <a:cubicBezTo>
                  <a:pt x="1270700" y="290068"/>
                  <a:pt x="1277862" y="290416"/>
                  <a:pt x="1284378" y="290685"/>
                </a:cubicBezTo>
                <a:cubicBezTo>
                  <a:pt x="1290893" y="290955"/>
                  <a:pt x="1295653" y="291094"/>
                  <a:pt x="1298657" y="291103"/>
                </a:cubicBezTo>
                <a:cubicBezTo>
                  <a:pt x="1301579" y="291125"/>
                  <a:pt x="1303929" y="290905"/>
                  <a:pt x="1305706" y="290442"/>
                </a:cubicBezTo>
                <a:cubicBezTo>
                  <a:pt x="1307483" y="289980"/>
                  <a:pt x="1309127" y="289143"/>
                  <a:pt x="1310640" y="287931"/>
                </a:cubicBezTo>
                <a:cubicBezTo>
                  <a:pt x="1315339" y="284047"/>
                  <a:pt x="1319069" y="272784"/>
                  <a:pt x="1321829" y="254143"/>
                </a:cubicBezTo>
                <a:cubicBezTo>
                  <a:pt x="1324590" y="235501"/>
                  <a:pt x="1326734" y="210581"/>
                  <a:pt x="1328261" y="179384"/>
                </a:cubicBezTo>
                <a:lnTo>
                  <a:pt x="1174956" y="179384"/>
                </a:lnTo>
                <a:lnTo>
                  <a:pt x="1158040" y="201587"/>
                </a:lnTo>
                <a:lnTo>
                  <a:pt x="1110815" y="176565"/>
                </a:lnTo>
                <a:cubicBezTo>
                  <a:pt x="1112247" y="175141"/>
                  <a:pt x="1113876" y="173672"/>
                  <a:pt x="1115705" y="172160"/>
                </a:cubicBezTo>
                <a:cubicBezTo>
                  <a:pt x="1117533" y="170647"/>
                  <a:pt x="1119427" y="169179"/>
                  <a:pt x="1121388" y="167754"/>
                </a:cubicBezTo>
                <a:cubicBezTo>
                  <a:pt x="1123913" y="156542"/>
                  <a:pt x="1126459" y="143411"/>
                  <a:pt x="1129023" y="128361"/>
                </a:cubicBezTo>
                <a:cubicBezTo>
                  <a:pt x="1131588" y="113311"/>
                  <a:pt x="1133820" y="98770"/>
                  <a:pt x="1135720" y="84739"/>
                </a:cubicBezTo>
                <a:cubicBezTo>
                  <a:pt x="1137619" y="70707"/>
                  <a:pt x="1138833" y="59612"/>
                  <a:pt x="1139361" y="51454"/>
                </a:cubicBezTo>
                <a:lnTo>
                  <a:pt x="1204208" y="63789"/>
                </a:lnTo>
                <a:cubicBezTo>
                  <a:pt x="1203745" y="65984"/>
                  <a:pt x="1202467" y="67937"/>
                  <a:pt x="1200375" y="69648"/>
                </a:cubicBezTo>
                <a:cubicBezTo>
                  <a:pt x="1198282" y="71359"/>
                  <a:pt x="1194978" y="72343"/>
                  <a:pt x="1190463" y="72600"/>
                </a:cubicBezTo>
                <a:cubicBezTo>
                  <a:pt x="1189255" y="81047"/>
                  <a:pt x="1187754" y="91015"/>
                  <a:pt x="1185960" y="102504"/>
                </a:cubicBezTo>
                <a:cubicBezTo>
                  <a:pt x="1184165" y="113992"/>
                  <a:pt x="1182272" y="125657"/>
                  <a:pt x="1180282" y="137498"/>
                </a:cubicBezTo>
                <a:cubicBezTo>
                  <a:pt x="1178291" y="149339"/>
                  <a:pt x="1176398" y="160012"/>
                  <a:pt x="1174604" y="169517"/>
                </a:cubicBezTo>
                <a:lnTo>
                  <a:pt x="1261653" y="169517"/>
                </a:lnTo>
                <a:cubicBezTo>
                  <a:pt x="1263652" y="155004"/>
                  <a:pt x="1265449" y="139780"/>
                  <a:pt x="1267044" y="123845"/>
                </a:cubicBezTo>
                <a:cubicBezTo>
                  <a:pt x="1268638" y="107910"/>
                  <a:pt x="1270017" y="92346"/>
                  <a:pt x="1271181" y="77155"/>
                </a:cubicBezTo>
                <a:cubicBezTo>
                  <a:pt x="1272345" y="61964"/>
                  <a:pt x="1273281" y="48228"/>
                  <a:pt x="1273987" y="35947"/>
                </a:cubicBezTo>
                <a:lnTo>
                  <a:pt x="1097423" y="35947"/>
                </a:lnTo>
                <a:lnTo>
                  <a:pt x="1094251" y="26080"/>
                </a:lnTo>
                <a:lnTo>
                  <a:pt x="1270463" y="26080"/>
                </a:lnTo>
                <a:close/>
              </a:path>
            </a:pathLst>
          </a:custGeom>
          <a:solidFill>
            <a:prstClr val="black">
              <a:lumMod val="85000"/>
              <a:lumOff val="15000"/>
            </a:prstClr>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800" b="0" i="0" u="none" strike="noStrike" kern="0" cap="none" spc="0" normalizeH="0" baseline="0" noProof="0" dirty="0">
              <a:ln>
                <a:noFill/>
              </a:ln>
              <a:solidFill>
                <a:prstClr val="black">
                  <a:lumMod val="85000"/>
                  <a:lumOff val="15000"/>
                </a:prstClr>
              </a:solidFill>
              <a:uLnTx/>
              <a:uFillTx/>
              <a:latin typeface="思源宋体 Heavy" panose="02020900000000000000" pitchFamily="18" charset="-122"/>
              <a:ea typeface="思源宋体 Heavy" panose="02020900000000000000" pitchFamily="18" charset="-122"/>
            </a:endParaRPr>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b="14319"/>
          <a:stretch>
            <a:fillRect/>
          </a:stretch>
        </p:blipFill>
        <p:spPr>
          <a:xfrm>
            <a:off x="0" y="936995"/>
            <a:ext cx="12192000" cy="5921005"/>
          </a:xfrm>
          <a:custGeom>
            <a:avLst/>
            <a:gdLst>
              <a:gd name="connsiteX0" fmla="*/ 0 w 12192000"/>
              <a:gd name="connsiteY0" fmla="*/ 0 h 5921005"/>
              <a:gd name="connsiteX1" fmla="*/ 12192000 w 12192000"/>
              <a:gd name="connsiteY1" fmla="*/ 0 h 5921005"/>
              <a:gd name="connsiteX2" fmla="*/ 12192000 w 12192000"/>
              <a:gd name="connsiteY2" fmla="*/ 5921005 h 5921005"/>
              <a:gd name="connsiteX3" fmla="*/ 0 w 12192000"/>
              <a:gd name="connsiteY3" fmla="*/ 5921005 h 5921005"/>
            </a:gdLst>
            <a:ahLst/>
            <a:cxnLst>
              <a:cxn ang="0">
                <a:pos x="connsiteX0" y="connsiteY0"/>
              </a:cxn>
              <a:cxn ang="0">
                <a:pos x="connsiteX1" y="connsiteY1"/>
              </a:cxn>
              <a:cxn ang="0">
                <a:pos x="connsiteX2" y="connsiteY2"/>
              </a:cxn>
              <a:cxn ang="0">
                <a:pos x="connsiteX3" y="connsiteY3"/>
              </a:cxn>
            </a:cxnLst>
            <a:rect l="l" t="t" r="r" b="b"/>
            <a:pathLst>
              <a:path w="12192000" h="5921005">
                <a:moveTo>
                  <a:pt x="0" y="0"/>
                </a:moveTo>
                <a:lnTo>
                  <a:pt x="12192000" y="0"/>
                </a:lnTo>
                <a:lnTo>
                  <a:pt x="12192000" y="5921005"/>
                </a:lnTo>
                <a:lnTo>
                  <a:pt x="0" y="5921005"/>
                </a:lnTo>
                <a:close/>
              </a:path>
            </a:pathLst>
          </a:custGeom>
        </p:spPr>
      </p:pic>
      <p:sp>
        <p:nvSpPr>
          <p:cNvPr id="3" name="矩形 2"/>
          <p:cNvSpPr/>
          <p:nvPr/>
        </p:nvSpPr>
        <p:spPr>
          <a:xfrm>
            <a:off x="0" y="1"/>
            <a:ext cx="12192000" cy="6858000"/>
          </a:xfrm>
          <a:prstGeom prst="rect">
            <a:avLst/>
          </a:prstGeom>
          <a:gradFill flip="none" rotWithShape="1">
            <a:gsLst>
              <a:gs pos="50473">
                <a:schemeClr val="bg1"/>
              </a:gs>
              <a:gs pos="91000">
                <a:schemeClr val="accent1">
                  <a:lumMod val="20000"/>
                  <a:lumOff val="80000"/>
                </a:schemeClr>
              </a:gs>
              <a:gs pos="12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5" name="赵寅PPT"/>
          <p:cNvGrpSpPr/>
          <p:nvPr>
            <p:custDataLst>
              <p:tags r:id="rId2"/>
            </p:custDataLst>
          </p:nvPr>
        </p:nvGrpSpPr>
        <p:grpSpPr>
          <a:xfrm>
            <a:off x="5429250" y="973182"/>
            <a:ext cx="1333500" cy="1334178"/>
            <a:chOff x="1305074" y="2330029"/>
            <a:chExt cx="2279176" cy="2280335"/>
          </a:xfrm>
        </p:grpSpPr>
        <p:sp>
          <p:nvSpPr>
            <p:cNvPr id="6" name="赵寅PPT"/>
            <p:cNvSpPr/>
            <p:nvPr/>
          </p:nvSpPr>
          <p:spPr bwMode="auto">
            <a:xfrm>
              <a:off x="1305074" y="2330029"/>
              <a:ext cx="2279176" cy="2280335"/>
            </a:xfrm>
            <a:prstGeom prst="ellipse">
              <a:avLst/>
            </a:prstGeom>
            <a:gradFill>
              <a:gsLst>
                <a:gs pos="0">
                  <a:schemeClr val="accent3">
                    <a:lumMod val="20000"/>
                    <a:lumOff val="80000"/>
                  </a:schemeClr>
                </a:gs>
                <a:gs pos="100000">
                  <a:srgbClr val="F9F9F2"/>
                </a:gs>
              </a:gsLst>
              <a:lin ang="16200000" scaled="1"/>
            </a:gradFill>
            <a:ln>
              <a:noFill/>
            </a:ln>
            <a:effectLst>
              <a:outerShdw blurRad="165100" dist="76200" dir="5400000" rotWithShape="0">
                <a:schemeClr val="accent4">
                  <a:alpha val="40000"/>
                </a:schemeClr>
              </a:outerShdw>
            </a:effectLst>
          </p:spPr>
          <p:txBody>
            <a:bodyPr vert="horz" wrap="square" lIns="90000" tIns="46800" rIns="90000" bIns="4680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思源黑体 CN Regular" panose="020B0500000000000000" charset="-122"/>
              </a:endParaRPr>
            </a:p>
          </p:txBody>
        </p:sp>
        <p:sp>
          <p:nvSpPr>
            <p:cNvPr id="7" name="赵寅PPT"/>
            <p:cNvSpPr txBox="1"/>
            <p:nvPr/>
          </p:nvSpPr>
          <p:spPr>
            <a:xfrm>
              <a:off x="1433479" y="2792599"/>
              <a:ext cx="2022365" cy="14203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0" cap="none" spc="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rPr>
                <a:t>二</a:t>
              </a:r>
              <a:endParaRPr kumimoji="0" lang="zh-CN" altLang="en-US" sz="4800" b="1" i="0" u="none" strike="noStrike" kern="0" cap="none" spc="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endParaRPr>
            </a:p>
          </p:txBody>
        </p:sp>
      </p:grpSp>
      <p:sp>
        <p:nvSpPr>
          <p:cNvPr id="8" name="赵寅PPT"/>
          <p:cNvSpPr txBox="1"/>
          <p:nvPr>
            <p:custDataLst>
              <p:tags r:id="rId3"/>
            </p:custDataLst>
          </p:nvPr>
        </p:nvSpPr>
        <p:spPr>
          <a:xfrm>
            <a:off x="644576" y="2493858"/>
            <a:ext cx="10902848"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20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rPr>
              <a:t>习近平新时代中国特色社会主义思想的科学体系与主要内容</a:t>
            </a:r>
            <a:endParaRPr kumimoji="0" lang="zh-CN" altLang="en-US" sz="4800" b="1" i="0" u="none" strike="noStrike" kern="1200" cap="none" spc="20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endParaRPr>
          </a:p>
        </p:txBody>
      </p:sp>
      <p:sp>
        <p:nvSpPr>
          <p:cNvPr id="11" name="箭头: 右 10">
            <a:hlinkClick r:id="rId4" action="ppaction://hlinksldjump"/>
          </p:cNvPr>
          <p:cNvSpPr/>
          <p:nvPr/>
        </p:nvSpPr>
        <p:spPr>
          <a:xfrm flipH="1">
            <a:off x="11545170" y="6363688"/>
            <a:ext cx="438150" cy="351437"/>
          </a:xfrm>
          <a:prstGeom prst="rightArrow">
            <a:avLst/>
          </a:prstGeom>
          <a:solidFill>
            <a:srgbClr val="5C83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743606" y="1891864"/>
            <a:ext cx="10704788" cy="4117551"/>
            <a:chOff x="725212" y="1891864"/>
            <a:chExt cx="10704788" cy="4117551"/>
          </a:xfrm>
        </p:grpSpPr>
        <p:pic>
          <p:nvPicPr>
            <p:cNvPr id="46" name="图片 45"/>
            <p:cNvPicPr>
              <a:picLocks noChangeAspect="1"/>
            </p:cNvPicPr>
            <p:nvPr/>
          </p:nvPicPr>
          <p:blipFill>
            <a:blip r:embed="rId1">
              <a:extLst>
                <a:ext uri="{28A0092B-C50C-407E-A947-70E740481C1C}">
                  <a14:useLocalDpi xmlns:a14="http://schemas.microsoft.com/office/drawing/2010/main" val="0"/>
                </a:ext>
              </a:extLst>
            </a:blip>
            <a:srcRect t="16566" b="15106"/>
            <a:stretch>
              <a:fillRect/>
            </a:stretch>
          </p:blipFill>
          <p:spPr>
            <a:xfrm>
              <a:off x="725212" y="1891865"/>
              <a:ext cx="10704787" cy="4117550"/>
            </a:xfrm>
            <a:prstGeom prst="rect">
              <a:avLst/>
            </a:prstGeom>
          </p:spPr>
        </p:pic>
        <p:sp>
          <p:nvSpPr>
            <p:cNvPr id="6" name="圆角矩形 42"/>
            <p:cNvSpPr/>
            <p:nvPr/>
          </p:nvSpPr>
          <p:spPr>
            <a:xfrm>
              <a:off x="725214" y="1891864"/>
              <a:ext cx="10704786" cy="4117550"/>
            </a:xfrm>
            <a:prstGeom prst="roundRect">
              <a:avLst>
                <a:gd name="adj" fmla="val 0"/>
              </a:avLst>
            </a:prstGeom>
            <a:solidFill>
              <a:schemeClr val="accent1">
                <a:lumMod val="75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nvGrpSpPr>
            <p:cNvPr id="39" name="组合 38"/>
            <p:cNvGrpSpPr/>
            <p:nvPr/>
          </p:nvGrpSpPr>
          <p:grpSpPr>
            <a:xfrm>
              <a:off x="6163836" y="2525397"/>
              <a:ext cx="4897190" cy="2876850"/>
              <a:chOff x="6163836" y="2525397"/>
              <a:chExt cx="4897190" cy="2876850"/>
            </a:xfrm>
          </p:grpSpPr>
          <p:grpSp>
            <p:nvGrpSpPr>
              <p:cNvPr id="9" name="组合 8"/>
              <p:cNvGrpSpPr/>
              <p:nvPr/>
            </p:nvGrpSpPr>
            <p:grpSpPr>
              <a:xfrm>
                <a:off x="6163836" y="2525397"/>
                <a:ext cx="2368457" cy="1293124"/>
                <a:chOff x="6274676" y="2414558"/>
                <a:chExt cx="2368457" cy="1293124"/>
              </a:xfrm>
            </p:grpSpPr>
            <p:sp>
              <p:nvSpPr>
                <p:cNvPr id="10" name="圆角矩形 5"/>
                <p:cNvSpPr/>
                <p:nvPr/>
              </p:nvSpPr>
              <p:spPr>
                <a:xfrm>
                  <a:off x="6274676" y="2414558"/>
                  <a:ext cx="2254469" cy="1293124"/>
                </a:xfrm>
                <a:prstGeom prst="roundRect">
                  <a:avLst>
                    <a:gd name="adj" fmla="val 0"/>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13" name="任意多边形 22"/>
                <p:cNvSpPr/>
                <p:nvPr/>
              </p:nvSpPr>
              <p:spPr>
                <a:xfrm rot="18835739">
                  <a:off x="8326538" y="2292201"/>
                  <a:ext cx="122740" cy="510450"/>
                </a:xfrm>
                <a:custGeom>
                  <a:avLst/>
                  <a:gdLst>
                    <a:gd name="connsiteX0" fmla="*/ 0 w 122740"/>
                    <a:gd name="connsiteY0" fmla="*/ 0 h 510450"/>
                    <a:gd name="connsiteX1" fmla="*/ 122740 w 122740"/>
                    <a:gd name="connsiteY1" fmla="*/ 127417 h 510450"/>
                    <a:gd name="connsiteX2" fmla="*/ 122740 w 122740"/>
                    <a:gd name="connsiteY2" fmla="*/ 392215 h 510450"/>
                    <a:gd name="connsiteX3" fmla="*/ 0 w 122740"/>
                    <a:gd name="connsiteY3" fmla="*/ 510450 h 510450"/>
                  </a:gdLst>
                  <a:ahLst/>
                  <a:cxnLst>
                    <a:cxn ang="0">
                      <a:pos x="connsiteX0" y="connsiteY0"/>
                    </a:cxn>
                    <a:cxn ang="0">
                      <a:pos x="connsiteX1" y="connsiteY1"/>
                    </a:cxn>
                    <a:cxn ang="0">
                      <a:pos x="connsiteX2" y="connsiteY2"/>
                    </a:cxn>
                    <a:cxn ang="0">
                      <a:pos x="connsiteX3" y="connsiteY3"/>
                    </a:cxn>
                  </a:cxnLst>
                  <a:rect l="l" t="t" r="r" b="b"/>
                  <a:pathLst>
                    <a:path w="122740" h="510450">
                      <a:moveTo>
                        <a:pt x="0" y="0"/>
                      </a:moveTo>
                      <a:lnTo>
                        <a:pt x="122740" y="127417"/>
                      </a:lnTo>
                      <a:lnTo>
                        <a:pt x="122740" y="392215"/>
                      </a:lnTo>
                      <a:lnTo>
                        <a:pt x="0" y="5104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grpSp>
            <p:nvGrpSpPr>
              <p:cNvPr id="14" name="组合 13"/>
              <p:cNvGrpSpPr/>
              <p:nvPr/>
            </p:nvGrpSpPr>
            <p:grpSpPr>
              <a:xfrm>
                <a:off x="8692569" y="2525397"/>
                <a:ext cx="2368457" cy="1293124"/>
                <a:chOff x="6274676" y="2414558"/>
                <a:chExt cx="2368457" cy="1293124"/>
              </a:xfrm>
            </p:grpSpPr>
            <p:sp>
              <p:nvSpPr>
                <p:cNvPr id="15" name="圆角矩形 25"/>
                <p:cNvSpPr/>
                <p:nvPr/>
              </p:nvSpPr>
              <p:spPr>
                <a:xfrm>
                  <a:off x="6274676" y="2414558"/>
                  <a:ext cx="2254469" cy="1293124"/>
                </a:xfrm>
                <a:prstGeom prst="roundRect">
                  <a:avLst>
                    <a:gd name="adj" fmla="val 0"/>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4" name="任意多边形 28"/>
                <p:cNvSpPr/>
                <p:nvPr/>
              </p:nvSpPr>
              <p:spPr>
                <a:xfrm rot="18835739">
                  <a:off x="8326538" y="2292201"/>
                  <a:ext cx="122740" cy="510450"/>
                </a:xfrm>
                <a:custGeom>
                  <a:avLst/>
                  <a:gdLst>
                    <a:gd name="connsiteX0" fmla="*/ 0 w 122740"/>
                    <a:gd name="connsiteY0" fmla="*/ 0 h 510450"/>
                    <a:gd name="connsiteX1" fmla="*/ 122740 w 122740"/>
                    <a:gd name="connsiteY1" fmla="*/ 127417 h 510450"/>
                    <a:gd name="connsiteX2" fmla="*/ 122740 w 122740"/>
                    <a:gd name="connsiteY2" fmla="*/ 392215 h 510450"/>
                    <a:gd name="connsiteX3" fmla="*/ 0 w 122740"/>
                    <a:gd name="connsiteY3" fmla="*/ 510450 h 510450"/>
                  </a:gdLst>
                  <a:ahLst/>
                  <a:cxnLst>
                    <a:cxn ang="0">
                      <a:pos x="connsiteX0" y="connsiteY0"/>
                    </a:cxn>
                    <a:cxn ang="0">
                      <a:pos x="connsiteX1" y="connsiteY1"/>
                    </a:cxn>
                    <a:cxn ang="0">
                      <a:pos x="connsiteX2" y="connsiteY2"/>
                    </a:cxn>
                    <a:cxn ang="0">
                      <a:pos x="connsiteX3" y="connsiteY3"/>
                    </a:cxn>
                  </a:cxnLst>
                  <a:rect l="l" t="t" r="r" b="b"/>
                  <a:pathLst>
                    <a:path w="122740" h="510450">
                      <a:moveTo>
                        <a:pt x="0" y="0"/>
                      </a:moveTo>
                      <a:lnTo>
                        <a:pt x="122740" y="127417"/>
                      </a:lnTo>
                      <a:lnTo>
                        <a:pt x="122740" y="392215"/>
                      </a:lnTo>
                      <a:lnTo>
                        <a:pt x="0" y="5104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25" name="组合 24"/>
              <p:cNvGrpSpPr/>
              <p:nvPr/>
            </p:nvGrpSpPr>
            <p:grpSpPr>
              <a:xfrm>
                <a:off x="6163836" y="4109123"/>
                <a:ext cx="2368457" cy="1293124"/>
                <a:chOff x="6274676" y="2414558"/>
                <a:chExt cx="2368457" cy="1293124"/>
              </a:xfrm>
            </p:grpSpPr>
            <p:sp>
              <p:nvSpPr>
                <p:cNvPr id="26" name="圆角矩形 30"/>
                <p:cNvSpPr/>
                <p:nvPr/>
              </p:nvSpPr>
              <p:spPr>
                <a:xfrm>
                  <a:off x="6274676" y="2414558"/>
                  <a:ext cx="2254469" cy="1293124"/>
                </a:xfrm>
                <a:prstGeom prst="roundRect">
                  <a:avLst>
                    <a:gd name="adj" fmla="val 0"/>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29" name="任意多边形 33"/>
                <p:cNvSpPr/>
                <p:nvPr/>
              </p:nvSpPr>
              <p:spPr>
                <a:xfrm rot="18835739">
                  <a:off x="8326538" y="2292201"/>
                  <a:ext cx="122740" cy="510450"/>
                </a:xfrm>
                <a:custGeom>
                  <a:avLst/>
                  <a:gdLst>
                    <a:gd name="connsiteX0" fmla="*/ 0 w 122740"/>
                    <a:gd name="connsiteY0" fmla="*/ 0 h 510450"/>
                    <a:gd name="connsiteX1" fmla="*/ 122740 w 122740"/>
                    <a:gd name="connsiteY1" fmla="*/ 127417 h 510450"/>
                    <a:gd name="connsiteX2" fmla="*/ 122740 w 122740"/>
                    <a:gd name="connsiteY2" fmla="*/ 392215 h 510450"/>
                    <a:gd name="connsiteX3" fmla="*/ 0 w 122740"/>
                    <a:gd name="connsiteY3" fmla="*/ 510450 h 510450"/>
                  </a:gdLst>
                  <a:ahLst/>
                  <a:cxnLst>
                    <a:cxn ang="0">
                      <a:pos x="connsiteX0" y="connsiteY0"/>
                    </a:cxn>
                    <a:cxn ang="0">
                      <a:pos x="connsiteX1" y="connsiteY1"/>
                    </a:cxn>
                    <a:cxn ang="0">
                      <a:pos x="connsiteX2" y="connsiteY2"/>
                    </a:cxn>
                    <a:cxn ang="0">
                      <a:pos x="connsiteX3" y="connsiteY3"/>
                    </a:cxn>
                  </a:cxnLst>
                  <a:rect l="l" t="t" r="r" b="b"/>
                  <a:pathLst>
                    <a:path w="122740" h="510450">
                      <a:moveTo>
                        <a:pt x="0" y="0"/>
                      </a:moveTo>
                      <a:lnTo>
                        <a:pt x="122740" y="127417"/>
                      </a:lnTo>
                      <a:lnTo>
                        <a:pt x="122740" y="392215"/>
                      </a:lnTo>
                      <a:lnTo>
                        <a:pt x="0" y="5104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nvGrpSpPr>
              <p:cNvPr id="30" name="组合 29"/>
              <p:cNvGrpSpPr/>
              <p:nvPr/>
            </p:nvGrpSpPr>
            <p:grpSpPr>
              <a:xfrm>
                <a:off x="8692569" y="4109123"/>
                <a:ext cx="2368457" cy="1293124"/>
                <a:chOff x="6274676" y="2414558"/>
                <a:chExt cx="2368457" cy="1293124"/>
              </a:xfrm>
            </p:grpSpPr>
            <p:sp>
              <p:nvSpPr>
                <p:cNvPr id="31" name="圆角矩形 35"/>
                <p:cNvSpPr/>
                <p:nvPr/>
              </p:nvSpPr>
              <p:spPr>
                <a:xfrm>
                  <a:off x="6274676" y="2414558"/>
                  <a:ext cx="2254469" cy="1293124"/>
                </a:xfrm>
                <a:prstGeom prst="roundRect">
                  <a:avLst>
                    <a:gd name="adj" fmla="val 0"/>
                  </a:avLst>
                </a:prstGeom>
                <a:solidFill>
                  <a:schemeClr val="bg1"/>
                </a:solidFill>
                <a:ln>
                  <a:noFill/>
                </a:ln>
                <a:effectLst>
                  <a:outerShdw blurRad="1016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34" name="任意多边形 38"/>
                <p:cNvSpPr/>
                <p:nvPr/>
              </p:nvSpPr>
              <p:spPr>
                <a:xfrm rot="18835739">
                  <a:off x="8326538" y="2292201"/>
                  <a:ext cx="122740" cy="510450"/>
                </a:xfrm>
                <a:custGeom>
                  <a:avLst/>
                  <a:gdLst>
                    <a:gd name="connsiteX0" fmla="*/ 0 w 122740"/>
                    <a:gd name="connsiteY0" fmla="*/ 0 h 510450"/>
                    <a:gd name="connsiteX1" fmla="*/ 122740 w 122740"/>
                    <a:gd name="connsiteY1" fmla="*/ 127417 h 510450"/>
                    <a:gd name="connsiteX2" fmla="*/ 122740 w 122740"/>
                    <a:gd name="connsiteY2" fmla="*/ 392215 h 510450"/>
                    <a:gd name="connsiteX3" fmla="*/ 0 w 122740"/>
                    <a:gd name="connsiteY3" fmla="*/ 510450 h 510450"/>
                  </a:gdLst>
                  <a:ahLst/>
                  <a:cxnLst>
                    <a:cxn ang="0">
                      <a:pos x="connsiteX0" y="connsiteY0"/>
                    </a:cxn>
                    <a:cxn ang="0">
                      <a:pos x="connsiteX1" y="connsiteY1"/>
                    </a:cxn>
                    <a:cxn ang="0">
                      <a:pos x="connsiteX2" y="connsiteY2"/>
                    </a:cxn>
                    <a:cxn ang="0">
                      <a:pos x="connsiteX3" y="connsiteY3"/>
                    </a:cxn>
                  </a:cxnLst>
                  <a:rect l="l" t="t" r="r" b="b"/>
                  <a:pathLst>
                    <a:path w="122740" h="510450">
                      <a:moveTo>
                        <a:pt x="0" y="0"/>
                      </a:moveTo>
                      <a:lnTo>
                        <a:pt x="122740" y="127417"/>
                      </a:lnTo>
                      <a:lnTo>
                        <a:pt x="122740" y="392215"/>
                      </a:lnTo>
                      <a:lnTo>
                        <a:pt x="0" y="5104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grpSp>
        <p:sp>
          <p:nvSpPr>
            <p:cNvPr id="41" name="文本框 40"/>
            <p:cNvSpPr txBox="1"/>
            <p:nvPr/>
          </p:nvSpPr>
          <p:spPr>
            <a:xfrm>
              <a:off x="6163835" y="2888363"/>
              <a:ext cx="2254469" cy="461665"/>
            </a:xfrm>
            <a:prstGeom prst="rect">
              <a:avLst/>
            </a:prstGeom>
            <a:noFill/>
          </p:spPr>
          <p:txBody>
            <a:bodyPr wrap="square">
              <a:spAutoFit/>
            </a:bodyPr>
            <a:lstStyle/>
            <a:p>
              <a:pPr marR="0" lvl="0" algn="ctr" defTabSz="914400" rtl="0" eaLnBrk="1" fontAlgn="auto" latinLnBrk="0" hangingPunct="1">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“十个明确”</a:t>
              </a:r>
              <a:endParaRPr kumimoji="0" lang="en-US" altLang="zh-CN"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2" name="文本框 41"/>
            <p:cNvSpPr txBox="1"/>
            <p:nvPr/>
          </p:nvSpPr>
          <p:spPr>
            <a:xfrm>
              <a:off x="8692568" y="2888363"/>
              <a:ext cx="2254469" cy="461665"/>
            </a:xfrm>
            <a:prstGeom prst="rect">
              <a:avLst/>
            </a:prstGeom>
            <a:noFill/>
          </p:spPr>
          <p:txBody>
            <a:bodyPr wrap="square">
              <a:spAutoFit/>
            </a:bodyPr>
            <a:lstStyle/>
            <a:p>
              <a:pPr marR="0" lvl="0" algn="ctr" defTabSz="914400" rtl="0" eaLnBrk="1" fontAlgn="auto" latinLnBrk="0" hangingPunct="1">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“十四个坚持”</a:t>
              </a:r>
              <a:endPar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3" name="文本框 42"/>
            <p:cNvSpPr txBox="1"/>
            <p:nvPr/>
          </p:nvSpPr>
          <p:spPr>
            <a:xfrm>
              <a:off x="6163835" y="4331791"/>
              <a:ext cx="2254469" cy="830997"/>
            </a:xfrm>
            <a:prstGeom prst="rect">
              <a:avLst/>
            </a:prstGeom>
            <a:noFill/>
          </p:spPr>
          <p:txBody>
            <a:bodyPr wrap="square">
              <a:spAutoFit/>
            </a:bodyPr>
            <a:lstStyle/>
            <a:p>
              <a:pPr marR="0" lvl="0" algn="ctr" defTabSz="914400" rtl="0" eaLnBrk="1" fontAlgn="auto" latinLnBrk="0" hangingPunct="1">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“十三个方面成就”</a:t>
              </a:r>
              <a:endPar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4" name="文本框 43"/>
            <p:cNvSpPr txBox="1"/>
            <p:nvPr/>
          </p:nvSpPr>
          <p:spPr>
            <a:xfrm>
              <a:off x="8692568" y="4331791"/>
              <a:ext cx="2254469" cy="830997"/>
            </a:xfrm>
            <a:prstGeom prst="rect">
              <a:avLst/>
            </a:prstGeom>
            <a:noFill/>
          </p:spPr>
          <p:txBody>
            <a:bodyPr wrap="square">
              <a:spAutoFit/>
            </a:bodyPr>
            <a:lstStyle/>
            <a:p>
              <a:pPr marR="0" lvl="0" algn="ctr" defTabSz="914400" rtl="0" eaLnBrk="1" fontAlgn="auto" latinLnBrk="0" hangingPunct="1">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“六个必须</a:t>
              </a:r>
              <a:endParaRPr kumimoji="0" lang="en-US" altLang="zh-CN"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R="0" lvl="0" algn="ctr" defTabSz="914400" rtl="0" eaLnBrk="1" fontAlgn="auto" latinLnBrk="0" hangingPunct="1">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坚持”</a:t>
              </a:r>
              <a:endParaRPr kumimoji="0" lang="zh-CN" altLang="en-US" sz="2400" b="1"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grpSp>
      <p:sp>
        <p:nvSpPr>
          <p:cNvPr id="7" name="TextBox 2"/>
          <p:cNvSpPr txBox="1"/>
          <p:nvPr>
            <p:custDataLst>
              <p:tags r:id="rId2"/>
            </p:custDataLst>
          </p:nvPr>
        </p:nvSpPr>
        <p:spPr>
          <a:xfrm>
            <a:off x="1517441" y="3260403"/>
            <a:ext cx="3632454" cy="1258062"/>
          </a:xfrm>
          <a:custGeom>
            <a:avLst/>
            <a:gdLst/>
            <a:ahLst/>
            <a:cxnLst/>
            <a:rect l="l" t="t" r="r" b="b"/>
            <a:pathLst>
              <a:path w="3632454" h="1258062">
                <a:moveTo>
                  <a:pt x="3267608" y="1110815"/>
                </a:moveTo>
                <a:cubicBezTo>
                  <a:pt x="3282707" y="1141504"/>
                  <a:pt x="3288632" y="1167222"/>
                  <a:pt x="3285383" y="1187967"/>
                </a:cubicBezTo>
                <a:cubicBezTo>
                  <a:pt x="3282135" y="1208713"/>
                  <a:pt x="3273771" y="1222772"/>
                  <a:pt x="3260293" y="1230144"/>
                </a:cubicBezTo>
                <a:cubicBezTo>
                  <a:pt x="3250673" y="1235325"/>
                  <a:pt x="3240996" y="1236279"/>
                  <a:pt x="3231261" y="1233005"/>
                </a:cubicBezTo>
                <a:cubicBezTo>
                  <a:pt x="3221527" y="1229732"/>
                  <a:pt x="3214592" y="1222692"/>
                  <a:pt x="3210458" y="1211887"/>
                </a:cubicBezTo>
                <a:cubicBezTo>
                  <a:pt x="3207982" y="1201572"/>
                  <a:pt x="3209163" y="1192740"/>
                  <a:pt x="3214002" y="1185390"/>
                </a:cubicBezTo>
                <a:cubicBezTo>
                  <a:pt x="3218841" y="1178041"/>
                  <a:pt x="3225737" y="1172404"/>
                  <a:pt x="3234690" y="1168479"/>
                </a:cubicBezTo>
                <a:cubicBezTo>
                  <a:pt x="3242453" y="1163669"/>
                  <a:pt x="3249330" y="1156144"/>
                  <a:pt x="3255321" y="1145905"/>
                </a:cubicBezTo>
                <a:cubicBezTo>
                  <a:pt x="3261312" y="1135665"/>
                  <a:pt x="3263732" y="1124140"/>
                  <a:pt x="3262579" y="1111329"/>
                </a:cubicBezTo>
                <a:close/>
                <a:moveTo>
                  <a:pt x="3533452" y="1105585"/>
                </a:moveTo>
                <a:cubicBezTo>
                  <a:pt x="3570564" y="1114993"/>
                  <a:pt x="3596179" y="1127714"/>
                  <a:pt x="3610297" y="1143751"/>
                </a:cubicBezTo>
                <a:cubicBezTo>
                  <a:pt x="3624415" y="1159787"/>
                  <a:pt x="3630362" y="1175171"/>
                  <a:pt x="3628137" y="1189903"/>
                </a:cubicBezTo>
                <a:cubicBezTo>
                  <a:pt x="3625912" y="1204635"/>
                  <a:pt x="3618842" y="1214749"/>
                  <a:pt x="3606926" y="1220244"/>
                </a:cubicBezTo>
                <a:cubicBezTo>
                  <a:pt x="3595009" y="1225739"/>
                  <a:pt x="3581574" y="1222649"/>
                  <a:pt x="3566617" y="1210974"/>
                </a:cubicBezTo>
                <a:cubicBezTo>
                  <a:pt x="3566192" y="1192585"/>
                  <a:pt x="3562613" y="1174291"/>
                  <a:pt x="3555880" y="1156092"/>
                </a:cubicBezTo>
                <a:cubicBezTo>
                  <a:pt x="3549146" y="1137894"/>
                  <a:pt x="3540446" y="1121829"/>
                  <a:pt x="3529780" y="1107897"/>
                </a:cubicBezTo>
                <a:close/>
                <a:moveTo>
                  <a:pt x="3311042" y="1103299"/>
                </a:moveTo>
                <a:lnTo>
                  <a:pt x="3391967" y="1109290"/>
                </a:lnTo>
                <a:cubicBezTo>
                  <a:pt x="3391557" y="1112329"/>
                  <a:pt x="3390205" y="1114844"/>
                  <a:pt x="3387909" y="1116838"/>
                </a:cubicBezTo>
                <a:cubicBezTo>
                  <a:pt x="3385614" y="1118831"/>
                  <a:pt x="3382090" y="1120185"/>
                  <a:pt x="3377337" y="1120902"/>
                </a:cubicBezTo>
                <a:lnTo>
                  <a:pt x="3377337" y="1178991"/>
                </a:lnTo>
                <a:cubicBezTo>
                  <a:pt x="3377108" y="1181917"/>
                  <a:pt x="3378022" y="1183956"/>
                  <a:pt x="3380080" y="1185109"/>
                </a:cubicBezTo>
                <a:cubicBezTo>
                  <a:pt x="3382137" y="1186262"/>
                  <a:pt x="3386709" y="1186815"/>
                  <a:pt x="3393796" y="1186767"/>
                </a:cubicBezTo>
                <a:lnTo>
                  <a:pt x="3446353" y="1186767"/>
                </a:lnTo>
                <a:cubicBezTo>
                  <a:pt x="3453852" y="1186776"/>
                  <a:pt x="3461035" y="1186757"/>
                  <a:pt x="3467905" y="1186710"/>
                </a:cubicBezTo>
                <a:cubicBezTo>
                  <a:pt x="3474774" y="1186662"/>
                  <a:pt x="3480243" y="1186529"/>
                  <a:pt x="3484311" y="1186310"/>
                </a:cubicBezTo>
                <a:cubicBezTo>
                  <a:pt x="3488084" y="1186129"/>
                  <a:pt x="3491056" y="1185576"/>
                  <a:pt x="3493229" y="1184652"/>
                </a:cubicBezTo>
                <a:cubicBezTo>
                  <a:pt x="3495401" y="1183728"/>
                  <a:pt x="3497459" y="1182147"/>
                  <a:pt x="3499402" y="1179908"/>
                </a:cubicBezTo>
                <a:cubicBezTo>
                  <a:pt x="3502346" y="1176088"/>
                  <a:pt x="3505948" y="1170125"/>
                  <a:pt x="3510206" y="1162018"/>
                </a:cubicBezTo>
                <a:cubicBezTo>
                  <a:pt x="3514465" y="1153912"/>
                  <a:pt x="3519553" y="1143262"/>
                  <a:pt x="3525470" y="1130068"/>
                </a:cubicBezTo>
                <a:lnTo>
                  <a:pt x="3529780" y="1130068"/>
                </a:lnTo>
                <a:lnTo>
                  <a:pt x="3531180" y="1180821"/>
                </a:lnTo>
                <a:cubicBezTo>
                  <a:pt x="3540295" y="1184174"/>
                  <a:pt x="3546485" y="1187869"/>
                  <a:pt x="3549751" y="1191904"/>
                </a:cubicBezTo>
                <a:cubicBezTo>
                  <a:pt x="3553016" y="1195940"/>
                  <a:pt x="3554549" y="1200774"/>
                  <a:pt x="3554351" y="1206406"/>
                </a:cubicBezTo>
                <a:cubicBezTo>
                  <a:pt x="3554604" y="1215473"/>
                  <a:pt x="3551314" y="1222612"/>
                  <a:pt x="3544480" y="1227822"/>
                </a:cubicBezTo>
                <a:cubicBezTo>
                  <a:pt x="3537646" y="1233032"/>
                  <a:pt x="3525749" y="1236720"/>
                  <a:pt x="3508786" y="1238885"/>
                </a:cubicBezTo>
                <a:cubicBezTo>
                  <a:pt x="3491824" y="1241050"/>
                  <a:pt x="3468276" y="1242099"/>
                  <a:pt x="3438144" y="1242031"/>
                </a:cubicBezTo>
                <a:lnTo>
                  <a:pt x="3381908" y="1242031"/>
                </a:lnTo>
                <a:cubicBezTo>
                  <a:pt x="3353953" y="1242516"/>
                  <a:pt x="3334998" y="1239262"/>
                  <a:pt x="3325044" y="1232268"/>
                </a:cubicBezTo>
                <a:cubicBezTo>
                  <a:pt x="3315091" y="1225275"/>
                  <a:pt x="3310424" y="1211630"/>
                  <a:pt x="3311042" y="1191334"/>
                </a:cubicBezTo>
                <a:close/>
                <a:moveTo>
                  <a:pt x="2807208" y="1086865"/>
                </a:moveTo>
                <a:cubicBezTo>
                  <a:pt x="2824077" y="1119985"/>
                  <a:pt x="2830801" y="1147747"/>
                  <a:pt x="2827382" y="1170151"/>
                </a:cubicBezTo>
                <a:cubicBezTo>
                  <a:pt x="2823963" y="1192555"/>
                  <a:pt x="2814800" y="1207685"/>
                  <a:pt x="2799893" y="1215540"/>
                </a:cubicBezTo>
                <a:cubicBezTo>
                  <a:pt x="2789301" y="1221126"/>
                  <a:pt x="2778709" y="1221944"/>
                  <a:pt x="2768117" y="1217995"/>
                </a:cubicBezTo>
                <a:cubicBezTo>
                  <a:pt x="2757526" y="1214046"/>
                  <a:pt x="2750134" y="1206072"/>
                  <a:pt x="2745943" y="1194073"/>
                </a:cubicBezTo>
                <a:cubicBezTo>
                  <a:pt x="2743048" y="1182400"/>
                  <a:pt x="2744267" y="1172497"/>
                  <a:pt x="2749601" y="1164363"/>
                </a:cubicBezTo>
                <a:cubicBezTo>
                  <a:pt x="2754935" y="1156230"/>
                  <a:pt x="2762555" y="1149982"/>
                  <a:pt x="2772461" y="1145619"/>
                </a:cubicBezTo>
                <a:cubicBezTo>
                  <a:pt x="2780719" y="1140856"/>
                  <a:pt x="2788092" y="1133351"/>
                  <a:pt x="2794578" y="1123102"/>
                </a:cubicBezTo>
                <a:cubicBezTo>
                  <a:pt x="2801065" y="1112853"/>
                  <a:pt x="2803750" y="1101004"/>
                  <a:pt x="2802636" y="1087554"/>
                </a:cubicBezTo>
                <a:close/>
                <a:moveTo>
                  <a:pt x="3069641" y="1084097"/>
                </a:moveTo>
                <a:cubicBezTo>
                  <a:pt x="3111110" y="1093818"/>
                  <a:pt x="3139957" y="1107454"/>
                  <a:pt x="3156180" y="1125005"/>
                </a:cubicBezTo>
                <a:cubicBezTo>
                  <a:pt x="3172404" y="1142555"/>
                  <a:pt x="3179562" y="1159540"/>
                  <a:pt x="3177654" y="1175959"/>
                </a:cubicBezTo>
                <a:cubicBezTo>
                  <a:pt x="3175747" y="1192378"/>
                  <a:pt x="3168332" y="1203750"/>
                  <a:pt x="3155409" y="1210075"/>
                </a:cubicBezTo>
                <a:cubicBezTo>
                  <a:pt x="3142486" y="1216400"/>
                  <a:pt x="3127612" y="1213198"/>
                  <a:pt x="3110789" y="1200468"/>
                </a:cubicBezTo>
                <a:cubicBezTo>
                  <a:pt x="3109678" y="1179806"/>
                  <a:pt x="3105086" y="1159527"/>
                  <a:pt x="3097011" y="1139633"/>
                </a:cubicBezTo>
                <a:cubicBezTo>
                  <a:pt x="3088937" y="1119738"/>
                  <a:pt x="3078594" y="1102149"/>
                  <a:pt x="3065983" y="1086865"/>
                </a:cubicBezTo>
                <a:close/>
                <a:moveTo>
                  <a:pt x="2854300" y="1082268"/>
                </a:moveTo>
                <a:lnTo>
                  <a:pt x="2935224" y="1088258"/>
                </a:lnTo>
                <a:cubicBezTo>
                  <a:pt x="2934815" y="1091488"/>
                  <a:pt x="2933462" y="1094080"/>
                  <a:pt x="2931167" y="1096033"/>
                </a:cubicBezTo>
                <a:cubicBezTo>
                  <a:pt x="2928871" y="1097987"/>
                  <a:pt x="2925347" y="1099418"/>
                  <a:pt x="2920594" y="1100328"/>
                </a:cubicBezTo>
                <a:lnTo>
                  <a:pt x="2920594" y="1176706"/>
                </a:lnTo>
                <a:cubicBezTo>
                  <a:pt x="2920384" y="1179850"/>
                  <a:pt x="2921375" y="1182023"/>
                  <a:pt x="2923566" y="1183223"/>
                </a:cubicBezTo>
                <a:cubicBezTo>
                  <a:pt x="2925756" y="1184424"/>
                  <a:pt x="2930405" y="1184995"/>
                  <a:pt x="2937510" y="1184938"/>
                </a:cubicBezTo>
                <a:lnTo>
                  <a:pt x="2990088" y="1184938"/>
                </a:lnTo>
                <a:cubicBezTo>
                  <a:pt x="2997613" y="1184948"/>
                  <a:pt x="3004852" y="1184929"/>
                  <a:pt x="3011805" y="1184881"/>
                </a:cubicBezTo>
                <a:cubicBezTo>
                  <a:pt x="3018759" y="1184833"/>
                  <a:pt x="3024168" y="1184700"/>
                  <a:pt x="3028036" y="1184481"/>
                </a:cubicBezTo>
                <a:cubicBezTo>
                  <a:pt x="3032027" y="1184309"/>
                  <a:pt x="3035132" y="1183738"/>
                  <a:pt x="3037351" y="1182766"/>
                </a:cubicBezTo>
                <a:cubicBezTo>
                  <a:pt x="3039570" y="1181794"/>
                  <a:pt x="3041647" y="1180079"/>
                  <a:pt x="3043581" y="1177621"/>
                </a:cubicBezTo>
                <a:cubicBezTo>
                  <a:pt x="3046753" y="1173752"/>
                  <a:pt x="3050467" y="1167425"/>
                  <a:pt x="3054725" y="1158640"/>
                </a:cubicBezTo>
                <a:cubicBezTo>
                  <a:pt x="3058983" y="1149855"/>
                  <a:pt x="3063955" y="1138498"/>
                  <a:pt x="3069641" y="1124567"/>
                </a:cubicBezTo>
                <a:lnTo>
                  <a:pt x="3074412" y="1124567"/>
                </a:lnTo>
                <a:lnTo>
                  <a:pt x="3075809" y="1179450"/>
                </a:lnTo>
                <a:cubicBezTo>
                  <a:pt x="3084923" y="1182803"/>
                  <a:pt x="3091113" y="1186497"/>
                  <a:pt x="3094378" y="1190533"/>
                </a:cubicBezTo>
                <a:cubicBezTo>
                  <a:pt x="3097643" y="1194568"/>
                  <a:pt x="3099176" y="1199402"/>
                  <a:pt x="3098978" y="1205035"/>
                </a:cubicBezTo>
                <a:cubicBezTo>
                  <a:pt x="3099237" y="1214263"/>
                  <a:pt x="3095936" y="1221588"/>
                  <a:pt x="3089075" y="1227009"/>
                </a:cubicBezTo>
                <a:cubicBezTo>
                  <a:pt x="3082214" y="1232431"/>
                  <a:pt x="3070237" y="1236305"/>
                  <a:pt x="3053145" y="1238631"/>
                </a:cubicBezTo>
                <a:cubicBezTo>
                  <a:pt x="3036054" y="1240957"/>
                  <a:pt x="3012292" y="1242090"/>
                  <a:pt x="2981858" y="1242031"/>
                </a:cubicBezTo>
                <a:lnTo>
                  <a:pt x="2926080" y="1242031"/>
                </a:lnTo>
                <a:cubicBezTo>
                  <a:pt x="2898086" y="1242545"/>
                  <a:pt x="2878979" y="1239233"/>
                  <a:pt x="2868759" y="1232097"/>
                </a:cubicBezTo>
                <a:cubicBezTo>
                  <a:pt x="2858538" y="1224960"/>
                  <a:pt x="2853719" y="1210916"/>
                  <a:pt x="2854300" y="1189963"/>
                </a:cubicBezTo>
                <a:close/>
                <a:moveTo>
                  <a:pt x="181966" y="1070610"/>
                </a:moveTo>
                <a:cubicBezTo>
                  <a:pt x="216320" y="1075901"/>
                  <a:pt x="240023" y="1084749"/>
                  <a:pt x="253075" y="1097156"/>
                </a:cubicBezTo>
                <a:cubicBezTo>
                  <a:pt x="266126" y="1109562"/>
                  <a:pt x="271570" y="1121897"/>
                  <a:pt x="269405" y="1134160"/>
                </a:cubicBezTo>
                <a:cubicBezTo>
                  <a:pt x="267241" y="1146424"/>
                  <a:pt x="260511" y="1154987"/>
                  <a:pt x="249217" y="1159849"/>
                </a:cubicBezTo>
                <a:cubicBezTo>
                  <a:pt x="237923" y="1164712"/>
                  <a:pt x="225107" y="1162245"/>
                  <a:pt x="210769" y="1152448"/>
                </a:cubicBezTo>
                <a:cubicBezTo>
                  <a:pt x="208474" y="1138047"/>
                  <a:pt x="204264" y="1123873"/>
                  <a:pt x="198139" y="1109929"/>
                </a:cubicBezTo>
                <a:cubicBezTo>
                  <a:pt x="192015" y="1095984"/>
                  <a:pt x="185405" y="1083640"/>
                  <a:pt x="178308" y="1072896"/>
                </a:cubicBezTo>
                <a:close/>
                <a:moveTo>
                  <a:pt x="2935681" y="1057379"/>
                </a:moveTo>
                <a:cubicBezTo>
                  <a:pt x="2971817" y="1063407"/>
                  <a:pt x="2996558" y="1073182"/>
                  <a:pt x="3009905" y="1086704"/>
                </a:cubicBezTo>
                <a:cubicBezTo>
                  <a:pt x="3023252" y="1100225"/>
                  <a:pt x="3028533" y="1113557"/>
                  <a:pt x="3025750" y="1126700"/>
                </a:cubicBezTo>
                <a:cubicBezTo>
                  <a:pt x="3022966" y="1139843"/>
                  <a:pt x="3015446" y="1148860"/>
                  <a:pt x="3003190" y="1153753"/>
                </a:cubicBezTo>
                <a:cubicBezTo>
                  <a:pt x="2990934" y="1158646"/>
                  <a:pt x="2977270" y="1155477"/>
                  <a:pt x="2962199" y="1144247"/>
                </a:cubicBezTo>
                <a:cubicBezTo>
                  <a:pt x="2961332" y="1128922"/>
                  <a:pt x="2958151" y="1113853"/>
                  <a:pt x="2952655" y="1099042"/>
                </a:cubicBezTo>
                <a:cubicBezTo>
                  <a:pt x="2947159" y="1084230"/>
                  <a:pt x="2940435" y="1071105"/>
                  <a:pt x="2932481" y="1059665"/>
                </a:cubicBezTo>
                <a:close/>
                <a:moveTo>
                  <a:pt x="1731874" y="1021689"/>
                </a:moveTo>
                <a:cubicBezTo>
                  <a:pt x="1732212" y="1021926"/>
                  <a:pt x="1735904" y="1024703"/>
                  <a:pt x="1742948" y="1030020"/>
                </a:cubicBezTo>
                <a:cubicBezTo>
                  <a:pt x="1749992" y="1035337"/>
                  <a:pt x="1758358" y="1041772"/>
                  <a:pt x="1768043" y="1049324"/>
                </a:cubicBezTo>
                <a:cubicBezTo>
                  <a:pt x="1777729" y="1056877"/>
                  <a:pt x="1786704" y="1064124"/>
                  <a:pt x="1794968" y="1071067"/>
                </a:cubicBezTo>
                <a:cubicBezTo>
                  <a:pt x="1794244" y="1073572"/>
                  <a:pt x="1792720" y="1075420"/>
                  <a:pt x="1790395" y="1076610"/>
                </a:cubicBezTo>
                <a:cubicBezTo>
                  <a:pt x="1788071" y="1077801"/>
                  <a:pt x="1785176" y="1078392"/>
                  <a:pt x="1781709" y="1078382"/>
                </a:cubicBezTo>
                <a:lnTo>
                  <a:pt x="1566367" y="1078382"/>
                </a:lnTo>
                <a:lnTo>
                  <a:pt x="1628089" y="1112672"/>
                </a:lnTo>
                <a:cubicBezTo>
                  <a:pt x="1626956" y="1115006"/>
                  <a:pt x="1624994" y="1116739"/>
                  <a:pt x="1622203" y="1117873"/>
                </a:cubicBezTo>
                <a:cubicBezTo>
                  <a:pt x="1619412" y="1119006"/>
                  <a:pt x="1615736" y="1119254"/>
                  <a:pt x="1611173" y="1118616"/>
                </a:cubicBezTo>
                <a:cubicBezTo>
                  <a:pt x="1595933" y="1129922"/>
                  <a:pt x="1576578" y="1141599"/>
                  <a:pt x="1553109" y="1153649"/>
                </a:cubicBezTo>
                <a:cubicBezTo>
                  <a:pt x="1529639" y="1165698"/>
                  <a:pt x="1505712" y="1176118"/>
                  <a:pt x="1481328" y="1184910"/>
                </a:cubicBezTo>
                <a:cubicBezTo>
                  <a:pt x="1507122" y="1185148"/>
                  <a:pt x="1537602" y="1185243"/>
                  <a:pt x="1572768" y="1185195"/>
                </a:cubicBezTo>
                <a:cubicBezTo>
                  <a:pt x="1607935" y="1185148"/>
                  <a:pt x="1645273" y="1184900"/>
                  <a:pt x="1684782" y="1184452"/>
                </a:cubicBezTo>
                <a:cubicBezTo>
                  <a:pt x="1676676" y="1172499"/>
                  <a:pt x="1668199" y="1160973"/>
                  <a:pt x="1659350" y="1149877"/>
                </a:cubicBezTo>
                <a:cubicBezTo>
                  <a:pt x="1650502" y="1138780"/>
                  <a:pt x="1641910" y="1128512"/>
                  <a:pt x="1633576" y="1119073"/>
                </a:cubicBezTo>
                <a:lnTo>
                  <a:pt x="1637691" y="1116330"/>
                </a:lnTo>
                <a:cubicBezTo>
                  <a:pt x="1684259" y="1127071"/>
                  <a:pt x="1718139" y="1141449"/>
                  <a:pt x="1739332" y="1159464"/>
                </a:cubicBezTo>
                <a:cubicBezTo>
                  <a:pt x="1760525" y="1177478"/>
                  <a:pt x="1772174" y="1195028"/>
                  <a:pt x="1774279" y="1212113"/>
                </a:cubicBezTo>
                <a:cubicBezTo>
                  <a:pt x="1776384" y="1229198"/>
                  <a:pt x="1772088" y="1241719"/>
                  <a:pt x="1761392" y="1249675"/>
                </a:cubicBezTo>
                <a:cubicBezTo>
                  <a:pt x="1750695" y="1257631"/>
                  <a:pt x="1736741" y="1256921"/>
                  <a:pt x="1719530" y="1247546"/>
                </a:cubicBezTo>
                <a:cubicBezTo>
                  <a:pt x="1716291" y="1239516"/>
                  <a:pt x="1712481" y="1231344"/>
                  <a:pt x="1708099" y="1223029"/>
                </a:cubicBezTo>
                <a:cubicBezTo>
                  <a:pt x="1703718" y="1214713"/>
                  <a:pt x="1698994" y="1206427"/>
                  <a:pt x="1693926" y="1198168"/>
                </a:cubicBezTo>
                <a:cubicBezTo>
                  <a:pt x="1666132" y="1204845"/>
                  <a:pt x="1632795" y="1212065"/>
                  <a:pt x="1593914" y="1219828"/>
                </a:cubicBezTo>
                <a:cubicBezTo>
                  <a:pt x="1555033" y="1227591"/>
                  <a:pt x="1511408" y="1235611"/>
                  <a:pt x="1463040" y="1243888"/>
                </a:cubicBezTo>
                <a:cubicBezTo>
                  <a:pt x="1460773" y="1246841"/>
                  <a:pt x="1458449" y="1249280"/>
                  <a:pt x="1456068" y="1251204"/>
                </a:cubicBezTo>
                <a:cubicBezTo>
                  <a:pt x="1453687" y="1253128"/>
                  <a:pt x="1451134" y="1254652"/>
                  <a:pt x="1448410" y="1255776"/>
                </a:cubicBezTo>
                <a:lnTo>
                  <a:pt x="1421435" y="1182166"/>
                </a:lnTo>
                <a:cubicBezTo>
                  <a:pt x="1421854" y="1182138"/>
                  <a:pt x="1424331" y="1181623"/>
                  <a:pt x="1428865" y="1180623"/>
                </a:cubicBezTo>
                <a:cubicBezTo>
                  <a:pt x="1433398" y="1179623"/>
                  <a:pt x="1437475" y="1178309"/>
                  <a:pt x="1441095" y="1176680"/>
                </a:cubicBezTo>
                <a:cubicBezTo>
                  <a:pt x="1452782" y="1171775"/>
                  <a:pt x="1465272" y="1163754"/>
                  <a:pt x="1478568" y="1152618"/>
                </a:cubicBezTo>
                <a:cubicBezTo>
                  <a:pt x="1491864" y="1141481"/>
                  <a:pt x="1504423" y="1129227"/>
                  <a:pt x="1516245" y="1115855"/>
                </a:cubicBezTo>
                <a:cubicBezTo>
                  <a:pt x="1528067" y="1102484"/>
                  <a:pt x="1537612" y="1089993"/>
                  <a:pt x="1544879" y="1078382"/>
                </a:cubicBezTo>
                <a:lnTo>
                  <a:pt x="1400404" y="1078382"/>
                </a:lnTo>
                <a:lnTo>
                  <a:pt x="1396746" y="1065580"/>
                </a:lnTo>
                <a:lnTo>
                  <a:pt x="1697127" y="1065580"/>
                </a:lnTo>
                <a:close/>
                <a:moveTo>
                  <a:pt x="3482007" y="999258"/>
                </a:moveTo>
                <a:lnTo>
                  <a:pt x="3482007" y="1051436"/>
                </a:lnTo>
                <a:lnTo>
                  <a:pt x="3545158" y="1051436"/>
                </a:lnTo>
                <a:lnTo>
                  <a:pt x="3545158" y="999258"/>
                </a:lnTo>
                <a:close/>
                <a:moveTo>
                  <a:pt x="308610" y="993682"/>
                </a:moveTo>
                <a:lnTo>
                  <a:pt x="388620" y="1000481"/>
                </a:lnTo>
                <a:cubicBezTo>
                  <a:pt x="388211" y="1003941"/>
                  <a:pt x="386744" y="1006648"/>
                  <a:pt x="384220" y="1008601"/>
                </a:cubicBezTo>
                <a:cubicBezTo>
                  <a:pt x="381696" y="1010554"/>
                  <a:pt x="377829" y="1011868"/>
                  <a:pt x="372618" y="1012545"/>
                </a:cubicBezTo>
                <a:lnTo>
                  <a:pt x="372618" y="1051407"/>
                </a:lnTo>
                <a:lnTo>
                  <a:pt x="397764" y="1010689"/>
                </a:lnTo>
                <a:cubicBezTo>
                  <a:pt x="398035" y="1010932"/>
                  <a:pt x="400795" y="1013651"/>
                  <a:pt x="406044" y="1018846"/>
                </a:cubicBezTo>
                <a:cubicBezTo>
                  <a:pt x="411294" y="1024040"/>
                  <a:pt x="417407" y="1030249"/>
                  <a:pt x="424383" y="1037474"/>
                </a:cubicBezTo>
                <a:cubicBezTo>
                  <a:pt x="431360" y="1044698"/>
                  <a:pt x="437574" y="1051478"/>
                  <a:pt x="443027" y="1057812"/>
                </a:cubicBezTo>
                <a:cubicBezTo>
                  <a:pt x="442313" y="1060306"/>
                  <a:pt x="440884" y="1062146"/>
                  <a:pt x="438741" y="1063331"/>
                </a:cubicBezTo>
                <a:cubicBezTo>
                  <a:pt x="436598" y="1064516"/>
                  <a:pt x="433911" y="1065104"/>
                  <a:pt x="430683" y="1065095"/>
                </a:cubicBezTo>
                <a:lnTo>
                  <a:pt x="372618" y="1065095"/>
                </a:lnTo>
                <a:lnTo>
                  <a:pt x="372618" y="1185850"/>
                </a:lnTo>
                <a:cubicBezTo>
                  <a:pt x="372949" y="1199850"/>
                  <a:pt x="371120" y="1211802"/>
                  <a:pt x="367132" y="1221706"/>
                </a:cubicBezTo>
                <a:cubicBezTo>
                  <a:pt x="363144" y="1231610"/>
                  <a:pt x="355016" y="1239534"/>
                  <a:pt x="342748" y="1245479"/>
                </a:cubicBezTo>
                <a:cubicBezTo>
                  <a:pt x="330480" y="1251423"/>
                  <a:pt x="312090" y="1255455"/>
                  <a:pt x="287579" y="1257576"/>
                </a:cubicBezTo>
                <a:cubicBezTo>
                  <a:pt x="286550" y="1247555"/>
                  <a:pt x="284950" y="1238932"/>
                  <a:pt x="282778" y="1231709"/>
                </a:cubicBezTo>
                <a:cubicBezTo>
                  <a:pt x="280607" y="1224486"/>
                  <a:pt x="277178" y="1218490"/>
                  <a:pt x="272492" y="1213722"/>
                </a:cubicBezTo>
                <a:cubicBezTo>
                  <a:pt x="267796" y="1209163"/>
                  <a:pt x="261643" y="1205147"/>
                  <a:pt x="254032" y="1201674"/>
                </a:cubicBezTo>
                <a:cubicBezTo>
                  <a:pt x="246422" y="1198200"/>
                  <a:pt x="235354" y="1195212"/>
                  <a:pt x="220828" y="1192709"/>
                </a:cubicBezTo>
                <a:lnTo>
                  <a:pt x="220828" y="1186765"/>
                </a:lnTo>
                <a:cubicBezTo>
                  <a:pt x="221567" y="1186816"/>
                  <a:pt x="227404" y="1187172"/>
                  <a:pt x="238337" y="1187832"/>
                </a:cubicBezTo>
                <a:cubicBezTo>
                  <a:pt x="249270" y="1188493"/>
                  <a:pt x="260864" y="1189154"/>
                  <a:pt x="273118" y="1189815"/>
                </a:cubicBezTo>
                <a:cubicBezTo>
                  <a:pt x="285372" y="1190475"/>
                  <a:pt x="293850" y="1190831"/>
                  <a:pt x="298552" y="1190882"/>
                </a:cubicBezTo>
                <a:cubicBezTo>
                  <a:pt x="302171" y="1190882"/>
                  <a:pt x="304762" y="1190196"/>
                  <a:pt x="306324" y="1188823"/>
                </a:cubicBezTo>
                <a:cubicBezTo>
                  <a:pt x="307886" y="1187451"/>
                  <a:pt x="308648" y="1185393"/>
                  <a:pt x="308610" y="1182648"/>
                </a:cubicBezTo>
                <a:lnTo>
                  <a:pt x="308610" y="1065095"/>
                </a:lnTo>
                <a:lnTo>
                  <a:pt x="165049" y="1065095"/>
                </a:lnTo>
                <a:lnTo>
                  <a:pt x="161392" y="1052350"/>
                </a:lnTo>
                <a:lnTo>
                  <a:pt x="308610" y="1052350"/>
                </a:lnTo>
                <a:close/>
                <a:moveTo>
                  <a:pt x="708660" y="967711"/>
                </a:moveTo>
                <a:lnTo>
                  <a:pt x="708660" y="1067895"/>
                </a:lnTo>
                <a:lnTo>
                  <a:pt x="774954" y="1067895"/>
                </a:lnTo>
                <a:lnTo>
                  <a:pt x="774954" y="967711"/>
                </a:lnTo>
                <a:close/>
                <a:moveTo>
                  <a:pt x="581101" y="967711"/>
                </a:moveTo>
                <a:lnTo>
                  <a:pt x="581101" y="1067895"/>
                </a:lnTo>
                <a:lnTo>
                  <a:pt x="645109" y="1067895"/>
                </a:lnTo>
                <a:lnTo>
                  <a:pt x="645109" y="967711"/>
                </a:lnTo>
                <a:close/>
                <a:moveTo>
                  <a:pt x="2995117" y="957653"/>
                </a:moveTo>
                <a:lnTo>
                  <a:pt x="2995117" y="1033148"/>
                </a:lnTo>
                <a:lnTo>
                  <a:pt x="3055011" y="1033148"/>
                </a:lnTo>
                <a:lnTo>
                  <a:pt x="3055011" y="957653"/>
                </a:lnTo>
                <a:close/>
                <a:moveTo>
                  <a:pt x="2871673" y="957653"/>
                </a:moveTo>
                <a:lnTo>
                  <a:pt x="2871673" y="1033148"/>
                </a:lnTo>
                <a:lnTo>
                  <a:pt x="2932481" y="1033148"/>
                </a:lnTo>
                <a:lnTo>
                  <a:pt x="2932481" y="957653"/>
                </a:lnTo>
                <a:close/>
                <a:moveTo>
                  <a:pt x="1650492" y="952652"/>
                </a:moveTo>
                <a:cubicBezTo>
                  <a:pt x="1650783" y="952847"/>
                  <a:pt x="1653961" y="955201"/>
                  <a:pt x="1660026" y="959713"/>
                </a:cubicBezTo>
                <a:cubicBezTo>
                  <a:pt x="1666091" y="964226"/>
                  <a:pt x="1673299" y="969729"/>
                  <a:pt x="1681650" y="976223"/>
                </a:cubicBezTo>
                <a:cubicBezTo>
                  <a:pt x="1690000" y="982717"/>
                  <a:pt x="1697750" y="989033"/>
                  <a:pt x="1704899" y="995172"/>
                </a:cubicBezTo>
                <a:cubicBezTo>
                  <a:pt x="1704394" y="997677"/>
                  <a:pt x="1703004" y="999525"/>
                  <a:pt x="1700727" y="1000715"/>
                </a:cubicBezTo>
                <a:cubicBezTo>
                  <a:pt x="1698451" y="1001906"/>
                  <a:pt x="1695574" y="1002496"/>
                  <a:pt x="1692097" y="1002487"/>
                </a:cubicBezTo>
                <a:lnTo>
                  <a:pt x="1481785" y="1002487"/>
                </a:lnTo>
                <a:lnTo>
                  <a:pt x="1478128" y="989685"/>
                </a:lnTo>
                <a:lnTo>
                  <a:pt x="1620317" y="989685"/>
                </a:lnTo>
                <a:close/>
                <a:moveTo>
                  <a:pt x="3482007" y="937993"/>
                </a:moveTo>
                <a:lnTo>
                  <a:pt x="3482007" y="986513"/>
                </a:lnTo>
                <a:lnTo>
                  <a:pt x="3545158" y="986513"/>
                </a:lnTo>
                <a:lnTo>
                  <a:pt x="3545158" y="937993"/>
                </a:lnTo>
                <a:close/>
                <a:moveTo>
                  <a:pt x="2180844" y="893208"/>
                </a:moveTo>
                <a:cubicBezTo>
                  <a:pt x="2181200" y="893456"/>
                  <a:pt x="2185061" y="896362"/>
                  <a:pt x="2192427" y="901925"/>
                </a:cubicBezTo>
                <a:cubicBezTo>
                  <a:pt x="2199793" y="907489"/>
                  <a:pt x="2208530" y="914223"/>
                  <a:pt x="2218639" y="922126"/>
                </a:cubicBezTo>
                <a:cubicBezTo>
                  <a:pt x="2228749" y="930030"/>
                  <a:pt x="2238096" y="937616"/>
                  <a:pt x="2246681" y="944884"/>
                </a:cubicBezTo>
                <a:cubicBezTo>
                  <a:pt x="2245938" y="947378"/>
                  <a:pt x="2244338" y="949217"/>
                  <a:pt x="2241880" y="950403"/>
                </a:cubicBezTo>
                <a:cubicBezTo>
                  <a:pt x="2239423" y="951588"/>
                  <a:pt x="2236451" y="952176"/>
                  <a:pt x="2232965" y="952166"/>
                </a:cubicBezTo>
                <a:lnTo>
                  <a:pt x="2083003" y="952166"/>
                </a:lnTo>
                <a:lnTo>
                  <a:pt x="2083003" y="1068809"/>
                </a:lnTo>
                <a:lnTo>
                  <a:pt x="2131009" y="1068809"/>
                </a:lnTo>
                <a:lnTo>
                  <a:pt x="2166214" y="1023982"/>
                </a:lnTo>
                <a:cubicBezTo>
                  <a:pt x="2166558" y="1024222"/>
                  <a:pt x="2170289" y="1027045"/>
                  <a:pt x="2177407" y="1032452"/>
                </a:cubicBezTo>
                <a:cubicBezTo>
                  <a:pt x="2184524" y="1037858"/>
                  <a:pt x="2192963" y="1044406"/>
                  <a:pt x="2202722" y="1052097"/>
                </a:cubicBezTo>
                <a:cubicBezTo>
                  <a:pt x="2212481" y="1059787"/>
                  <a:pt x="2221495" y="1067179"/>
                  <a:pt x="2229765" y="1074271"/>
                </a:cubicBezTo>
                <a:cubicBezTo>
                  <a:pt x="2229241" y="1076765"/>
                  <a:pt x="2227774" y="1078605"/>
                  <a:pt x="2225364" y="1079790"/>
                </a:cubicBezTo>
                <a:cubicBezTo>
                  <a:pt x="2222954" y="1080975"/>
                  <a:pt x="2220002" y="1081563"/>
                  <a:pt x="2216506" y="1081554"/>
                </a:cubicBezTo>
                <a:lnTo>
                  <a:pt x="2083003" y="1081554"/>
                </a:lnTo>
                <a:lnTo>
                  <a:pt x="2083003" y="1221514"/>
                </a:lnTo>
                <a:lnTo>
                  <a:pt x="2159356" y="1221514"/>
                </a:lnTo>
                <a:lnTo>
                  <a:pt x="2196846" y="1173946"/>
                </a:lnTo>
                <a:cubicBezTo>
                  <a:pt x="2197207" y="1174203"/>
                  <a:pt x="2201159" y="1177195"/>
                  <a:pt x="2208699" y="1182923"/>
                </a:cubicBezTo>
                <a:cubicBezTo>
                  <a:pt x="2216241" y="1188651"/>
                  <a:pt x="2225204" y="1195572"/>
                  <a:pt x="2235590" y="1203685"/>
                </a:cubicBezTo>
                <a:cubicBezTo>
                  <a:pt x="2245975" y="1211799"/>
                  <a:pt x="2255616" y="1219562"/>
                  <a:pt x="2264512" y="1226976"/>
                </a:cubicBezTo>
                <a:cubicBezTo>
                  <a:pt x="2263769" y="1229470"/>
                  <a:pt x="2262169" y="1231310"/>
                  <a:pt x="2259711" y="1232495"/>
                </a:cubicBezTo>
                <a:cubicBezTo>
                  <a:pt x="2257254" y="1233680"/>
                  <a:pt x="2254282" y="1234268"/>
                  <a:pt x="2250796" y="1234259"/>
                </a:cubicBezTo>
                <a:lnTo>
                  <a:pt x="1835201" y="1234259"/>
                </a:lnTo>
                <a:lnTo>
                  <a:pt x="1831543" y="1221514"/>
                </a:lnTo>
                <a:lnTo>
                  <a:pt x="2009851" y="1221514"/>
                </a:lnTo>
                <a:lnTo>
                  <a:pt x="2009851" y="1081554"/>
                </a:lnTo>
                <a:lnTo>
                  <a:pt x="1885493" y="1081554"/>
                </a:lnTo>
                <a:lnTo>
                  <a:pt x="1881835" y="1068809"/>
                </a:lnTo>
                <a:lnTo>
                  <a:pt x="2009851" y="1068809"/>
                </a:lnTo>
                <a:lnTo>
                  <a:pt x="2009851" y="952166"/>
                </a:lnTo>
                <a:lnTo>
                  <a:pt x="1865376" y="952166"/>
                </a:lnTo>
                <a:lnTo>
                  <a:pt x="1861719" y="939422"/>
                </a:lnTo>
                <a:lnTo>
                  <a:pt x="2144725" y="939422"/>
                </a:lnTo>
                <a:close/>
                <a:moveTo>
                  <a:pt x="614934" y="891359"/>
                </a:moveTo>
                <a:cubicBezTo>
                  <a:pt x="607600" y="900988"/>
                  <a:pt x="599751" y="910445"/>
                  <a:pt x="591388" y="919730"/>
                </a:cubicBezTo>
                <a:cubicBezTo>
                  <a:pt x="583025" y="929016"/>
                  <a:pt x="574262" y="938016"/>
                  <a:pt x="565099" y="946730"/>
                </a:cubicBezTo>
                <a:lnTo>
                  <a:pt x="587502" y="954967"/>
                </a:lnTo>
                <a:lnTo>
                  <a:pt x="665226" y="954967"/>
                </a:lnTo>
                <a:cubicBezTo>
                  <a:pt x="669884" y="945938"/>
                  <a:pt x="674399" y="935623"/>
                  <a:pt x="678771" y="924021"/>
                </a:cubicBezTo>
                <a:cubicBezTo>
                  <a:pt x="683143" y="912418"/>
                  <a:pt x="686857" y="901531"/>
                  <a:pt x="689915" y="891359"/>
                </a:cubicBezTo>
                <a:close/>
                <a:moveTo>
                  <a:pt x="1060704" y="890016"/>
                </a:moveTo>
                <a:lnTo>
                  <a:pt x="1116025" y="943508"/>
                </a:lnTo>
                <a:cubicBezTo>
                  <a:pt x="1114082" y="945537"/>
                  <a:pt x="1111568" y="947080"/>
                  <a:pt x="1108482" y="948137"/>
                </a:cubicBezTo>
                <a:cubicBezTo>
                  <a:pt x="1105396" y="949194"/>
                  <a:pt x="1101052" y="949937"/>
                  <a:pt x="1095451" y="950366"/>
                </a:cubicBezTo>
                <a:cubicBezTo>
                  <a:pt x="1089003" y="962987"/>
                  <a:pt x="1081326" y="975693"/>
                  <a:pt x="1072420" y="988485"/>
                </a:cubicBezTo>
                <a:cubicBezTo>
                  <a:pt x="1063514" y="1001277"/>
                  <a:pt x="1053665" y="1013869"/>
                  <a:pt x="1042873" y="1026261"/>
                </a:cubicBezTo>
                <a:cubicBezTo>
                  <a:pt x="1074292" y="1032864"/>
                  <a:pt x="1095866" y="1042375"/>
                  <a:pt x="1107596" y="1054793"/>
                </a:cubicBezTo>
                <a:cubicBezTo>
                  <a:pt x="1119326" y="1067212"/>
                  <a:pt x="1124041" y="1079265"/>
                  <a:pt x="1121740" y="1090955"/>
                </a:cubicBezTo>
                <a:cubicBezTo>
                  <a:pt x="1119440" y="1102645"/>
                  <a:pt x="1112954" y="1110698"/>
                  <a:pt x="1102281" y="1115115"/>
                </a:cubicBezTo>
                <a:cubicBezTo>
                  <a:pt x="1091608" y="1119532"/>
                  <a:pt x="1079578" y="1117042"/>
                  <a:pt x="1066191" y="1107643"/>
                </a:cubicBezTo>
                <a:cubicBezTo>
                  <a:pt x="1064657" y="1096327"/>
                  <a:pt x="1061666" y="1085011"/>
                  <a:pt x="1057218" y="1073696"/>
                </a:cubicBezTo>
                <a:cubicBezTo>
                  <a:pt x="1052770" y="1062380"/>
                  <a:pt x="1047836" y="1051750"/>
                  <a:pt x="1042416" y="1041806"/>
                </a:cubicBezTo>
                <a:lnTo>
                  <a:pt x="1042416" y="1236116"/>
                </a:lnTo>
                <a:cubicBezTo>
                  <a:pt x="1042235" y="1238497"/>
                  <a:pt x="1037568" y="1242079"/>
                  <a:pt x="1028414" y="1246860"/>
                </a:cubicBezTo>
                <a:cubicBezTo>
                  <a:pt x="1019261" y="1251642"/>
                  <a:pt x="1006707" y="1254309"/>
                  <a:pt x="990753" y="1254861"/>
                </a:cubicBezTo>
                <a:lnTo>
                  <a:pt x="978865" y="1254861"/>
                </a:lnTo>
                <a:lnTo>
                  <a:pt x="978865" y="1087069"/>
                </a:lnTo>
                <a:cubicBezTo>
                  <a:pt x="969007" y="1094851"/>
                  <a:pt x="958777" y="1102147"/>
                  <a:pt x="948176" y="1108957"/>
                </a:cubicBezTo>
                <a:cubicBezTo>
                  <a:pt x="937575" y="1115768"/>
                  <a:pt x="926773" y="1122035"/>
                  <a:pt x="915772" y="1127760"/>
                </a:cubicBezTo>
                <a:lnTo>
                  <a:pt x="912114" y="1124102"/>
                </a:lnTo>
                <a:cubicBezTo>
                  <a:pt x="939422" y="1097289"/>
                  <a:pt x="963330" y="1067019"/>
                  <a:pt x="983837" y="1033291"/>
                </a:cubicBezTo>
                <a:cubicBezTo>
                  <a:pt x="1004345" y="999563"/>
                  <a:pt x="1019451" y="966892"/>
                  <a:pt x="1029157" y="935278"/>
                </a:cubicBezTo>
                <a:lnTo>
                  <a:pt x="925373" y="935278"/>
                </a:lnTo>
                <a:lnTo>
                  <a:pt x="921258" y="922477"/>
                </a:lnTo>
                <a:lnTo>
                  <a:pt x="1026871" y="922477"/>
                </a:lnTo>
                <a:close/>
                <a:moveTo>
                  <a:pt x="74981" y="883180"/>
                </a:moveTo>
                <a:cubicBezTo>
                  <a:pt x="72695" y="893011"/>
                  <a:pt x="70180" y="902678"/>
                  <a:pt x="67437" y="912182"/>
                </a:cubicBezTo>
                <a:cubicBezTo>
                  <a:pt x="64694" y="921685"/>
                  <a:pt x="61722" y="930908"/>
                  <a:pt x="58522" y="939850"/>
                </a:cubicBezTo>
                <a:lnTo>
                  <a:pt x="76810" y="939850"/>
                </a:lnTo>
                <a:lnTo>
                  <a:pt x="76810" y="883180"/>
                </a:lnTo>
                <a:close/>
                <a:moveTo>
                  <a:pt x="3482007" y="875357"/>
                </a:moveTo>
                <a:lnTo>
                  <a:pt x="3482007" y="925249"/>
                </a:lnTo>
                <a:lnTo>
                  <a:pt x="3545158" y="925249"/>
                </a:lnTo>
                <a:lnTo>
                  <a:pt x="3545158" y="875357"/>
                </a:lnTo>
                <a:close/>
                <a:moveTo>
                  <a:pt x="2995117" y="873985"/>
                </a:moveTo>
                <a:lnTo>
                  <a:pt x="2995117" y="944908"/>
                </a:lnTo>
                <a:lnTo>
                  <a:pt x="3055011" y="944908"/>
                </a:lnTo>
                <a:lnTo>
                  <a:pt x="3055011" y="873985"/>
                </a:lnTo>
                <a:close/>
                <a:moveTo>
                  <a:pt x="2871673" y="873985"/>
                </a:moveTo>
                <a:lnTo>
                  <a:pt x="2871673" y="944908"/>
                </a:lnTo>
                <a:lnTo>
                  <a:pt x="2932481" y="944908"/>
                </a:lnTo>
                <a:lnTo>
                  <a:pt x="2932481" y="873985"/>
                </a:lnTo>
                <a:close/>
                <a:moveTo>
                  <a:pt x="2590495" y="849782"/>
                </a:moveTo>
                <a:lnTo>
                  <a:pt x="2682392" y="870813"/>
                </a:lnTo>
                <a:cubicBezTo>
                  <a:pt x="2681621" y="873795"/>
                  <a:pt x="2679849" y="876176"/>
                  <a:pt x="2677078" y="877957"/>
                </a:cubicBezTo>
                <a:cubicBezTo>
                  <a:pt x="2674306" y="879738"/>
                  <a:pt x="2669677" y="880862"/>
                  <a:pt x="2663190" y="881329"/>
                </a:cubicBezTo>
                <a:cubicBezTo>
                  <a:pt x="2653074" y="924744"/>
                  <a:pt x="2639130" y="966501"/>
                  <a:pt x="2621356" y="1006602"/>
                </a:cubicBezTo>
                <a:cubicBezTo>
                  <a:pt x="2603583" y="1046702"/>
                  <a:pt x="2579580" y="1083887"/>
                  <a:pt x="2549347" y="1118158"/>
                </a:cubicBezTo>
                <a:cubicBezTo>
                  <a:pt x="2575970" y="1135703"/>
                  <a:pt x="2603992" y="1150905"/>
                  <a:pt x="2633415" y="1163764"/>
                </a:cubicBezTo>
                <a:cubicBezTo>
                  <a:pt x="2662838" y="1176623"/>
                  <a:pt x="2693032" y="1187481"/>
                  <a:pt x="2723998" y="1196340"/>
                </a:cubicBezTo>
                <a:lnTo>
                  <a:pt x="2722169" y="1202283"/>
                </a:lnTo>
                <a:cubicBezTo>
                  <a:pt x="2704948" y="1203540"/>
                  <a:pt x="2690013" y="1208798"/>
                  <a:pt x="2677363" y="1218057"/>
                </a:cubicBezTo>
                <a:cubicBezTo>
                  <a:pt x="2664714" y="1227315"/>
                  <a:pt x="2654808" y="1239888"/>
                  <a:pt x="2647645" y="1255776"/>
                </a:cubicBezTo>
                <a:cubicBezTo>
                  <a:pt x="2620413" y="1243946"/>
                  <a:pt x="2594753" y="1230230"/>
                  <a:pt x="2570664" y="1214628"/>
                </a:cubicBezTo>
                <a:cubicBezTo>
                  <a:pt x="2546575" y="1199026"/>
                  <a:pt x="2524230" y="1181195"/>
                  <a:pt x="2503628" y="1161135"/>
                </a:cubicBezTo>
                <a:cubicBezTo>
                  <a:pt x="2477462" y="1182262"/>
                  <a:pt x="2446696" y="1201045"/>
                  <a:pt x="2411330" y="1217485"/>
                </a:cubicBezTo>
                <a:cubicBezTo>
                  <a:pt x="2375964" y="1233925"/>
                  <a:pt x="2335254" y="1247451"/>
                  <a:pt x="2289201" y="1258062"/>
                </a:cubicBezTo>
                <a:lnTo>
                  <a:pt x="2286000" y="1253032"/>
                </a:lnTo>
                <a:cubicBezTo>
                  <a:pt x="2326558" y="1236945"/>
                  <a:pt x="2362143" y="1218257"/>
                  <a:pt x="2392756" y="1196968"/>
                </a:cubicBezTo>
                <a:cubicBezTo>
                  <a:pt x="2423370" y="1175680"/>
                  <a:pt x="2449811" y="1152305"/>
                  <a:pt x="2472081" y="1126845"/>
                </a:cubicBezTo>
                <a:cubicBezTo>
                  <a:pt x="2445906" y="1094775"/>
                  <a:pt x="2423732" y="1057189"/>
                  <a:pt x="2405558" y="1014088"/>
                </a:cubicBezTo>
                <a:cubicBezTo>
                  <a:pt x="2387384" y="970988"/>
                  <a:pt x="2373897" y="921400"/>
                  <a:pt x="2365096" y="865327"/>
                </a:cubicBezTo>
                <a:lnTo>
                  <a:pt x="2371954" y="862126"/>
                </a:lnTo>
                <a:cubicBezTo>
                  <a:pt x="2383412" y="910218"/>
                  <a:pt x="2400614" y="952566"/>
                  <a:pt x="2423560" y="989171"/>
                </a:cubicBezTo>
                <a:cubicBezTo>
                  <a:pt x="2446506" y="1025775"/>
                  <a:pt x="2473652" y="1057494"/>
                  <a:pt x="2504999" y="1084326"/>
                </a:cubicBezTo>
                <a:cubicBezTo>
                  <a:pt x="2528735" y="1048464"/>
                  <a:pt x="2547328" y="1010688"/>
                  <a:pt x="2560778" y="970997"/>
                </a:cubicBezTo>
                <a:cubicBezTo>
                  <a:pt x="2574227" y="931306"/>
                  <a:pt x="2584133" y="890901"/>
                  <a:pt x="2590495" y="849782"/>
                </a:cubicBezTo>
                <a:close/>
                <a:moveTo>
                  <a:pt x="3569368" y="830608"/>
                </a:moveTo>
                <a:lnTo>
                  <a:pt x="3628768" y="875815"/>
                </a:lnTo>
                <a:cubicBezTo>
                  <a:pt x="3627206" y="877692"/>
                  <a:pt x="3624958" y="879540"/>
                  <a:pt x="3622024" y="881360"/>
                </a:cubicBezTo>
                <a:cubicBezTo>
                  <a:pt x="3619091" y="883180"/>
                  <a:pt x="3615243" y="884685"/>
                  <a:pt x="3610480" y="885876"/>
                </a:cubicBezTo>
                <a:lnTo>
                  <a:pt x="3610480" y="1077439"/>
                </a:lnTo>
                <a:cubicBezTo>
                  <a:pt x="3610071" y="1078788"/>
                  <a:pt x="3606930" y="1080713"/>
                  <a:pt x="3601056" y="1083213"/>
                </a:cubicBezTo>
                <a:cubicBezTo>
                  <a:pt x="3595183" y="1085714"/>
                  <a:pt x="3588117" y="1088011"/>
                  <a:pt x="3579858" y="1090105"/>
                </a:cubicBezTo>
                <a:cubicBezTo>
                  <a:pt x="3571599" y="1092199"/>
                  <a:pt x="3563686" y="1093311"/>
                  <a:pt x="3556121" y="1093441"/>
                </a:cubicBezTo>
                <a:lnTo>
                  <a:pt x="3545158" y="1093441"/>
                </a:lnTo>
                <a:lnTo>
                  <a:pt x="3545158" y="1064180"/>
                </a:lnTo>
                <a:lnTo>
                  <a:pt x="3482007" y="1064180"/>
                </a:lnTo>
                <a:lnTo>
                  <a:pt x="3482007" y="1075610"/>
                </a:lnTo>
                <a:cubicBezTo>
                  <a:pt x="3481474" y="1079239"/>
                  <a:pt x="3476145" y="1083411"/>
                  <a:pt x="3466020" y="1088126"/>
                </a:cubicBezTo>
                <a:cubicBezTo>
                  <a:pt x="3455894" y="1092841"/>
                  <a:pt x="3444170" y="1095527"/>
                  <a:pt x="3430847" y="1096184"/>
                </a:cubicBezTo>
                <a:cubicBezTo>
                  <a:pt x="3453871" y="1104520"/>
                  <a:pt x="3468914" y="1114652"/>
                  <a:pt x="3475978" y="1126581"/>
                </a:cubicBezTo>
                <a:cubicBezTo>
                  <a:pt x="3483042" y="1138510"/>
                  <a:pt x="3484505" y="1149542"/>
                  <a:pt x="3480366" y="1159678"/>
                </a:cubicBezTo>
                <a:cubicBezTo>
                  <a:pt x="3476227" y="1169814"/>
                  <a:pt x="3468865" y="1176360"/>
                  <a:pt x="3458281" y="1179316"/>
                </a:cubicBezTo>
                <a:cubicBezTo>
                  <a:pt x="3447697" y="1182272"/>
                  <a:pt x="3436269" y="1178946"/>
                  <a:pt x="3423996" y="1169336"/>
                </a:cubicBezTo>
                <a:cubicBezTo>
                  <a:pt x="3423349" y="1155163"/>
                  <a:pt x="3420530" y="1141218"/>
                  <a:pt x="3415540" y="1127502"/>
                </a:cubicBezTo>
                <a:cubicBezTo>
                  <a:pt x="3410550" y="1113786"/>
                  <a:pt x="3404530" y="1101671"/>
                  <a:pt x="3397482" y="1091155"/>
                </a:cubicBezTo>
                <a:lnTo>
                  <a:pt x="3401126" y="1088869"/>
                </a:lnTo>
                <a:cubicBezTo>
                  <a:pt x="3404538" y="1089526"/>
                  <a:pt x="3407779" y="1090155"/>
                  <a:pt x="3410849" y="1090755"/>
                </a:cubicBezTo>
                <a:cubicBezTo>
                  <a:pt x="3413918" y="1091355"/>
                  <a:pt x="3416930" y="1092098"/>
                  <a:pt x="3419885" y="1092984"/>
                </a:cubicBezTo>
                <a:lnTo>
                  <a:pt x="3419885" y="837466"/>
                </a:lnTo>
                <a:lnTo>
                  <a:pt x="3483837" y="862612"/>
                </a:lnTo>
                <a:lnTo>
                  <a:pt x="3540581" y="862612"/>
                </a:lnTo>
                <a:close/>
                <a:moveTo>
                  <a:pt x="3079699" y="828779"/>
                </a:moveTo>
                <a:lnTo>
                  <a:pt x="3139592" y="874442"/>
                </a:lnTo>
                <a:cubicBezTo>
                  <a:pt x="3138231" y="876349"/>
                  <a:pt x="3136040" y="878255"/>
                  <a:pt x="3133020" y="880162"/>
                </a:cubicBezTo>
                <a:cubicBezTo>
                  <a:pt x="3130001" y="882069"/>
                  <a:pt x="3126096" y="883518"/>
                  <a:pt x="3121305" y="884509"/>
                </a:cubicBezTo>
                <a:lnTo>
                  <a:pt x="3121305" y="1055497"/>
                </a:lnTo>
                <a:cubicBezTo>
                  <a:pt x="3120890" y="1056841"/>
                  <a:pt x="3117706" y="1058727"/>
                  <a:pt x="3111754" y="1061155"/>
                </a:cubicBezTo>
                <a:cubicBezTo>
                  <a:pt x="3105802" y="1063583"/>
                  <a:pt x="3098656" y="1065808"/>
                  <a:pt x="3090316" y="1067830"/>
                </a:cubicBezTo>
                <a:cubicBezTo>
                  <a:pt x="3081977" y="1069851"/>
                  <a:pt x="3074018" y="1070924"/>
                  <a:pt x="3066441" y="1071049"/>
                </a:cubicBezTo>
                <a:lnTo>
                  <a:pt x="3055011" y="1071049"/>
                </a:lnTo>
                <a:lnTo>
                  <a:pt x="3055011" y="1045892"/>
                </a:lnTo>
                <a:lnTo>
                  <a:pt x="2871673" y="1045892"/>
                </a:lnTo>
                <a:lnTo>
                  <a:pt x="2871673" y="1058242"/>
                </a:lnTo>
                <a:cubicBezTo>
                  <a:pt x="2871054" y="1062139"/>
                  <a:pt x="2865091" y="1066579"/>
                  <a:pt x="2853786" y="1071563"/>
                </a:cubicBezTo>
                <a:cubicBezTo>
                  <a:pt x="2842479" y="1076547"/>
                  <a:pt x="2829544" y="1079272"/>
                  <a:pt x="2814981" y="1079739"/>
                </a:cubicBezTo>
                <a:lnTo>
                  <a:pt x="2805379" y="1079739"/>
                </a:lnTo>
                <a:lnTo>
                  <a:pt x="2805379" y="834266"/>
                </a:lnTo>
                <a:lnTo>
                  <a:pt x="2876245" y="861241"/>
                </a:lnTo>
                <a:lnTo>
                  <a:pt x="3050439" y="861241"/>
                </a:lnTo>
                <a:close/>
                <a:moveTo>
                  <a:pt x="1967789" y="826951"/>
                </a:moveTo>
                <a:cubicBezTo>
                  <a:pt x="2002557" y="827450"/>
                  <a:pt x="2029381" y="832081"/>
                  <a:pt x="2048260" y="840844"/>
                </a:cubicBezTo>
                <a:cubicBezTo>
                  <a:pt x="2067139" y="849606"/>
                  <a:pt x="2079596" y="860051"/>
                  <a:pt x="2085630" y="872176"/>
                </a:cubicBezTo>
                <a:cubicBezTo>
                  <a:pt x="2091663" y="884302"/>
                  <a:pt x="2092796" y="895660"/>
                  <a:pt x="2089027" y="906250"/>
                </a:cubicBezTo>
                <a:cubicBezTo>
                  <a:pt x="2085259" y="916839"/>
                  <a:pt x="2078111" y="924211"/>
                  <a:pt x="2067583" y="928365"/>
                </a:cubicBezTo>
                <a:cubicBezTo>
                  <a:pt x="2057055" y="932519"/>
                  <a:pt x="2044669" y="931005"/>
                  <a:pt x="2030425" y="923824"/>
                </a:cubicBezTo>
                <a:cubicBezTo>
                  <a:pt x="2024129" y="906136"/>
                  <a:pt x="2015004" y="888962"/>
                  <a:pt x="2003051" y="872303"/>
                </a:cubicBezTo>
                <a:cubicBezTo>
                  <a:pt x="1991097" y="855643"/>
                  <a:pt x="1978429" y="841440"/>
                  <a:pt x="1965046" y="829692"/>
                </a:cubicBezTo>
                <a:close/>
                <a:moveTo>
                  <a:pt x="1177747" y="826465"/>
                </a:moveTo>
                <a:lnTo>
                  <a:pt x="1263244" y="834237"/>
                </a:lnTo>
                <a:cubicBezTo>
                  <a:pt x="1262939" y="837676"/>
                  <a:pt x="1261606" y="840514"/>
                  <a:pt x="1259243" y="842753"/>
                </a:cubicBezTo>
                <a:cubicBezTo>
                  <a:pt x="1256881" y="844991"/>
                  <a:pt x="1252576" y="846572"/>
                  <a:pt x="1246327" y="847496"/>
                </a:cubicBezTo>
                <a:lnTo>
                  <a:pt x="1246327" y="989685"/>
                </a:lnTo>
                <a:lnTo>
                  <a:pt x="1260958" y="989685"/>
                </a:lnTo>
                <a:lnTo>
                  <a:pt x="1292047" y="945337"/>
                </a:lnTo>
                <a:cubicBezTo>
                  <a:pt x="1292358" y="945588"/>
                  <a:pt x="1295649" y="948438"/>
                  <a:pt x="1301920" y="953888"/>
                </a:cubicBezTo>
                <a:cubicBezTo>
                  <a:pt x="1308191" y="959338"/>
                  <a:pt x="1315579" y="965880"/>
                  <a:pt x="1324085" y="973514"/>
                </a:cubicBezTo>
                <a:cubicBezTo>
                  <a:pt x="1332591" y="981148"/>
                  <a:pt x="1340353" y="988367"/>
                  <a:pt x="1347369" y="995172"/>
                </a:cubicBezTo>
                <a:cubicBezTo>
                  <a:pt x="1346645" y="997677"/>
                  <a:pt x="1345121" y="999525"/>
                  <a:pt x="1342797" y="1000715"/>
                </a:cubicBezTo>
                <a:cubicBezTo>
                  <a:pt x="1340473" y="1001906"/>
                  <a:pt x="1337577" y="1002496"/>
                  <a:pt x="1334110" y="1002487"/>
                </a:cubicBezTo>
                <a:lnTo>
                  <a:pt x="1246327" y="1002487"/>
                </a:lnTo>
                <a:lnTo>
                  <a:pt x="1246327" y="1218742"/>
                </a:lnTo>
                <a:lnTo>
                  <a:pt x="1261872" y="1218742"/>
                </a:lnTo>
                <a:lnTo>
                  <a:pt x="1295248" y="1170736"/>
                </a:lnTo>
                <a:cubicBezTo>
                  <a:pt x="1295578" y="1171007"/>
                  <a:pt x="1299083" y="1174072"/>
                  <a:pt x="1305763" y="1179931"/>
                </a:cubicBezTo>
                <a:cubicBezTo>
                  <a:pt x="1312444" y="1185790"/>
                  <a:pt x="1320318" y="1192817"/>
                  <a:pt x="1329385" y="1201013"/>
                </a:cubicBezTo>
                <a:cubicBezTo>
                  <a:pt x="1338453" y="1209209"/>
                  <a:pt x="1346734" y="1216947"/>
                  <a:pt x="1354227" y="1224229"/>
                </a:cubicBezTo>
                <a:cubicBezTo>
                  <a:pt x="1353503" y="1226734"/>
                  <a:pt x="1351979" y="1228582"/>
                  <a:pt x="1349655" y="1229772"/>
                </a:cubicBezTo>
                <a:cubicBezTo>
                  <a:pt x="1347331" y="1230963"/>
                  <a:pt x="1344435" y="1231554"/>
                  <a:pt x="1340968" y="1231544"/>
                </a:cubicBezTo>
                <a:lnTo>
                  <a:pt x="1072134" y="1231544"/>
                </a:lnTo>
                <a:lnTo>
                  <a:pt x="1068477" y="1218742"/>
                </a:lnTo>
                <a:lnTo>
                  <a:pt x="1177747" y="1218742"/>
                </a:lnTo>
                <a:lnTo>
                  <a:pt x="1177747" y="1002487"/>
                </a:lnTo>
                <a:lnTo>
                  <a:pt x="1100938" y="1002487"/>
                </a:lnTo>
                <a:lnTo>
                  <a:pt x="1097280" y="989685"/>
                </a:lnTo>
                <a:lnTo>
                  <a:pt x="1177747" y="989685"/>
                </a:lnTo>
                <a:close/>
                <a:moveTo>
                  <a:pt x="2435047" y="823264"/>
                </a:moveTo>
                <a:cubicBezTo>
                  <a:pt x="2475945" y="836658"/>
                  <a:pt x="2504277" y="853048"/>
                  <a:pt x="2520044" y="872435"/>
                </a:cubicBezTo>
                <a:cubicBezTo>
                  <a:pt x="2535810" y="891822"/>
                  <a:pt x="2542568" y="909969"/>
                  <a:pt x="2540318" y="926877"/>
                </a:cubicBezTo>
                <a:cubicBezTo>
                  <a:pt x="2538067" y="943785"/>
                  <a:pt x="2530367" y="955218"/>
                  <a:pt x="2517215" y="961174"/>
                </a:cubicBezTo>
                <a:cubicBezTo>
                  <a:pt x="2504063" y="967131"/>
                  <a:pt x="2489019" y="963376"/>
                  <a:pt x="2472081" y="949909"/>
                </a:cubicBezTo>
                <a:cubicBezTo>
                  <a:pt x="2470014" y="927954"/>
                  <a:pt x="2465232" y="906256"/>
                  <a:pt x="2457736" y="884815"/>
                </a:cubicBezTo>
                <a:cubicBezTo>
                  <a:pt x="2450240" y="863374"/>
                  <a:pt x="2441458" y="843619"/>
                  <a:pt x="2431390" y="825550"/>
                </a:cubicBezTo>
                <a:close/>
                <a:moveTo>
                  <a:pt x="76810" y="823264"/>
                </a:moveTo>
                <a:lnTo>
                  <a:pt x="153619" y="830580"/>
                </a:lnTo>
                <a:cubicBezTo>
                  <a:pt x="153315" y="834018"/>
                  <a:pt x="151981" y="836857"/>
                  <a:pt x="149619" y="839095"/>
                </a:cubicBezTo>
                <a:cubicBezTo>
                  <a:pt x="147257" y="841333"/>
                  <a:pt x="142951" y="842915"/>
                  <a:pt x="136703" y="843839"/>
                </a:cubicBezTo>
                <a:lnTo>
                  <a:pt x="136703" y="932987"/>
                </a:lnTo>
                <a:lnTo>
                  <a:pt x="160477" y="893700"/>
                </a:lnTo>
                <a:cubicBezTo>
                  <a:pt x="160768" y="893965"/>
                  <a:pt x="163743" y="896936"/>
                  <a:pt x="169401" y="902614"/>
                </a:cubicBezTo>
                <a:cubicBezTo>
                  <a:pt x="175060" y="908292"/>
                  <a:pt x="181658" y="915088"/>
                  <a:pt x="189196" y="923003"/>
                </a:cubicBezTo>
                <a:cubicBezTo>
                  <a:pt x="196735" y="930918"/>
                  <a:pt x="203468" y="938362"/>
                  <a:pt x="209398" y="945337"/>
                </a:cubicBezTo>
                <a:cubicBezTo>
                  <a:pt x="208684" y="947842"/>
                  <a:pt x="207255" y="949690"/>
                  <a:pt x="205112" y="950880"/>
                </a:cubicBezTo>
                <a:cubicBezTo>
                  <a:pt x="202968" y="952071"/>
                  <a:pt x="200283" y="952662"/>
                  <a:pt x="197054" y="952652"/>
                </a:cubicBezTo>
                <a:lnTo>
                  <a:pt x="136703" y="952652"/>
                </a:lnTo>
                <a:lnTo>
                  <a:pt x="136703" y="1027181"/>
                </a:lnTo>
                <a:cubicBezTo>
                  <a:pt x="147933" y="1025102"/>
                  <a:pt x="159306" y="1022852"/>
                  <a:pt x="170822" y="1020431"/>
                </a:cubicBezTo>
                <a:cubicBezTo>
                  <a:pt x="182337" y="1018009"/>
                  <a:pt x="193825" y="1015530"/>
                  <a:pt x="205283" y="1012994"/>
                </a:cubicBezTo>
                <a:lnTo>
                  <a:pt x="206197" y="1017571"/>
                </a:lnTo>
                <a:cubicBezTo>
                  <a:pt x="197530" y="1023549"/>
                  <a:pt x="187433" y="1030240"/>
                  <a:pt x="175908" y="1037643"/>
                </a:cubicBezTo>
                <a:cubicBezTo>
                  <a:pt x="164383" y="1045045"/>
                  <a:pt x="151315" y="1052982"/>
                  <a:pt x="136703" y="1061453"/>
                </a:cubicBezTo>
                <a:lnTo>
                  <a:pt x="136703" y="1236087"/>
                </a:lnTo>
                <a:cubicBezTo>
                  <a:pt x="136112" y="1239764"/>
                  <a:pt x="130893" y="1244069"/>
                  <a:pt x="121044" y="1249003"/>
                </a:cubicBezTo>
                <a:cubicBezTo>
                  <a:pt x="111195" y="1253937"/>
                  <a:pt x="100260" y="1256642"/>
                  <a:pt x="88240" y="1257119"/>
                </a:cubicBezTo>
                <a:lnTo>
                  <a:pt x="76810" y="1257119"/>
                </a:lnTo>
                <a:lnTo>
                  <a:pt x="76810" y="1095270"/>
                </a:lnTo>
                <a:cubicBezTo>
                  <a:pt x="65761" y="1101137"/>
                  <a:pt x="54026" y="1107233"/>
                  <a:pt x="41605" y="1113558"/>
                </a:cubicBezTo>
                <a:cubicBezTo>
                  <a:pt x="40205" y="1116577"/>
                  <a:pt x="38319" y="1119225"/>
                  <a:pt x="35948" y="1121502"/>
                </a:cubicBezTo>
                <a:cubicBezTo>
                  <a:pt x="33576" y="1123778"/>
                  <a:pt x="30890" y="1125397"/>
                  <a:pt x="27890" y="1126359"/>
                </a:cubicBezTo>
                <a:lnTo>
                  <a:pt x="0" y="1052350"/>
                </a:lnTo>
                <a:cubicBezTo>
                  <a:pt x="8116" y="1051168"/>
                  <a:pt x="18745" y="1049414"/>
                  <a:pt x="31890" y="1047087"/>
                </a:cubicBezTo>
                <a:cubicBezTo>
                  <a:pt x="45034" y="1044761"/>
                  <a:pt x="60008" y="1042092"/>
                  <a:pt x="76810" y="1039079"/>
                </a:cubicBezTo>
                <a:lnTo>
                  <a:pt x="76810" y="952652"/>
                </a:lnTo>
                <a:lnTo>
                  <a:pt x="53950" y="952652"/>
                </a:lnTo>
                <a:cubicBezTo>
                  <a:pt x="48263" y="967088"/>
                  <a:pt x="41806" y="980518"/>
                  <a:pt x="34576" y="992943"/>
                </a:cubicBezTo>
                <a:cubicBezTo>
                  <a:pt x="27347" y="1005369"/>
                  <a:pt x="19174" y="1016629"/>
                  <a:pt x="10059" y="1026723"/>
                </a:cubicBezTo>
                <a:lnTo>
                  <a:pt x="3658" y="1023520"/>
                </a:lnTo>
                <a:cubicBezTo>
                  <a:pt x="9401" y="1000146"/>
                  <a:pt x="13802" y="973762"/>
                  <a:pt x="16859" y="944369"/>
                </a:cubicBezTo>
                <a:cubicBezTo>
                  <a:pt x="19917" y="914975"/>
                  <a:pt x="21460" y="885735"/>
                  <a:pt x="21489" y="856648"/>
                </a:cubicBezTo>
                <a:lnTo>
                  <a:pt x="76810" y="868999"/>
                </a:lnTo>
                <a:close/>
                <a:moveTo>
                  <a:pt x="257404" y="822807"/>
                </a:moveTo>
                <a:lnTo>
                  <a:pt x="338785" y="829208"/>
                </a:lnTo>
                <a:cubicBezTo>
                  <a:pt x="338481" y="832418"/>
                  <a:pt x="337147" y="835142"/>
                  <a:pt x="334785" y="837380"/>
                </a:cubicBezTo>
                <a:cubicBezTo>
                  <a:pt x="332423" y="839619"/>
                  <a:pt x="328117" y="841314"/>
                  <a:pt x="321869" y="842467"/>
                </a:cubicBezTo>
                <a:lnTo>
                  <a:pt x="321869" y="893245"/>
                </a:lnTo>
                <a:lnTo>
                  <a:pt x="342900" y="893245"/>
                </a:lnTo>
                <a:lnTo>
                  <a:pt x="372161" y="850268"/>
                </a:lnTo>
                <a:cubicBezTo>
                  <a:pt x="372452" y="850511"/>
                  <a:pt x="375528" y="853276"/>
                  <a:pt x="381390" y="858564"/>
                </a:cubicBezTo>
                <a:cubicBezTo>
                  <a:pt x="387251" y="863852"/>
                  <a:pt x="394155" y="870206"/>
                  <a:pt x="402099" y="877625"/>
                </a:cubicBezTo>
                <a:cubicBezTo>
                  <a:pt x="410044" y="885044"/>
                  <a:pt x="417286" y="892071"/>
                  <a:pt x="423825" y="898706"/>
                </a:cubicBezTo>
                <a:cubicBezTo>
                  <a:pt x="423091" y="901200"/>
                  <a:pt x="421586" y="903040"/>
                  <a:pt x="419310" y="904225"/>
                </a:cubicBezTo>
                <a:cubicBezTo>
                  <a:pt x="417033" y="905411"/>
                  <a:pt x="414271" y="905998"/>
                  <a:pt x="411023" y="905989"/>
                </a:cubicBezTo>
                <a:lnTo>
                  <a:pt x="321869" y="905989"/>
                </a:lnTo>
                <a:lnTo>
                  <a:pt x="321869" y="978284"/>
                </a:lnTo>
                <a:lnTo>
                  <a:pt x="353416" y="978284"/>
                </a:lnTo>
                <a:lnTo>
                  <a:pt x="384505" y="931614"/>
                </a:lnTo>
                <a:cubicBezTo>
                  <a:pt x="384824" y="931877"/>
                  <a:pt x="388149" y="934858"/>
                  <a:pt x="394479" y="940559"/>
                </a:cubicBezTo>
                <a:cubicBezTo>
                  <a:pt x="400809" y="946260"/>
                  <a:pt x="408232" y="953103"/>
                  <a:pt x="416746" y="961089"/>
                </a:cubicBezTo>
                <a:cubicBezTo>
                  <a:pt x="425261" y="969075"/>
                  <a:pt x="432954" y="976628"/>
                  <a:pt x="439827" y="983746"/>
                </a:cubicBezTo>
                <a:cubicBezTo>
                  <a:pt x="439093" y="986240"/>
                  <a:pt x="437588" y="988079"/>
                  <a:pt x="435312" y="989265"/>
                </a:cubicBezTo>
                <a:cubicBezTo>
                  <a:pt x="433035" y="990450"/>
                  <a:pt x="430273" y="991038"/>
                  <a:pt x="427025" y="991028"/>
                </a:cubicBezTo>
                <a:lnTo>
                  <a:pt x="161392" y="991028"/>
                </a:lnTo>
                <a:lnTo>
                  <a:pt x="157734" y="978284"/>
                </a:lnTo>
                <a:lnTo>
                  <a:pt x="257404" y="978284"/>
                </a:lnTo>
                <a:lnTo>
                  <a:pt x="257404" y="905989"/>
                </a:lnTo>
                <a:lnTo>
                  <a:pt x="187452" y="905989"/>
                </a:lnTo>
                <a:lnTo>
                  <a:pt x="183795" y="893245"/>
                </a:lnTo>
                <a:lnTo>
                  <a:pt x="257404" y="893245"/>
                </a:lnTo>
                <a:close/>
                <a:moveTo>
                  <a:pt x="964235" y="822350"/>
                </a:moveTo>
                <a:cubicBezTo>
                  <a:pt x="997973" y="827632"/>
                  <a:pt x="1020766" y="836271"/>
                  <a:pt x="1032615" y="848267"/>
                </a:cubicBezTo>
                <a:cubicBezTo>
                  <a:pt x="1044464" y="860264"/>
                  <a:pt x="1048684" y="872047"/>
                  <a:pt x="1045274" y="883615"/>
                </a:cubicBezTo>
                <a:cubicBezTo>
                  <a:pt x="1041864" y="895183"/>
                  <a:pt x="1034139" y="902965"/>
                  <a:pt x="1022099" y="906961"/>
                </a:cubicBezTo>
                <a:cubicBezTo>
                  <a:pt x="1010060" y="910956"/>
                  <a:pt x="997020" y="907594"/>
                  <a:pt x="982980" y="896874"/>
                </a:cubicBezTo>
                <a:cubicBezTo>
                  <a:pt x="982094" y="883672"/>
                  <a:pt x="979523" y="870756"/>
                  <a:pt x="975265" y="858126"/>
                </a:cubicBezTo>
                <a:cubicBezTo>
                  <a:pt x="971007" y="845496"/>
                  <a:pt x="966264" y="834180"/>
                  <a:pt x="961035" y="824179"/>
                </a:cubicBezTo>
                <a:close/>
                <a:moveTo>
                  <a:pt x="3281810" y="821893"/>
                </a:moveTo>
                <a:lnTo>
                  <a:pt x="3359534" y="829208"/>
                </a:lnTo>
                <a:cubicBezTo>
                  <a:pt x="3359190" y="831970"/>
                  <a:pt x="3357928" y="834332"/>
                  <a:pt x="3355748" y="836295"/>
                </a:cubicBezTo>
                <a:cubicBezTo>
                  <a:pt x="3353568" y="838257"/>
                  <a:pt x="3349782" y="839705"/>
                  <a:pt x="3344390" y="840638"/>
                </a:cubicBezTo>
                <a:lnTo>
                  <a:pt x="3344390" y="897788"/>
                </a:lnTo>
                <a:lnTo>
                  <a:pt x="3370496" y="859383"/>
                </a:lnTo>
                <a:cubicBezTo>
                  <a:pt x="3370775" y="859612"/>
                  <a:pt x="3373718" y="862253"/>
                  <a:pt x="3379326" y="867308"/>
                </a:cubicBezTo>
                <a:cubicBezTo>
                  <a:pt x="3384934" y="872363"/>
                  <a:pt x="3391532" y="878459"/>
                  <a:pt x="3399119" y="885596"/>
                </a:cubicBezTo>
                <a:cubicBezTo>
                  <a:pt x="3406707" y="892733"/>
                  <a:pt x="3413610" y="899541"/>
                  <a:pt x="3419829" y="906018"/>
                </a:cubicBezTo>
                <a:cubicBezTo>
                  <a:pt x="3419114" y="908523"/>
                  <a:pt x="3417686" y="910371"/>
                  <a:pt x="3415543" y="911561"/>
                </a:cubicBezTo>
                <a:cubicBezTo>
                  <a:pt x="3413400" y="912752"/>
                  <a:pt x="3410716" y="913342"/>
                  <a:pt x="3407491" y="913333"/>
                </a:cubicBezTo>
                <a:lnTo>
                  <a:pt x="3344390" y="913333"/>
                </a:lnTo>
                <a:lnTo>
                  <a:pt x="3344390" y="946254"/>
                </a:lnTo>
                <a:cubicBezTo>
                  <a:pt x="3373189" y="953052"/>
                  <a:pt x="3392665" y="962404"/>
                  <a:pt x="3402818" y="974311"/>
                </a:cubicBezTo>
                <a:cubicBezTo>
                  <a:pt x="3412971" y="986217"/>
                  <a:pt x="3416589" y="997612"/>
                  <a:pt x="3413670" y="1008497"/>
                </a:cubicBezTo>
                <a:cubicBezTo>
                  <a:pt x="3410752" y="1019382"/>
                  <a:pt x="3404084" y="1026691"/>
                  <a:pt x="3393668" y="1030424"/>
                </a:cubicBezTo>
                <a:cubicBezTo>
                  <a:pt x="3383252" y="1034157"/>
                  <a:pt x="3371874" y="1031249"/>
                  <a:pt x="3359534" y="1021700"/>
                </a:cubicBezTo>
                <a:cubicBezTo>
                  <a:pt x="3359219" y="1011983"/>
                  <a:pt x="3357670" y="1002153"/>
                  <a:pt x="3354887" y="992211"/>
                </a:cubicBezTo>
                <a:cubicBezTo>
                  <a:pt x="3352105" y="982268"/>
                  <a:pt x="3348606" y="972901"/>
                  <a:pt x="3344390" y="964111"/>
                </a:cubicBezTo>
                <a:lnTo>
                  <a:pt x="3344390" y="1084343"/>
                </a:lnTo>
                <a:cubicBezTo>
                  <a:pt x="3343714" y="1087268"/>
                  <a:pt x="3338099" y="1090792"/>
                  <a:pt x="3327546" y="1094917"/>
                </a:cubicBezTo>
                <a:cubicBezTo>
                  <a:pt x="3316992" y="1099042"/>
                  <a:pt x="3305554" y="1101309"/>
                  <a:pt x="3293230" y="1101719"/>
                </a:cubicBezTo>
                <a:lnTo>
                  <a:pt x="3281810" y="1101719"/>
                </a:lnTo>
                <a:lnTo>
                  <a:pt x="3281810" y="1016670"/>
                </a:lnTo>
                <a:cubicBezTo>
                  <a:pt x="3271285" y="1029721"/>
                  <a:pt x="3259531" y="1042029"/>
                  <a:pt x="3246549" y="1053593"/>
                </a:cubicBezTo>
                <a:cubicBezTo>
                  <a:pt x="3233566" y="1065158"/>
                  <a:pt x="3219412" y="1075865"/>
                  <a:pt x="3204086" y="1085715"/>
                </a:cubicBezTo>
                <a:lnTo>
                  <a:pt x="3199514" y="1081143"/>
                </a:lnTo>
                <a:cubicBezTo>
                  <a:pt x="3216383" y="1058747"/>
                  <a:pt x="3230194" y="1032893"/>
                  <a:pt x="3240948" y="1003582"/>
                </a:cubicBezTo>
                <a:cubicBezTo>
                  <a:pt x="3251702" y="974270"/>
                  <a:pt x="3259684" y="944187"/>
                  <a:pt x="3264894" y="913333"/>
                </a:cubicBezTo>
                <a:lnTo>
                  <a:pt x="3210487" y="913333"/>
                </a:lnTo>
                <a:lnTo>
                  <a:pt x="3206830" y="900531"/>
                </a:lnTo>
                <a:lnTo>
                  <a:pt x="3281810" y="900531"/>
                </a:lnTo>
                <a:close/>
                <a:moveTo>
                  <a:pt x="573329" y="820550"/>
                </a:moveTo>
                <a:lnTo>
                  <a:pt x="662940" y="842038"/>
                </a:lnTo>
                <a:cubicBezTo>
                  <a:pt x="662178" y="844772"/>
                  <a:pt x="660502" y="846734"/>
                  <a:pt x="657911" y="847925"/>
                </a:cubicBezTo>
                <a:cubicBezTo>
                  <a:pt x="655320" y="849115"/>
                  <a:pt x="650901" y="849591"/>
                  <a:pt x="644652" y="849353"/>
                </a:cubicBezTo>
                <a:cubicBezTo>
                  <a:pt x="641661" y="854173"/>
                  <a:pt x="638499" y="859050"/>
                  <a:pt x="635165" y="863984"/>
                </a:cubicBezTo>
                <a:cubicBezTo>
                  <a:pt x="631831" y="868918"/>
                  <a:pt x="628441" y="873795"/>
                  <a:pt x="624993" y="878614"/>
                </a:cubicBezTo>
                <a:lnTo>
                  <a:pt x="688086" y="878614"/>
                </a:lnTo>
                <a:lnTo>
                  <a:pt x="721462" y="844781"/>
                </a:lnTo>
                <a:lnTo>
                  <a:pt x="779526" y="893647"/>
                </a:lnTo>
                <a:cubicBezTo>
                  <a:pt x="777764" y="895877"/>
                  <a:pt x="775459" y="897479"/>
                  <a:pt x="772611" y="898452"/>
                </a:cubicBezTo>
                <a:cubicBezTo>
                  <a:pt x="769763" y="899424"/>
                  <a:pt x="765972" y="900110"/>
                  <a:pt x="761238" y="900511"/>
                </a:cubicBezTo>
                <a:cubicBezTo>
                  <a:pt x="749856" y="909901"/>
                  <a:pt x="736959" y="919492"/>
                  <a:pt x="722548" y="929283"/>
                </a:cubicBezTo>
                <a:cubicBezTo>
                  <a:pt x="708136" y="939074"/>
                  <a:pt x="693296" y="947635"/>
                  <a:pt x="678028" y="954967"/>
                </a:cubicBezTo>
                <a:lnTo>
                  <a:pt x="769925" y="954967"/>
                </a:lnTo>
                <a:lnTo>
                  <a:pt x="799643" y="922019"/>
                </a:lnTo>
                <a:lnTo>
                  <a:pt x="861365" y="968627"/>
                </a:lnTo>
                <a:cubicBezTo>
                  <a:pt x="859784" y="970771"/>
                  <a:pt x="857345" y="972887"/>
                  <a:pt x="854050" y="974974"/>
                </a:cubicBezTo>
                <a:cubicBezTo>
                  <a:pt x="850754" y="977061"/>
                  <a:pt x="846487" y="978605"/>
                  <a:pt x="841248" y="979606"/>
                </a:cubicBezTo>
                <a:lnTo>
                  <a:pt x="841248" y="1094363"/>
                </a:lnTo>
                <a:cubicBezTo>
                  <a:pt x="840842" y="1095718"/>
                  <a:pt x="837692" y="1097683"/>
                  <a:pt x="831799" y="1100259"/>
                </a:cubicBezTo>
                <a:cubicBezTo>
                  <a:pt x="825907" y="1102834"/>
                  <a:pt x="818795" y="1105206"/>
                  <a:pt x="810463" y="1107375"/>
                </a:cubicBezTo>
                <a:cubicBezTo>
                  <a:pt x="802132" y="1109543"/>
                  <a:pt x="794106" y="1110695"/>
                  <a:pt x="786384" y="1110831"/>
                </a:cubicBezTo>
                <a:lnTo>
                  <a:pt x="774954" y="1110831"/>
                </a:lnTo>
                <a:lnTo>
                  <a:pt x="774954" y="1080639"/>
                </a:lnTo>
                <a:lnTo>
                  <a:pt x="581101" y="1080639"/>
                </a:lnTo>
                <a:lnTo>
                  <a:pt x="581101" y="1163438"/>
                </a:lnTo>
                <a:cubicBezTo>
                  <a:pt x="580901" y="1171558"/>
                  <a:pt x="584045" y="1177276"/>
                  <a:pt x="590531" y="1180592"/>
                </a:cubicBezTo>
                <a:cubicBezTo>
                  <a:pt x="597018" y="1183909"/>
                  <a:pt x="608048" y="1185510"/>
                  <a:pt x="623621" y="1185395"/>
                </a:cubicBezTo>
                <a:lnTo>
                  <a:pt x="770382" y="1185395"/>
                </a:lnTo>
                <a:cubicBezTo>
                  <a:pt x="782984" y="1185519"/>
                  <a:pt x="793099" y="1184814"/>
                  <a:pt x="800729" y="1183280"/>
                </a:cubicBezTo>
                <a:cubicBezTo>
                  <a:pt x="808358" y="1181745"/>
                  <a:pt x="814702" y="1178638"/>
                  <a:pt x="819760" y="1173959"/>
                </a:cubicBezTo>
                <a:cubicBezTo>
                  <a:pt x="824484" y="1168584"/>
                  <a:pt x="829894" y="1160236"/>
                  <a:pt x="835990" y="1148914"/>
                </a:cubicBezTo>
                <a:cubicBezTo>
                  <a:pt x="842086" y="1137592"/>
                  <a:pt x="847954" y="1125355"/>
                  <a:pt x="853593" y="1112203"/>
                </a:cubicBezTo>
                <a:lnTo>
                  <a:pt x="858165" y="1112203"/>
                </a:lnTo>
                <a:lnTo>
                  <a:pt x="858622" y="1173959"/>
                </a:lnTo>
                <a:cubicBezTo>
                  <a:pt x="871928" y="1177800"/>
                  <a:pt x="881320" y="1181440"/>
                  <a:pt x="886797" y="1184878"/>
                </a:cubicBezTo>
                <a:cubicBezTo>
                  <a:pt x="892274" y="1188316"/>
                  <a:pt x="894922" y="1193209"/>
                  <a:pt x="894741" y="1199556"/>
                </a:cubicBezTo>
                <a:cubicBezTo>
                  <a:pt x="895082" y="1209345"/>
                  <a:pt x="892062" y="1217782"/>
                  <a:pt x="885681" y="1224864"/>
                </a:cubicBezTo>
                <a:cubicBezTo>
                  <a:pt x="879300" y="1231947"/>
                  <a:pt x="867509" y="1237406"/>
                  <a:pt x="850308" y="1241241"/>
                </a:cubicBezTo>
                <a:cubicBezTo>
                  <a:pt x="833106" y="1245075"/>
                  <a:pt x="808445" y="1247015"/>
                  <a:pt x="776326" y="1247060"/>
                </a:cubicBezTo>
                <a:lnTo>
                  <a:pt x="625450" y="1247060"/>
                </a:lnTo>
                <a:cubicBezTo>
                  <a:pt x="587693" y="1247613"/>
                  <a:pt x="559994" y="1241597"/>
                  <a:pt x="542354" y="1229013"/>
                </a:cubicBezTo>
                <a:cubicBezTo>
                  <a:pt x="524713" y="1216429"/>
                  <a:pt x="515989" y="1193961"/>
                  <a:pt x="516179" y="1161608"/>
                </a:cubicBezTo>
                <a:lnTo>
                  <a:pt x="516179" y="987840"/>
                </a:lnTo>
                <a:cubicBezTo>
                  <a:pt x="507025" y="994492"/>
                  <a:pt x="497672" y="1000744"/>
                  <a:pt x="488118" y="1006596"/>
                </a:cubicBezTo>
                <a:cubicBezTo>
                  <a:pt x="478565" y="1012447"/>
                  <a:pt x="468868" y="1017784"/>
                  <a:pt x="459029" y="1022607"/>
                </a:cubicBezTo>
                <a:lnTo>
                  <a:pt x="455829" y="1019404"/>
                </a:lnTo>
                <a:cubicBezTo>
                  <a:pt x="471994" y="1003825"/>
                  <a:pt x="487669" y="984974"/>
                  <a:pt x="502852" y="962849"/>
                </a:cubicBezTo>
                <a:cubicBezTo>
                  <a:pt x="518036" y="940724"/>
                  <a:pt x="531746" y="917308"/>
                  <a:pt x="543983" y="892600"/>
                </a:cubicBezTo>
                <a:cubicBezTo>
                  <a:pt x="556221" y="867893"/>
                  <a:pt x="566002" y="843876"/>
                  <a:pt x="573329" y="820550"/>
                </a:cubicBezTo>
                <a:close/>
                <a:moveTo>
                  <a:pt x="1550366" y="819607"/>
                </a:moveTo>
                <a:lnTo>
                  <a:pt x="1641348" y="842467"/>
                </a:lnTo>
                <a:cubicBezTo>
                  <a:pt x="1640529" y="845639"/>
                  <a:pt x="1638281" y="848096"/>
                  <a:pt x="1634605" y="849839"/>
                </a:cubicBezTo>
                <a:cubicBezTo>
                  <a:pt x="1630928" y="851582"/>
                  <a:pt x="1625251" y="852782"/>
                  <a:pt x="1617574" y="853440"/>
                </a:cubicBezTo>
                <a:cubicBezTo>
                  <a:pt x="1631832" y="871634"/>
                  <a:pt x="1649798" y="887111"/>
                  <a:pt x="1671473" y="899871"/>
                </a:cubicBezTo>
                <a:cubicBezTo>
                  <a:pt x="1693147" y="912630"/>
                  <a:pt x="1716194" y="923230"/>
                  <a:pt x="1740611" y="931672"/>
                </a:cubicBezTo>
                <a:cubicBezTo>
                  <a:pt x="1765029" y="940113"/>
                  <a:pt x="1788482" y="946954"/>
                  <a:pt x="1810969" y="952195"/>
                </a:cubicBezTo>
                <a:lnTo>
                  <a:pt x="1810512" y="959510"/>
                </a:lnTo>
                <a:cubicBezTo>
                  <a:pt x="1797168" y="963901"/>
                  <a:pt x="1786366" y="971807"/>
                  <a:pt x="1778108" y="983227"/>
                </a:cubicBezTo>
                <a:cubicBezTo>
                  <a:pt x="1769850" y="994648"/>
                  <a:pt x="1764649" y="1006554"/>
                  <a:pt x="1762506" y="1018946"/>
                </a:cubicBezTo>
                <a:cubicBezTo>
                  <a:pt x="1728816" y="1001734"/>
                  <a:pt x="1698470" y="980036"/>
                  <a:pt x="1671466" y="953852"/>
                </a:cubicBezTo>
                <a:cubicBezTo>
                  <a:pt x="1644463" y="927668"/>
                  <a:pt x="1624060" y="896026"/>
                  <a:pt x="1610259" y="858926"/>
                </a:cubicBezTo>
                <a:cubicBezTo>
                  <a:pt x="1594796" y="882932"/>
                  <a:pt x="1574515" y="906294"/>
                  <a:pt x="1549417" y="929013"/>
                </a:cubicBezTo>
                <a:cubicBezTo>
                  <a:pt x="1524319" y="951732"/>
                  <a:pt x="1496656" y="972419"/>
                  <a:pt x="1466427" y="991074"/>
                </a:cubicBezTo>
                <a:cubicBezTo>
                  <a:pt x="1436198" y="1009729"/>
                  <a:pt x="1405656" y="1024963"/>
                  <a:pt x="1374801" y="1036777"/>
                </a:cubicBezTo>
                <a:lnTo>
                  <a:pt x="1372057" y="1031748"/>
                </a:lnTo>
                <a:cubicBezTo>
                  <a:pt x="1398389" y="1014354"/>
                  <a:pt x="1423958" y="993312"/>
                  <a:pt x="1448766" y="968620"/>
                </a:cubicBezTo>
                <a:cubicBezTo>
                  <a:pt x="1473573" y="943929"/>
                  <a:pt x="1495078" y="918449"/>
                  <a:pt x="1513281" y="892183"/>
                </a:cubicBezTo>
                <a:cubicBezTo>
                  <a:pt x="1531485" y="865917"/>
                  <a:pt x="1543846" y="841725"/>
                  <a:pt x="1550366" y="819607"/>
                </a:cubicBezTo>
                <a:close/>
                <a:moveTo>
                  <a:pt x="1908353" y="194310"/>
                </a:moveTo>
                <a:lnTo>
                  <a:pt x="1908353" y="309981"/>
                </a:lnTo>
                <a:lnTo>
                  <a:pt x="1944472" y="309981"/>
                </a:lnTo>
                <a:lnTo>
                  <a:pt x="1944472" y="194310"/>
                </a:lnTo>
                <a:close/>
                <a:moveTo>
                  <a:pt x="2022653" y="172821"/>
                </a:moveTo>
                <a:cubicBezTo>
                  <a:pt x="2058766" y="185231"/>
                  <a:pt x="2083295" y="200188"/>
                  <a:pt x="2096241" y="217691"/>
                </a:cubicBezTo>
                <a:cubicBezTo>
                  <a:pt x="2109186" y="235194"/>
                  <a:pt x="2114013" y="251423"/>
                  <a:pt x="2110721" y="266376"/>
                </a:cubicBezTo>
                <a:cubicBezTo>
                  <a:pt x="2107429" y="281329"/>
                  <a:pt x="2099483" y="291185"/>
                  <a:pt x="2086882" y="295944"/>
                </a:cubicBezTo>
                <a:cubicBezTo>
                  <a:pt x="2074282" y="300703"/>
                  <a:pt x="2060492" y="296543"/>
                  <a:pt x="2045513" y="283464"/>
                </a:cubicBezTo>
                <a:cubicBezTo>
                  <a:pt x="2046018" y="264461"/>
                  <a:pt x="2043751" y="245545"/>
                  <a:pt x="2038712" y="226714"/>
                </a:cubicBezTo>
                <a:cubicBezTo>
                  <a:pt x="2033673" y="207883"/>
                  <a:pt x="2026949" y="190681"/>
                  <a:pt x="2018538" y="175107"/>
                </a:cubicBezTo>
                <a:close/>
                <a:moveTo>
                  <a:pt x="2997861" y="119786"/>
                </a:moveTo>
                <a:lnTo>
                  <a:pt x="2997861" y="242773"/>
                </a:lnTo>
                <a:lnTo>
                  <a:pt x="3084729" y="242773"/>
                </a:lnTo>
                <a:lnTo>
                  <a:pt x="3084729" y="119786"/>
                </a:lnTo>
                <a:close/>
                <a:moveTo>
                  <a:pt x="2841041" y="119786"/>
                </a:moveTo>
                <a:lnTo>
                  <a:pt x="2841041" y="242773"/>
                </a:lnTo>
                <a:lnTo>
                  <a:pt x="2926995" y="242773"/>
                </a:lnTo>
                <a:lnTo>
                  <a:pt x="2926995" y="119786"/>
                </a:lnTo>
                <a:close/>
                <a:moveTo>
                  <a:pt x="126771" y="104282"/>
                </a:moveTo>
                <a:cubicBezTo>
                  <a:pt x="144371" y="103871"/>
                  <a:pt x="160021" y="104863"/>
                  <a:pt x="173722" y="107259"/>
                </a:cubicBezTo>
                <a:cubicBezTo>
                  <a:pt x="201123" y="112050"/>
                  <a:pt x="221700" y="119932"/>
                  <a:pt x="235451" y="130905"/>
                </a:cubicBezTo>
                <a:cubicBezTo>
                  <a:pt x="249202" y="141878"/>
                  <a:pt x="257102" y="153418"/>
                  <a:pt x="259148" y="165524"/>
                </a:cubicBezTo>
                <a:cubicBezTo>
                  <a:pt x="261196" y="177631"/>
                  <a:pt x="258363" y="187781"/>
                  <a:pt x="250652" y="195974"/>
                </a:cubicBezTo>
                <a:cubicBezTo>
                  <a:pt x="242940" y="204167"/>
                  <a:pt x="231323" y="207879"/>
                  <a:pt x="215799" y="207111"/>
                </a:cubicBezTo>
                <a:cubicBezTo>
                  <a:pt x="203034" y="195958"/>
                  <a:pt x="188076" y="184483"/>
                  <a:pt x="170925" y="172686"/>
                </a:cubicBezTo>
                <a:cubicBezTo>
                  <a:pt x="153775" y="160889"/>
                  <a:pt x="136040" y="149854"/>
                  <a:pt x="117721" y="139581"/>
                </a:cubicBezTo>
                <a:cubicBezTo>
                  <a:pt x="99402" y="129308"/>
                  <a:pt x="82107" y="120881"/>
                  <a:pt x="65837" y="114300"/>
                </a:cubicBezTo>
                <a:lnTo>
                  <a:pt x="68123" y="109728"/>
                </a:lnTo>
                <a:cubicBezTo>
                  <a:pt x="89622" y="106509"/>
                  <a:pt x="109171" y="104694"/>
                  <a:pt x="126771" y="104282"/>
                </a:cubicBezTo>
                <a:close/>
                <a:moveTo>
                  <a:pt x="1421892" y="87753"/>
                </a:moveTo>
                <a:cubicBezTo>
                  <a:pt x="1445712" y="98025"/>
                  <a:pt x="1461573" y="109253"/>
                  <a:pt x="1469475" y="121439"/>
                </a:cubicBezTo>
                <a:cubicBezTo>
                  <a:pt x="1477377" y="133625"/>
                  <a:pt x="1479793" y="144616"/>
                  <a:pt x="1476722" y="154413"/>
                </a:cubicBezTo>
                <a:cubicBezTo>
                  <a:pt x="1473652" y="164210"/>
                  <a:pt x="1467567" y="170660"/>
                  <a:pt x="1458468" y="173764"/>
                </a:cubicBezTo>
                <a:lnTo>
                  <a:pt x="1500988" y="173764"/>
                </a:lnTo>
                <a:cubicBezTo>
                  <a:pt x="1504665" y="160373"/>
                  <a:pt x="1507941" y="145980"/>
                  <a:pt x="1510818" y="130587"/>
                </a:cubicBezTo>
                <a:cubicBezTo>
                  <a:pt x="1513694" y="115194"/>
                  <a:pt x="1516056" y="100916"/>
                  <a:pt x="1517904" y="87753"/>
                </a:cubicBezTo>
                <a:close/>
                <a:moveTo>
                  <a:pt x="976122" y="80467"/>
                </a:moveTo>
                <a:cubicBezTo>
                  <a:pt x="1012804" y="96071"/>
                  <a:pt x="1037738" y="113669"/>
                  <a:pt x="1050924" y="133259"/>
                </a:cubicBezTo>
                <a:cubicBezTo>
                  <a:pt x="1064111" y="152850"/>
                  <a:pt x="1069028" y="170647"/>
                  <a:pt x="1065676" y="186651"/>
                </a:cubicBezTo>
                <a:cubicBezTo>
                  <a:pt x="1062325" y="202656"/>
                  <a:pt x="1054183" y="213081"/>
                  <a:pt x="1041252" y="217927"/>
                </a:cubicBezTo>
                <a:cubicBezTo>
                  <a:pt x="1028320" y="222773"/>
                  <a:pt x="1014078" y="218253"/>
                  <a:pt x="998525" y="204368"/>
                </a:cubicBezTo>
                <a:cubicBezTo>
                  <a:pt x="998106" y="183165"/>
                  <a:pt x="995401" y="162134"/>
                  <a:pt x="990410" y="141274"/>
                </a:cubicBezTo>
                <a:cubicBezTo>
                  <a:pt x="985419" y="120415"/>
                  <a:pt x="979285" y="100755"/>
                  <a:pt x="972007" y="82296"/>
                </a:cubicBezTo>
                <a:close/>
                <a:moveTo>
                  <a:pt x="1231697" y="78638"/>
                </a:moveTo>
                <a:lnTo>
                  <a:pt x="1315822" y="108813"/>
                </a:lnTo>
                <a:cubicBezTo>
                  <a:pt x="1314898" y="111633"/>
                  <a:pt x="1312860" y="113880"/>
                  <a:pt x="1309707" y="115557"/>
                </a:cubicBezTo>
                <a:cubicBezTo>
                  <a:pt x="1306554" y="117233"/>
                  <a:pt x="1302344" y="117881"/>
                  <a:pt x="1297077" y="117500"/>
                </a:cubicBezTo>
                <a:cubicBezTo>
                  <a:pt x="1281884" y="139588"/>
                  <a:pt x="1265520" y="159991"/>
                  <a:pt x="1247985" y="178708"/>
                </a:cubicBezTo>
                <a:cubicBezTo>
                  <a:pt x="1230449" y="197424"/>
                  <a:pt x="1212371" y="213598"/>
                  <a:pt x="1193749" y="227228"/>
                </a:cubicBezTo>
                <a:lnTo>
                  <a:pt x="1188720" y="224028"/>
                </a:lnTo>
                <a:cubicBezTo>
                  <a:pt x="1195997" y="205540"/>
                  <a:pt x="1203503" y="183194"/>
                  <a:pt x="1211237" y="156991"/>
                </a:cubicBezTo>
                <a:cubicBezTo>
                  <a:pt x="1218972" y="130787"/>
                  <a:pt x="1225791" y="104670"/>
                  <a:pt x="1231697" y="78638"/>
                </a:cubicBezTo>
                <a:close/>
                <a:moveTo>
                  <a:pt x="3489350" y="71314"/>
                </a:moveTo>
                <a:cubicBezTo>
                  <a:pt x="3489619" y="71521"/>
                  <a:pt x="3492537" y="73905"/>
                  <a:pt x="3498105" y="78466"/>
                </a:cubicBezTo>
                <a:cubicBezTo>
                  <a:pt x="3503673" y="83028"/>
                  <a:pt x="3510283" y="88529"/>
                  <a:pt x="3517934" y="94968"/>
                </a:cubicBezTo>
                <a:cubicBezTo>
                  <a:pt x="3525585" y="101408"/>
                  <a:pt x="3532669" y="107548"/>
                  <a:pt x="3539186" y="113389"/>
                </a:cubicBezTo>
                <a:cubicBezTo>
                  <a:pt x="3538452" y="115883"/>
                  <a:pt x="3536947" y="117723"/>
                  <a:pt x="3534670" y="118908"/>
                </a:cubicBezTo>
                <a:cubicBezTo>
                  <a:pt x="3532394" y="120093"/>
                  <a:pt x="3529632" y="120681"/>
                  <a:pt x="3526384" y="120672"/>
                </a:cubicBezTo>
                <a:lnTo>
                  <a:pt x="3444545" y="120672"/>
                </a:lnTo>
                <a:lnTo>
                  <a:pt x="3444545" y="206683"/>
                </a:lnTo>
                <a:lnTo>
                  <a:pt x="3455518" y="206683"/>
                </a:lnTo>
                <a:lnTo>
                  <a:pt x="3481578" y="170997"/>
                </a:lnTo>
                <a:cubicBezTo>
                  <a:pt x="3481838" y="171192"/>
                  <a:pt x="3484621" y="173496"/>
                  <a:pt x="3489926" y="177909"/>
                </a:cubicBezTo>
                <a:cubicBezTo>
                  <a:pt x="3495232" y="182323"/>
                  <a:pt x="3501503" y="187675"/>
                  <a:pt x="3508739" y="193966"/>
                </a:cubicBezTo>
                <a:cubicBezTo>
                  <a:pt x="3515975" y="200257"/>
                  <a:pt x="3522619" y="206316"/>
                  <a:pt x="3528670" y="212144"/>
                </a:cubicBezTo>
                <a:cubicBezTo>
                  <a:pt x="3527955" y="214638"/>
                  <a:pt x="3526527" y="216478"/>
                  <a:pt x="3524384" y="217663"/>
                </a:cubicBezTo>
                <a:cubicBezTo>
                  <a:pt x="3522240" y="218849"/>
                  <a:pt x="3519554" y="219436"/>
                  <a:pt x="3516325" y="219427"/>
                </a:cubicBezTo>
                <a:lnTo>
                  <a:pt x="3444545" y="219427"/>
                </a:lnTo>
                <a:lnTo>
                  <a:pt x="3444545" y="323726"/>
                </a:lnTo>
                <a:lnTo>
                  <a:pt x="3468776" y="323726"/>
                </a:lnTo>
                <a:lnTo>
                  <a:pt x="3489808" y="295364"/>
                </a:lnTo>
                <a:cubicBezTo>
                  <a:pt x="3487541" y="294687"/>
                  <a:pt x="3485331" y="293753"/>
                  <a:pt x="3483178" y="292562"/>
                </a:cubicBezTo>
                <a:cubicBezTo>
                  <a:pt x="3481026" y="291371"/>
                  <a:pt x="3478816" y="289865"/>
                  <a:pt x="3476549" y="288045"/>
                </a:cubicBezTo>
                <a:cubicBezTo>
                  <a:pt x="3476177" y="277523"/>
                  <a:pt x="3474177" y="267116"/>
                  <a:pt x="3470548" y="256823"/>
                </a:cubicBezTo>
                <a:cubicBezTo>
                  <a:pt x="3466919" y="246531"/>
                  <a:pt x="3462519" y="237725"/>
                  <a:pt x="3457347" y="230406"/>
                </a:cubicBezTo>
                <a:lnTo>
                  <a:pt x="3461461" y="228118"/>
                </a:lnTo>
                <a:cubicBezTo>
                  <a:pt x="3487849" y="232396"/>
                  <a:pt x="3505686" y="239292"/>
                  <a:pt x="3514971" y="248805"/>
                </a:cubicBezTo>
                <a:cubicBezTo>
                  <a:pt x="3524256" y="258319"/>
                  <a:pt x="3527597" y="267654"/>
                  <a:pt x="3524995" y="276812"/>
                </a:cubicBezTo>
                <a:cubicBezTo>
                  <a:pt x="3522393" y="285969"/>
                  <a:pt x="3516455" y="292153"/>
                  <a:pt x="3507181" y="295364"/>
                </a:cubicBezTo>
                <a:cubicBezTo>
                  <a:pt x="3512658" y="300091"/>
                  <a:pt x="3518964" y="305503"/>
                  <a:pt x="3526098" y="311600"/>
                </a:cubicBezTo>
                <a:cubicBezTo>
                  <a:pt x="3533232" y="317696"/>
                  <a:pt x="3539881" y="323559"/>
                  <a:pt x="3546043" y="329188"/>
                </a:cubicBezTo>
                <a:cubicBezTo>
                  <a:pt x="3545329" y="331682"/>
                  <a:pt x="3543900" y="333521"/>
                  <a:pt x="3541757" y="334706"/>
                </a:cubicBezTo>
                <a:cubicBezTo>
                  <a:pt x="3539614" y="335892"/>
                  <a:pt x="3536928" y="336480"/>
                  <a:pt x="3533699" y="336470"/>
                </a:cubicBezTo>
                <a:lnTo>
                  <a:pt x="3302356" y="336470"/>
                </a:lnTo>
                <a:lnTo>
                  <a:pt x="3298698" y="323726"/>
                </a:lnTo>
                <a:lnTo>
                  <a:pt x="3385109" y="323726"/>
                </a:lnTo>
                <a:lnTo>
                  <a:pt x="3385109" y="219427"/>
                </a:lnTo>
                <a:lnTo>
                  <a:pt x="3323387" y="219427"/>
                </a:lnTo>
                <a:lnTo>
                  <a:pt x="3319729" y="206683"/>
                </a:lnTo>
                <a:lnTo>
                  <a:pt x="3385109" y="206683"/>
                </a:lnTo>
                <a:lnTo>
                  <a:pt x="3385109" y="120672"/>
                </a:lnTo>
                <a:lnTo>
                  <a:pt x="3306013" y="120672"/>
                </a:lnTo>
                <a:lnTo>
                  <a:pt x="3302356" y="107927"/>
                </a:lnTo>
                <a:lnTo>
                  <a:pt x="3461461" y="107927"/>
                </a:lnTo>
                <a:close/>
                <a:moveTo>
                  <a:pt x="1908353" y="69494"/>
                </a:moveTo>
                <a:lnTo>
                  <a:pt x="1908353" y="181508"/>
                </a:lnTo>
                <a:lnTo>
                  <a:pt x="1944472" y="181508"/>
                </a:lnTo>
                <a:lnTo>
                  <a:pt x="1944472" y="69494"/>
                </a:lnTo>
                <a:close/>
                <a:moveTo>
                  <a:pt x="3289097" y="50720"/>
                </a:moveTo>
                <a:lnTo>
                  <a:pt x="3289097" y="385905"/>
                </a:lnTo>
                <a:lnTo>
                  <a:pt x="3547872" y="385905"/>
                </a:lnTo>
                <a:lnTo>
                  <a:pt x="3547872" y="50720"/>
                </a:lnTo>
                <a:close/>
                <a:moveTo>
                  <a:pt x="1968246" y="25146"/>
                </a:moveTo>
                <a:lnTo>
                  <a:pt x="2024482" y="69494"/>
                </a:lnTo>
                <a:cubicBezTo>
                  <a:pt x="2022891" y="71570"/>
                  <a:pt x="2020586" y="73475"/>
                  <a:pt x="2017567" y="75209"/>
                </a:cubicBezTo>
                <a:cubicBezTo>
                  <a:pt x="2014547" y="76942"/>
                  <a:pt x="2010756" y="78390"/>
                  <a:pt x="2006194" y="79552"/>
                </a:cubicBezTo>
                <a:lnTo>
                  <a:pt x="2006194" y="351129"/>
                </a:lnTo>
                <a:cubicBezTo>
                  <a:pt x="2005213" y="353634"/>
                  <a:pt x="1999288" y="356968"/>
                  <a:pt x="1988420" y="361130"/>
                </a:cubicBezTo>
                <a:cubicBezTo>
                  <a:pt x="1977552" y="365293"/>
                  <a:pt x="1966256" y="367598"/>
                  <a:pt x="1954530" y="368046"/>
                </a:cubicBezTo>
                <a:lnTo>
                  <a:pt x="1944472" y="368046"/>
                </a:lnTo>
                <a:lnTo>
                  <a:pt x="1944472" y="322783"/>
                </a:lnTo>
                <a:lnTo>
                  <a:pt x="1908353" y="322783"/>
                </a:lnTo>
                <a:lnTo>
                  <a:pt x="1908353" y="376275"/>
                </a:lnTo>
                <a:cubicBezTo>
                  <a:pt x="1908220" y="378837"/>
                  <a:pt x="1903800" y="382400"/>
                  <a:pt x="1895094" y="386962"/>
                </a:cubicBezTo>
                <a:cubicBezTo>
                  <a:pt x="1886389" y="391525"/>
                  <a:pt x="1874196" y="394058"/>
                  <a:pt x="1858518" y="394563"/>
                </a:cubicBezTo>
                <a:lnTo>
                  <a:pt x="1847545" y="394563"/>
                </a:lnTo>
                <a:lnTo>
                  <a:pt x="1847545" y="32004"/>
                </a:lnTo>
                <a:lnTo>
                  <a:pt x="1914297" y="56692"/>
                </a:lnTo>
                <a:lnTo>
                  <a:pt x="1939900" y="56692"/>
                </a:lnTo>
                <a:close/>
                <a:moveTo>
                  <a:pt x="2604211" y="18288"/>
                </a:moveTo>
                <a:cubicBezTo>
                  <a:pt x="2637617" y="18696"/>
                  <a:pt x="2661189" y="23823"/>
                  <a:pt x="2674927" y="33668"/>
                </a:cubicBezTo>
                <a:cubicBezTo>
                  <a:pt x="2688666" y="43513"/>
                  <a:pt x="2695136" y="54255"/>
                  <a:pt x="2694337" y="65893"/>
                </a:cubicBezTo>
                <a:cubicBezTo>
                  <a:pt x="2693538" y="77532"/>
                  <a:pt x="2688035" y="86245"/>
                  <a:pt x="2677828" y="92032"/>
                </a:cubicBezTo>
                <a:cubicBezTo>
                  <a:pt x="2667620" y="97820"/>
                  <a:pt x="2655274" y="96860"/>
                  <a:pt x="2640787" y="89154"/>
                </a:cubicBezTo>
                <a:cubicBezTo>
                  <a:pt x="2637530" y="76542"/>
                  <a:pt x="2632158" y="64160"/>
                  <a:pt x="2624671" y="52006"/>
                </a:cubicBezTo>
                <a:cubicBezTo>
                  <a:pt x="2617185" y="39852"/>
                  <a:pt x="2609298" y="29527"/>
                  <a:pt x="2601011" y="21031"/>
                </a:cubicBezTo>
                <a:close/>
                <a:moveTo>
                  <a:pt x="371247" y="16459"/>
                </a:moveTo>
                <a:lnTo>
                  <a:pt x="428854" y="69494"/>
                </a:lnTo>
                <a:cubicBezTo>
                  <a:pt x="427054" y="71799"/>
                  <a:pt x="424367" y="73818"/>
                  <a:pt x="420796" y="75552"/>
                </a:cubicBezTo>
                <a:cubicBezTo>
                  <a:pt x="417224" y="77285"/>
                  <a:pt x="412595" y="78619"/>
                  <a:pt x="406908" y="79552"/>
                </a:cubicBezTo>
                <a:cubicBezTo>
                  <a:pt x="404729" y="150260"/>
                  <a:pt x="401772" y="208082"/>
                  <a:pt x="398035" y="253017"/>
                </a:cubicBezTo>
                <a:cubicBezTo>
                  <a:pt x="394298" y="297953"/>
                  <a:pt x="389139" y="332779"/>
                  <a:pt x="382558" y="357496"/>
                </a:cubicBezTo>
                <a:cubicBezTo>
                  <a:pt x="375977" y="382213"/>
                  <a:pt x="367329" y="399598"/>
                  <a:pt x="356616" y="409651"/>
                </a:cubicBezTo>
                <a:cubicBezTo>
                  <a:pt x="346567" y="419852"/>
                  <a:pt x="335233" y="427224"/>
                  <a:pt x="322612" y="431768"/>
                </a:cubicBezTo>
                <a:cubicBezTo>
                  <a:pt x="309991" y="436311"/>
                  <a:pt x="294656" y="438540"/>
                  <a:pt x="276606" y="438454"/>
                </a:cubicBezTo>
                <a:cubicBezTo>
                  <a:pt x="276635" y="426805"/>
                  <a:pt x="275778" y="416956"/>
                  <a:pt x="274034" y="408908"/>
                </a:cubicBezTo>
                <a:cubicBezTo>
                  <a:pt x="272292" y="400859"/>
                  <a:pt x="269491" y="394554"/>
                  <a:pt x="265634" y="389991"/>
                </a:cubicBezTo>
                <a:cubicBezTo>
                  <a:pt x="261271" y="384467"/>
                  <a:pt x="254908" y="379514"/>
                  <a:pt x="246545" y="375132"/>
                </a:cubicBezTo>
                <a:cubicBezTo>
                  <a:pt x="238182" y="370751"/>
                  <a:pt x="227934" y="367169"/>
                  <a:pt x="215799" y="364388"/>
                </a:cubicBezTo>
                <a:lnTo>
                  <a:pt x="215799" y="359359"/>
                </a:lnTo>
                <a:cubicBezTo>
                  <a:pt x="227791" y="360311"/>
                  <a:pt x="240268" y="361149"/>
                  <a:pt x="253232" y="361873"/>
                </a:cubicBezTo>
                <a:cubicBezTo>
                  <a:pt x="266195" y="362597"/>
                  <a:pt x="276273" y="362978"/>
                  <a:pt x="283464" y="363016"/>
                </a:cubicBezTo>
                <a:cubicBezTo>
                  <a:pt x="287512" y="363016"/>
                  <a:pt x="291075" y="362445"/>
                  <a:pt x="294151" y="361302"/>
                </a:cubicBezTo>
                <a:cubicBezTo>
                  <a:pt x="297228" y="360159"/>
                  <a:pt x="300219" y="358444"/>
                  <a:pt x="303124" y="356158"/>
                </a:cubicBezTo>
                <a:cubicBezTo>
                  <a:pt x="309715" y="350443"/>
                  <a:pt x="315278" y="336956"/>
                  <a:pt x="319812" y="315696"/>
                </a:cubicBezTo>
                <a:cubicBezTo>
                  <a:pt x="324346" y="294436"/>
                  <a:pt x="328079" y="265404"/>
                  <a:pt x="331013" y="228600"/>
                </a:cubicBezTo>
                <a:cubicBezTo>
                  <a:pt x="303791" y="245678"/>
                  <a:pt x="270110" y="264556"/>
                  <a:pt x="229972" y="285235"/>
                </a:cubicBezTo>
                <a:cubicBezTo>
                  <a:pt x="189834" y="305914"/>
                  <a:pt x="141980" y="328793"/>
                  <a:pt x="86411" y="353872"/>
                </a:cubicBezTo>
                <a:cubicBezTo>
                  <a:pt x="85049" y="356863"/>
                  <a:pt x="83316" y="359454"/>
                  <a:pt x="81210" y="361645"/>
                </a:cubicBezTo>
                <a:cubicBezTo>
                  <a:pt x="79105" y="363835"/>
                  <a:pt x="76572" y="365512"/>
                  <a:pt x="73609" y="366674"/>
                </a:cubicBezTo>
                <a:lnTo>
                  <a:pt x="29718" y="290322"/>
                </a:lnTo>
                <a:cubicBezTo>
                  <a:pt x="47803" y="286269"/>
                  <a:pt x="72441" y="280201"/>
                  <a:pt x="103632" y="272118"/>
                </a:cubicBezTo>
                <a:cubicBezTo>
                  <a:pt x="134823" y="264035"/>
                  <a:pt x="170129" y="254479"/>
                  <a:pt x="209550" y="243450"/>
                </a:cubicBezTo>
                <a:cubicBezTo>
                  <a:pt x="248971" y="232421"/>
                  <a:pt x="290068" y="220460"/>
                  <a:pt x="332842" y="207568"/>
                </a:cubicBezTo>
                <a:cubicBezTo>
                  <a:pt x="335585" y="168173"/>
                  <a:pt x="337871" y="121234"/>
                  <a:pt x="339700" y="66751"/>
                </a:cubicBezTo>
                <a:lnTo>
                  <a:pt x="41148" y="66751"/>
                </a:lnTo>
                <a:lnTo>
                  <a:pt x="37033" y="53949"/>
                </a:lnTo>
                <a:lnTo>
                  <a:pt x="334213" y="53949"/>
                </a:lnTo>
                <a:close/>
                <a:moveTo>
                  <a:pt x="488747" y="12801"/>
                </a:moveTo>
                <a:cubicBezTo>
                  <a:pt x="528026" y="20201"/>
                  <a:pt x="555939" y="31376"/>
                  <a:pt x="572486" y="46327"/>
                </a:cubicBezTo>
                <a:cubicBezTo>
                  <a:pt x="589033" y="61277"/>
                  <a:pt x="597201" y="76067"/>
                  <a:pt x="596989" y="90697"/>
                </a:cubicBezTo>
                <a:cubicBezTo>
                  <a:pt x="596777" y="105326"/>
                  <a:pt x="591172" y="115858"/>
                  <a:pt x="580173" y="122293"/>
                </a:cubicBezTo>
                <a:cubicBezTo>
                  <a:pt x="569174" y="128729"/>
                  <a:pt x="555767" y="127131"/>
                  <a:pt x="539953" y="117500"/>
                </a:cubicBezTo>
                <a:cubicBezTo>
                  <a:pt x="535038" y="99345"/>
                  <a:pt x="527495" y="81248"/>
                  <a:pt x="517322" y="63207"/>
                </a:cubicBezTo>
                <a:cubicBezTo>
                  <a:pt x="507149" y="45167"/>
                  <a:pt x="496405" y="29127"/>
                  <a:pt x="485089" y="15087"/>
                </a:cubicBezTo>
                <a:close/>
                <a:moveTo>
                  <a:pt x="2508199" y="10972"/>
                </a:moveTo>
                <a:lnTo>
                  <a:pt x="2591410" y="21031"/>
                </a:lnTo>
                <a:cubicBezTo>
                  <a:pt x="2591038" y="24069"/>
                  <a:pt x="2589609" y="26793"/>
                  <a:pt x="2587124" y="29203"/>
                </a:cubicBezTo>
                <a:cubicBezTo>
                  <a:pt x="2584637" y="31613"/>
                  <a:pt x="2580580" y="33308"/>
                  <a:pt x="2574950" y="34290"/>
                </a:cubicBezTo>
                <a:cubicBezTo>
                  <a:pt x="2574455" y="54683"/>
                  <a:pt x="2574417" y="74818"/>
                  <a:pt x="2574836" y="94697"/>
                </a:cubicBezTo>
                <a:cubicBezTo>
                  <a:pt x="2575255" y="114576"/>
                  <a:pt x="2576360" y="133911"/>
                  <a:pt x="2578151" y="152704"/>
                </a:cubicBezTo>
                <a:lnTo>
                  <a:pt x="2617470" y="148132"/>
                </a:lnTo>
                <a:lnTo>
                  <a:pt x="2648560" y="99212"/>
                </a:lnTo>
                <a:cubicBezTo>
                  <a:pt x="2648924" y="99395"/>
                  <a:pt x="2653022" y="101670"/>
                  <a:pt x="2660853" y="106036"/>
                </a:cubicBezTo>
                <a:cubicBezTo>
                  <a:pt x="2668685" y="110402"/>
                  <a:pt x="2678066" y="115759"/>
                  <a:pt x="2688996" y="122106"/>
                </a:cubicBezTo>
                <a:cubicBezTo>
                  <a:pt x="2699927" y="128453"/>
                  <a:pt x="2710223" y="134690"/>
                  <a:pt x="2719883" y="140817"/>
                </a:cubicBezTo>
                <a:cubicBezTo>
                  <a:pt x="2719369" y="143560"/>
                  <a:pt x="2717997" y="145732"/>
                  <a:pt x="2715768" y="147332"/>
                </a:cubicBezTo>
                <a:cubicBezTo>
                  <a:pt x="2713539" y="148932"/>
                  <a:pt x="2710796" y="149961"/>
                  <a:pt x="2707539" y="150418"/>
                </a:cubicBezTo>
                <a:lnTo>
                  <a:pt x="2579523" y="165506"/>
                </a:lnTo>
                <a:cubicBezTo>
                  <a:pt x="2583504" y="203511"/>
                  <a:pt x="2592115" y="238144"/>
                  <a:pt x="2605354" y="269405"/>
                </a:cubicBezTo>
                <a:cubicBezTo>
                  <a:pt x="2618594" y="300666"/>
                  <a:pt x="2638635" y="326840"/>
                  <a:pt x="2665476" y="347929"/>
                </a:cubicBezTo>
                <a:cubicBezTo>
                  <a:pt x="2668810" y="351148"/>
                  <a:pt x="2671629" y="352710"/>
                  <a:pt x="2673934" y="352615"/>
                </a:cubicBezTo>
                <a:cubicBezTo>
                  <a:pt x="2676239" y="352520"/>
                  <a:pt x="2678602" y="350653"/>
                  <a:pt x="2681021" y="347014"/>
                </a:cubicBezTo>
                <a:cubicBezTo>
                  <a:pt x="2685602" y="340423"/>
                  <a:pt x="2691070" y="331546"/>
                  <a:pt x="2697423" y="320382"/>
                </a:cubicBezTo>
                <a:cubicBezTo>
                  <a:pt x="2703776" y="309219"/>
                  <a:pt x="2709586" y="298284"/>
                  <a:pt x="2714854" y="287578"/>
                </a:cubicBezTo>
                <a:lnTo>
                  <a:pt x="2718968" y="288493"/>
                </a:lnTo>
                <a:lnTo>
                  <a:pt x="2707081" y="369417"/>
                </a:lnTo>
                <a:cubicBezTo>
                  <a:pt x="2716349" y="384829"/>
                  <a:pt x="2721817" y="397097"/>
                  <a:pt x="2723484" y="406222"/>
                </a:cubicBezTo>
                <a:cubicBezTo>
                  <a:pt x="2725150" y="415347"/>
                  <a:pt x="2723645" y="422129"/>
                  <a:pt x="2718968" y="426567"/>
                </a:cubicBezTo>
                <a:cubicBezTo>
                  <a:pt x="2710491" y="434503"/>
                  <a:pt x="2700624" y="438240"/>
                  <a:pt x="2689369" y="437777"/>
                </a:cubicBezTo>
                <a:cubicBezTo>
                  <a:pt x="2678114" y="437314"/>
                  <a:pt x="2666961" y="434413"/>
                  <a:pt x="2655909" y="429073"/>
                </a:cubicBezTo>
                <a:cubicBezTo>
                  <a:pt x="2644857" y="423734"/>
                  <a:pt x="2635397" y="417717"/>
                  <a:pt x="2627529" y="411022"/>
                </a:cubicBezTo>
                <a:cubicBezTo>
                  <a:pt x="2593239" y="380438"/>
                  <a:pt x="2567521" y="345024"/>
                  <a:pt x="2550376" y="304781"/>
                </a:cubicBezTo>
                <a:cubicBezTo>
                  <a:pt x="2533231" y="264537"/>
                  <a:pt x="2521915" y="220551"/>
                  <a:pt x="2516429" y="172821"/>
                </a:cubicBezTo>
                <a:lnTo>
                  <a:pt x="2431390" y="182880"/>
                </a:lnTo>
                <a:lnTo>
                  <a:pt x="2426360" y="170992"/>
                </a:lnTo>
                <a:lnTo>
                  <a:pt x="2515057" y="160477"/>
                </a:lnTo>
                <a:cubicBezTo>
                  <a:pt x="2512371" y="136902"/>
                  <a:pt x="2510543" y="112614"/>
                  <a:pt x="2509571" y="87610"/>
                </a:cubicBezTo>
                <a:cubicBezTo>
                  <a:pt x="2508599" y="62607"/>
                  <a:pt x="2508142" y="37061"/>
                  <a:pt x="2508199" y="10972"/>
                </a:cubicBezTo>
                <a:close/>
                <a:moveTo>
                  <a:pt x="2134667" y="10058"/>
                </a:moveTo>
                <a:lnTo>
                  <a:pt x="2220163" y="17830"/>
                </a:lnTo>
                <a:cubicBezTo>
                  <a:pt x="2219773" y="21269"/>
                  <a:pt x="2218268" y="24107"/>
                  <a:pt x="2215649" y="26346"/>
                </a:cubicBezTo>
                <a:cubicBezTo>
                  <a:pt x="2213029" y="28584"/>
                  <a:pt x="2208895" y="30165"/>
                  <a:pt x="2203247" y="31089"/>
                </a:cubicBezTo>
                <a:lnTo>
                  <a:pt x="2203247" y="110185"/>
                </a:lnTo>
                <a:lnTo>
                  <a:pt x="2226564" y="70866"/>
                </a:lnTo>
                <a:cubicBezTo>
                  <a:pt x="2226863" y="71145"/>
                  <a:pt x="2229872" y="74244"/>
                  <a:pt x="2235590" y="80162"/>
                </a:cubicBezTo>
                <a:cubicBezTo>
                  <a:pt x="2241307" y="86080"/>
                  <a:pt x="2247940" y="93141"/>
                  <a:pt x="2255486" y="101346"/>
                </a:cubicBezTo>
                <a:cubicBezTo>
                  <a:pt x="2263033" y="109550"/>
                  <a:pt x="2269699" y="117221"/>
                  <a:pt x="2275485" y="124358"/>
                </a:cubicBezTo>
                <a:cubicBezTo>
                  <a:pt x="2274751" y="126863"/>
                  <a:pt x="2273246" y="128711"/>
                  <a:pt x="2270970" y="129901"/>
                </a:cubicBezTo>
                <a:cubicBezTo>
                  <a:pt x="2268693" y="131092"/>
                  <a:pt x="2265931" y="131683"/>
                  <a:pt x="2262683" y="131673"/>
                </a:cubicBezTo>
                <a:lnTo>
                  <a:pt x="2203247" y="131673"/>
                </a:lnTo>
                <a:lnTo>
                  <a:pt x="2203247" y="362559"/>
                </a:lnTo>
                <a:cubicBezTo>
                  <a:pt x="2203591" y="377624"/>
                  <a:pt x="2201633" y="390420"/>
                  <a:pt x="2197371" y="400947"/>
                </a:cubicBezTo>
                <a:cubicBezTo>
                  <a:pt x="2193110" y="411474"/>
                  <a:pt x="2184479" y="419867"/>
                  <a:pt x="2171480" y="426127"/>
                </a:cubicBezTo>
                <a:cubicBezTo>
                  <a:pt x="2158481" y="432387"/>
                  <a:pt x="2139047" y="436648"/>
                  <a:pt x="2113179" y="438912"/>
                </a:cubicBezTo>
                <a:cubicBezTo>
                  <a:pt x="2112150" y="427977"/>
                  <a:pt x="2110435" y="418642"/>
                  <a:pt x="2108035" y="410908"/>
                </a:cubicBezTo>
                <a:cubicBezTo>
                  <a:pt x="2105635" y="403174"/>
                  <a:pt x="2101863" y="396811"/>
                  <a:pt x="2096719" y="391820"/>
                </a:cubicBezTo>
                <a:cubicBezTo>
                  <a:pt x="2091862" y="386610"/>
                  <a:pt x="2085575" y="382171"/>
                  <a:pt x="2077860" y="378504"/>
                </a:cubicBezTo>
                <a:cubicBezTo>
                  <a:pt x="2070145" y="374837"/>
                  <a:pt x="2058600" y="371655"/>
                  <a:pt x="2043227" y="368960"/>
                </a:cubicBezTo>
                <a:lnTo>
                  <a:pt x="2043227" y="363016"/>
                </a:lnTo>
                <a:cubicBezTo>
                  <a:pt x="2043975" y="363067"/>
                  <a:pt x="2049947" y="363423"/>
                  <a:pt x="2061142" y="364083"/>
                </a:cubicBezTo>
                <a:cubicBezTo>
                  <a:pt x="2072338" y="364744"/>
                  <a:pt x="2084271" y="365404"/>
                  <a:pt x="2096940" y="366064"/>
                </a:cubicBezTo>
                <a:cubicBezTo>
                  <a:pt x="2109609" y="366725"/>
                  <a:pt x="2118527" y="367080"/>
                  <a:pt x="2123694" y="367131"/>
                </a:cubicBezTo>
                <a:cubicBezTo>
                  <a:pt x="2127752" y="367122"/>
                  <a:pt x="2130609" y="366341"/>
                  <a:pt x="2132267" y="364788"/>
                </a:cubicBezTo>
                <a:cubicBezTo>
                  <a:pt x="2133924" y="363235"/>
                  <a:pt x="2134724" y="360969"/>
                  <a:pt x="2134667" y="357987"/>
                </a:cubicBezTo>
                <a:lnTo>
                  <a:pt x="2134667" y="131673"/>
                </a:lnTo>
                <a:lnTo>
                  <a:pt x="2010766" y="131673"/>
                </a:lnTo>
                <a:lnTo>
                  <a:pt x="2007108" y="118872"/>
                </a:lnTo>
                <a:lnTo>
                  <a:pt x="2134667" y="118872"/>
                </a:lnTo>
                <a:close/>
                <a:moveTo>
                  <a:pt x="3573933" y="4143"/>
                </a:moveTo>
                <a:lnTo>
                  <a:pt x="3632454" y="51177"/>
                </a:lnTo>
                <a:cubicBezTo>
                  <a:pt x="3630892" y="53256"/>
                  <a:pt x="3628644" y="55163"/>
                  <a:pt x="3625710" y="56898"/>
                </a:cubicBezTo>
                <a:cubicBezTo>
                  <a:pt x="3622777" y="58633"/>
                  <a:pt x="3618929" y="60083"/>
                  <a:pt x="3614166" y="61246"/>
                </a:cubicBezTo>
                <a:lnTo>
                  <a:pt x="3614166" y="415566"/>
                </a:lnTo>
                <a:cubicBezTo>
                  <a:pt x="3613185" y="418604"/>
                  <a:pt x="3606918" y="422586"/>
                  <a:pt x="3595364" y="427510"/>
                </a:cubicBezTo>
                <a:cubicBezTo>
                  <a:pt x="3583810" y="432435"/>
                  <a:pt x="3571485" y="435159"/>
                  <a:pt x="3558388" y="435683"/>
                </a:cubicBezTo>
                <a:lnTo>
                  <a:pt x="3547872" y="435683"/>
                </a:lnTo>
                <a:lnTo>
                  <a:pt x="3547872" y="398649"/>
                </a:lnTo>
                <a:lnTo>
                  <a:pt x="3289097" y="398649"/>
                </a:lnTo>
                <a:lnTo>
                  <a:pt x="3289097" y="413737"/>
                </a:lnTo>
                <a:cubicBezTo>
                  <a:pt x="3288592" y="418347"/>
                  <a:pt x="3283087" y="423414"/>
                  <a:pt x="3272581" y="428939"/>
                </a:cubicBezTo>
                <a:cubicBezTo>
                  <a:pt x="3262075" y="434463"/>
                  <a:pt x="3249597" y="437473"/>
                  <a:pt x="3235147" y="437969"/>
                </a:cubicBezTo>
                <a:lnTo>
                  <a:pt x="3224175" y="437969"/>
                </a:lnTo>
                <a:lnTo>
                  <a:pt x="3224175" y="10086"/>
                </a:lnTo>
                <a:lnTo>
                  <a:pt x="3294583" y="37976"/>
                </a:lnTo>
                <a:lnTo>
                  <a:pt x="3543300" y="37976"/>
                </a:lnTo>
                <a:close/>
                <a:moveTo>
                  <a:pt x="2926995" y="4114"/>
                </a:moveTo>
                <a:lnTo>
                  <a:pt x="3014777" y="12344"/>
                </a:lnTo>
                <a:cubicBezTo>
                  <a:pt x="3014472" y="15582"/>
                  <a:pt x="3013139" y="18364"/>
                  <a:pt x="3010777" y="20688"/>
                </a:cubicBezTo>
                <a:cubicBezTo>
                  <a:pt x="3008414" y="23012"/>
                  <a:pt x="3004109" y="24650"/>
                  <a:pt x="2997861" y="25603"/>
                </a:cubicBezTo>
                <a:lnTo>
                  <a:pt x="2997861" y="106984"/>
                </a:lnTo>
                <a:lnTo>
                  <a:pt x="3080614" y="106984"/>
                </a:lnTo>
                <a:lnTo>
                  <a:pt x="3110789" y="73609"/>
                </a:lnTo>
                <a:lnTo>
                  <a:pt x="3173425" y="121158"/>
                </a:lnTo>
                <a:cubicBezTo>
                  <a:pt x="3172082" y="123063"/>
                  <a:pt x="3169968" y="124968"/>
                  <a:pt x="3167082" y="126873"/>
                </a:cubicBezTo>
                <a:cubicBezTo>
                  <a:pt x="3164196" y="128778"/>
                  <a:pt x="3160366" y="130225"/>
                  <a:pt x="3155595" y="131216"/>
                </a:cubicBezTo>
                <a:lnTo>
                  <a:pt x="3155595" y="278434"/>
                </a:lnTo>
                <a:cubicBezTo>
                  <a:pt x="3155151" y="279778"/>
                  <a:pt x="3151720" y="281663"/>
                  <a:pt x="3145299" y="284090"/>
                </a:cubicBezTo>
                <a:cubicBezTo>
                  <a:pt x="3138879" y="286517"/>
                  <a:pt x="3131213" y="288741"/>
                  <a:pt x="3122304" y="290762"/>
                </a:cubicBezTo>
                <a:cubicBezTo>
                  <a:pt x="3113394" y="292783"/>
                  <a:pt x="3104984" y="293855"/>
                  <a:pt x="3097073" y="293979"/>
                </a:cubicBezTo>
                <a:lnTo>
                  <a:pt x="3084729" y="293979"/>
                </a:lnTo>
                <a:lnTo>
                  <a:pt x="3084729" y="255574"/>
                </a:lnTo>
                <a:lnTo>
                  <a:pt x="2997861" y="255574"/>
                </a:lnTo>
                <a:lnTo>
                  <a:pt x="2997861" y="413766"/>
                </a:lnTo>
                <a:cubicBezTo>
                  <a:pt x="2997146" y="417776"/>
                  <a:pt x="2990917" y="422671"/>
                  <a:pt x="2979173" y="428453"/>
                </a:cubicBezTo>
                <a:cubicBezTo>
                  <a:pt x="2967428" y="434235"/>
                  <a:pt x="2954455" y="437416"/>
                  <a:pt x="2940253" y="437997"/>
                </a:cubicBezTo>
                <a:lnTo>
                  <a:pt x="2926995" y="437997"/>
                </a:lnTo>
                <a:lnTo>
                  <a:pt x="2926995" y="255574"/>
                </a:lnTo>
                <a:lnTo>
                  <a:pt x="2841041" y="255574"/>
                </a:lnTo>
                <a:lnTo>
                  <a:pt x="2841041" y="279349"/>
                </a:lnTo>
                <a:cubicBezTo>
                  <a:pt x="2840346" y="283283"/>
                  <a:pt x="2833964" y="287874"/>
                  <a:pt x="2821896" y="293122"/>
                </a:cubicBezTo>
                <a:cubicBezTo>
                  <a:pt x="2809827" y="298370"/>
                  <a:pt x="2796245" y="301247"/>
                  <a:pt x="2781148" y="301752"/>
                </a:cubicBezTo>
                <a:lnTo>
                  <a:pt x="2771089" y="301752"/>
                </a:lnTo>
                <a:lnTo>
                  <a:pt x="2771089" y="78638"/>
                </a:lnTo>
                <a:lnTo>
                  <a:pt x="2846070" y="106984"/>
                </a:lnTo>
                <a:lnTo>
                  <a:pt x="2926995" y="106984"/>
                </a:lnTo>
                <a:close/>
                <a:moveTo>
                  <a:pt x="2375611" y="3200"/>
                </a:moveTo>
                <a:lnTo>
                  <a:pt x="2467051" y="31546"/>
                </a:lnTo>
                <a:cubicBezTo>
                  <a:pt x="2466156" y="34575"/>
                  <a:pt x="2464175" y="36976"/>
                  <a:pt x="2461108" y="38747"/>
                </a:cubicBezTo>
                <a:cubicBezTo>
                  <a:pt x="2458041" y="40519"/>
                  <a:pt x="2453774" y="41319"/>
                  <a:pt x="2448306" y="41148"/>
                </a:cubicBezTo>
                <a:cubicBezTo>
                  <a:pt x="2434133" y="75438"/>
                  <a:pt x="2418131" y="106070"/>
                  <a:pt x="2400300" y="133045"/>
                </a:cubicBezTo>
                <a:lnTo>
                  <a:pt x="2430475" y="144018"/>
                </a:lnTo>
                <a:cubicBezTo>
                  <a:pt x="2429637" y="146094"/>
                  <a:pt x="2428113" y="147885"/>
                  <a:pt x="2425903" y="149390"/>
                </a:cubicBezTo>
                <a:cubicBezTo>
                  <a:pt x="2423693" y="150895"/>
                  <a:pt x="2420341" y="151999"/>
                  <a:pt x="2415845" y="152704"/>
                </a:cubicBezTo>
                <a:lnTo>
                  <a:pt x="2415845" y="419709"/>
                </a:lnTo>
                <a:cubicBezTo>
                  <a:pt x="2415026" y="422471"/>
                  <a:pt x="2409349" y="426091"/>
                  <a:pt x="2398814" y="430568"/>
                </a:cubicBezTo>
                <a:cubicBezTo>
                  <a:pt x="2388280" y="435044"/>
                  <a:pt x="2376430" y="437521"/>
                  <a:pt x="2363267" y="437997"/>
                </a:cubicBezTo>
                <a:lnTo>
                  <a:pt x="2350923" y="437997"/>
                </a:lnTo>
                <a:lnTo>
                  <a:pt x="2350923" y="194310"/>
                </a:lnTo>
                <a:cubicBezTo>
                  <a:pt x="2340864" y="204568"/>
                  <a:pt x="2330349" y="214112"/>
                  <a:pt x="2319376" y="222942"/>
                </a:cubicBezTo>
                <a:cubicBezTo>
                  <a:pt x="2308403" y="231771"/>
                  <a:pt x="2296973" y="240058"/>
                  <a:pt x="2285086" y="247802"/>
                </a:cubicBezTo>
                <a:lnTo>
                  <a:pt x="2280514" y="244144"/>
                </a:lnTo>
                <a:cubicBezTo>
                  <a:pt x="2293601" y="224711"/>
                  <a:pt x="2306289" y="202059"/>
                  <a:pt x="2318580" y="176191"/>
                </a:cubicBezTo>
                <a:cubicBezTo>
                  <a:pt x="2330871" y="150322"/>
                  <a:pt x="2341968" y="122625"/>
                  <a:pt x="2351871" y="93099"/>
                </a:cubicBezTo>
                <a:cubicBezTo>
                  <a:pt x="2361774" y="63573"/>
                  <a:pt x="2369687" y="33607"/>
                  <a:pt x="2375611" y="3200"/>
                </a:cubicBezTo>
                <a:close/>
                <a:moveTo>
                  <a:pt x="1739189" y="3200"/>
                </a:moveTo>
                <a:lnTo>
                  <a:pt x="1805483" y="55778"/>
                </a:lnTo>
                <a:cubicBezTo>
                  <a:pt x="1802778" y="58341"/>
                  <a:pt x="1798930" y="59846"/>
                  <a:pt x="1793939" y="60294"/>
                </a:cubicBezTo>
                <a:cubicBezTo>
                  <a:pt x="1788948" y="60743"/>
                  <a:pt x="1782585" y="59847"/>
                  <a:pt x="1774851" y="57607"/>
                </a:cubicBezTo>
                <a:cubicBezTo>
                  <a:pt x="1761544" y="61785"/>
                  <a:pt x="1745752" y="65676"/>
                  <a:pt x="1727473" y="69281"/>
                </a:cubicBezTo>
                <a:cubicBezTo>
                  <a:pt x="1709195" y="72886"/>
                  <a:pt x="1690088" y="75857"/>
                  <a:pt x="1670152" y="78195"/>
                </a:cubicBezTo>
                <a:lnTo>
                  <a:pt x="1670152" y="167792"/>
                </a:lnTo>
                <a:lnTo>
                  <a:pt x="1720444" y="167792"/>
                </a:lnTo>
                <a:lnTo>
                  <a:pt x="1753362" y="121599"/>
                </a:lnTo>
                <a:cubicBezTo>
                  <a:pt x="1753692" y="121855"/>
                  <a:pt x="1757198" y="124797"/>
                  <a:pt x="1763878" y="130424"/>
                </a:cubicBezTo>
                <a:cubicBezTo>
                  <a:pt x="1770558" y="136050"/>
                  <a:pt x="1778432" y="142820"/>
                  <a:pt x="1787500" y="150734"/>
                </a:cubicBezTo>
                <a:cubicBezTo>
                  <a:pt x="1796568" y="158647"/>
                  <a:pt x="1804848" y="166162"/>
                  <a:pt x="1812341" y="173278"/>
                </a:cubicBezTo>
                <a:cubicBezTo>
                  <a:pt x="1811808" y="175783"/>
                  <a:pt x="1810360" y="177631"/>
                  <a:pt x="1807998" y="178822"/>
                </a:cubicBezTo>
                <a:cubicBezTo>
                  <a:pt x="1805635" y="180013"/>
                  <a:pt x="1802816" y="180603"/>
                  <a:pt x="1799539" y="180594"/>
                </a:cubicBezTo>
                <a:lnTo>
                  <a:pt x="1765707" y="180594"/>
                </a:lnTo>
                <a:lnTo>
                  <a:pt x="1765707" y="420138"/>
                </a:lnTo>
                <a:cubicBezTo>
                  <a:pt x="1765383" y="422462"/>
                  <a:pt x="1760658" y="425815"/>
                  <a:pt x="1751534" y="430196"/>
                </a:cubicBezTo>
                <a:cubicBezTo>
                  <a:pt x="1742409" y="434578"/>
                  <a:pt x="1729454" y="437016"/>
                  <a:pt x="1712671" y="437511"/>
                </a:cubicBezTo>
                <a:lnTo>
                  <a:pt x="1700784" y="437511"/>
                </a:lnTo>
                <a:lnTo>
                  <a:pt x="1700784" y="180594"/>
                </a:lnTo>
                <a:lnTo>
                  <a:pt x="1670152" y="180594"/>
                </a:lnTo>
                <a:lnTo>
                  <a:pt x="1670152" y="198433"/>
                </a:lnTo>
                <a:cubicBezTo>
                  <a:pt x="1670736" y="225879"/>
                  <a:pt x="1668806" y="254126"/>
                  <a:pt x="1664361" y="283174"/>
                </a:cubicBezTo>
                <a:cubicBezTo>
                  <a:pt x="1659916" y="312222"/>
                  <a:pt x="1649451" y="340100"/>
                  <a:pt x="1632966" y="366808"/>
                </a:cubicBezTo>
                <a:cubicBezTo>
                  <a:pt x="1616482" y="393516"/>
                  <a:pt x="1590472" y="417084"/>
                  <a:pt x="1554937" y="437511"/>
                </a:cubicBezTo>
                <a:lnTo>
                  <a:pt x="1550823" y="432939"/>
                </a:lnTo>
                <a:cubicBezTo>
                  <a:pt x="1567632" y="410264"/>
                  <a:pt x="1580038" y="385948"/>
                  <a:pt x="1588042" y="359993"/>
                </a:cubicBezTo>
                <a:cubicBezTo>
                  <a:pt x="1596046" y="334037"/>
                  <a:pt x="1601205" y="307242"/>
                  <a:pt x="1603519" y="279606"/>
                </a:cubicBezTo>
                <a:cubicBezTo>
                  <a:pt x="1605833" y="251971"/>
                  <a:pt x="1606861" y="224294"/>
                  <a:pt x="1606601" y="196578"/>
                </a:cubicBezTo>
                <a:lnTo>
                  <a:pt x="1606601" y="186053"/>
                </a:lnTo>
                <a:cubicBezTo>
                  <a:pt x="1605306" y="186433"/>
                  <a:pt x="1603782" y="186584"/>
                  <a:pt x="1602029" y="186509"/>
                </a:cubicBezTo>
                <a:lnTo>
                  <a:pt x="1521105" y="186509"/>
                </a:lnTo>
                <a:lnTo>
                  <a:pt x="1521105" y="240058"/>
                </a:lnTo>
                <a:lnTo>
                  <a:pt x="1532077" y="240058"/>
                </a:lnTo>
                <a:lnTo>
                  <a:pt x="1557681" y="203901"/>
                </a:lnTo>
                <a:cubicBezTo>
                  <a:pt x="1557932" y="204102"/>
                  <a:pt x="1560630" y="206446"/>
                  <a:pt x="1565775" y="210934"/>
                </a:cubicBezTo>
                <a:cubicBezTo>
                  <a:pt x="1570920" y="215423"/>
                  <a:pt x="1577004" y="220850"/>
                  <a:pt x="1584029" y="227217"/>
                </a:cubicBezTo>
                <a:cubicBezTo>
                  <a:pt x="1591054" y="233583"/>
                  <a:pt x="1597511" y="239685"/>
                  <a:pt x="1603401" y="245520"/>
                </a:cubicBezTo>
                <a:cubicBezTo>
                  <a:pt x="1602686" y="248014"/>
                  <a:pt x="1601258" y="249854"/>
                  <a:pt x="1599114" y="251039"/>
                </a:cubicBezTo>
                <a:cubicBezTo>
                  <a:pt x="1596971" y="252224"/>
                  <a:pt x="1594285" y="252812"/>
                  <a:pt x="1591056" y="252803"/>
                </a:cubicBezTo>
                <a:lnTo>
                  <a:pt x="1521105" y="252803"/>
                </a:lnTo>
                <a:lnTo>
                  <a:pt x="1521105" y="266523"/>
                </a:lnTo>
                <a:lnTo>
                  <a:pt x="1524762" y="264693"/>
                </a:lnTo>
                <a:cubicBezTo>
                  <a:pt x="1552849" y="274536"/>
                  <a:pt x="1571628" y="286089"/>
                  <a:pt x="1581098" y="299352"/>
                </a:cubicBezTo>
                <a:cubicBezTo>
                  <a:pt x="1590568" y="312615"/>
                  <a:pt x="1593659" y="324781"/>
                  <a:pt x="1590370" y="335851"/>
                </a:cubicBezTo>
                <a:cubicBezTo>
                  <a:pt x="1587082" y="346921"/>
                  <a:pt x="1580343" y="354088"/>
                  <a:pt x="1570154" y="357351"/>
                </a:cubicBezTo>
                <a:cubicBezTo>
                  <a:pt x="1559964" y="360615"/>
                  <a:pt x="1549254" y="357169"/>
                  <a:pt x="1538021" y="347014"/>
                </a:cubicBezTo>
                <a:cubicBezTo>
                  <a:pt x="1538774" y="333494"/>
                  <a:pt x="1537497" y="319831"/>
                  <a:pt x="1534192" y="306025"/>
                </a:cubicBezTo>
                <a:cubicBezTo>
                  <a:pt x="1530887" y="292219"/>
                  <a:pt x="1526524" y="279814"/>
                  <a:pt x="1521105" y="268809"/>
                </a:cubicBezTo>
                <a:lnTo>
                  <a:pt x="1521105" y="373095"/>
                </a:lnTo>
                <a:cubicBezTo>
                  <a:pt x="1521378" y="385731"/>
                  <a:pt x="1519866" y="396534"/>
                  <a:pt x="1516566" y="405505"/>
                </a:cubicBezTo>
                <a:cubicBezTo>
                  <a:pt x="1513267" y="414475"/>
                  <a:pt x="1506539" y="421595"/>
                  <a:pt x="1496382" y="426862"/>
                </a:cubicBezTo>
                <a:cubicBezTo>
                  <a:pt x="1486225" y="432130"/>
                  <a:pt x="1470996" y="435527"/>
                  <a:pt x="1450696" y="437054"/>
                </a:cubicBezTo>
                <a:cubicBezTo>
                  <a:pt x="1450534" y="428596"/>
                  <a:pt x="1450058" y="421281"/>
                  <a:pt x="1449267" y="415109"/>
                </a:cubicBezTo>
                <a:cubicBezTo>
                  <a:pt x="1448476" y="408936"/>
                  <a:pt x="1446972" y="403907"/>
                  <a:pt x="1444752" y="400021"/>
                </a:cubicBezTo>
                <a:cubicBezTo>
                  <a:pt x="1442666" y="396316"/>
                  <a:pt x="1439523" y="392982"/>
                  <a:pt x="1435322" y="390020"/>
                </a:cubicBezTo>
                <a:cubicBezTo>
                  <a:pt x="1431122" y="387057"/>
                  <a:pt x="1424664" y="384752"/>
                  <a:pt x="1415949" y="383105"/>
                </a:cubicBezTo>
                <a:lnTo>
                  <a:pt x="1415949" y="377673"/>
                </a:lnTo>
                <a:cubicBezTo>
                  <a:pt x="1416239" y="377695"/>
                  <a:pt x="1418706" y="377854"/>
                  <a:pt x="1423348" y="378148"/>
                </a:cubicBezTo>
                <a:cubicBezTo>
                  <a:pt x="1427991" y="378441"/>
                  <a:pt x="1433065" y="378735"/>
                  <a:pt x="1438572" y="379029"/>
                </a:cubicBezTo>
                <a:cubicBezTo>
                  <a:pt x="1444078" y="379323"/>
                  <a:pt x="1448272" y="379482"/>
                  <a:pt x="1451153" y="379504"/>
                </a:cubicBezTo>
                <a:cubicBezTo>
                  <a:pt x="1454058" y="379466"/>
                  <a:pt x="1456020" y="378741"/>
                  <a:pt x="1457039" y="377329"/>
                </a:cubicBezTo>
                <a:cubicBezTo>
                  <a:pt x="1458059" y="375918"/>
                  <a:pt x="1458535" y="374048"/>
                  <a:pt x="1458468" y="371721"/>
                </a:cubicBezTo>
                <a:lnTo>
                  <a:pt x="1458468" y="301738"/>
                </a:lnTo>
                <a:cubicBezTo>
                  <a:pt x="1449353" y="319061"/>
                  <a:pt x="1438094" y="336669"/>
                  <a:pt x="1424693" y="354560"/>
                </a:cubicBezTo>
                <a:cubicBezTo>
                  <a:pt x="1411291" y="372452"/>
                  <a:pt x="1395575" y="388215"/>
                  <a:pt x="1377544" y="401850"/>
                </a:cubicBezTo>
                <a:lnTo>
                  <a:pt x="1373429" y="397735"/>
                </a:lnTo>
                <a:cubicBezTo>
                  <a:pt x="1379982" y="383769"/>
                  <a:pt x="1385621" y="368342"/>
                  <a:pt x="1390345" y="351455"/>
                </a:cubicBezTo>
                <a:cubicBezTo>
                  <a:pt x="1395070" y="334568"/>
                  <a:pt x="1398880" y="317780"/>
                  <a:pt x="1401776" y="301092"/>
                </a:cubicBezTo>
                <a:cubicBezTo>
                  <a:pt x="1404671" y="284403"/>
                  <a:pt x="1406652" y="269374"/>
                  <a:pt x="1407719" y="256004"/>
                </a:cubicBezTo>
                <a:lnTo>
                  <a:pt x="1458468" y="278413"/>
                </a:lnTo>
                <a:lnTo>
                  <a:pt x="1458468" y="252803"/>
                </a:lnTo>
                <a:lnTo>
                  <a:pt x="1383030" y="252803"/>
                </a:lnTo>
                <a:lnTo>
                  <a:pt x="1379373" y="240058"/>
                </a:lnTo>
                <a:lnTo>
                  <a:pt x="1458468" y="240058"/>
                </a:lnTo>
                <a:lnTo>
                  <a:pt x="1458468" y="186509"/>
                </a:lnTo>
                <a:lnTo>
                  <a:pt x="1377087" y="186509"/>
                </a:lnTo>
                <a:lnTo>
                  <a:pt x="1373429" y="173764"/>
                </a:lnTo>
                <a:lnTo>
                  <a:pt x="1442009" y="173764"/>
                </a:lnTo>
                <a:cubicBezTo>
                  <a:pt x="1439256" y="172868"/>
                  <a:pt x="1436532" y="171572"/>
                  <a:pt x="1433837" y="169875"/>
                </a:cubicBezTo>
                <a:cubicBezTo>
                  <a:pt x="1431141" y="168179"/>
                  <a:pt x="1428531" y="165967"/>
                  <a:pt x="1426007" y="163241"/>
                </a:cubicBezTo>
                <a:cubicBezTo>
                  <a:pt x="1426512" y="150203"/>
                  <a:pt x="1425388" y="137049"/>
                  <a:pt x="1422635" y="123782"/>
                </a:cubicBezTo>
                <a:cubicBezTo>
                  <a:pt x="1419883" y="110514"/>
                  <a:pt x="1416587" y="98505"/>
                  <a:pt x="1412748" y="87753"/>
                </a:cubicBezTo>
                <a:lnTo>
                  <a:pt x="1384402" y="87753"/>
                </a:lnTo>
                <a:lnTo>
                  <a:pt x="1380744" y="75009"/>
                </a:lnTo>
                <a:lnTo>
                  <a:pt x="1474927" y="75009"/>
                </a:lnTo>
                <a:cubicBezTo>
                  <a:pt x="1473537" y="74303"/>
                  <a:pt x="1472089" y="73425"/>
                  <a:pt x="1470584" y="72375"/>
                </a:cubicBezTo>
                <a:cubicBezTo>
                  <a:pt x="1469079" y="71325"/>
                  <a:pt x="1467631" y="70218"/>
                  <a:pt x="1466241" y="69054"/>
                </a:cubicBezTo>
                <a:cubicBezTo>
                  <a:pt x="1466060" y="57406"/>
                  <a:pt x="1464021" y="46047"/>
                  <a:pt x="1460126" y="34977"/>
                </a:cubicBezTo>
                <a:cubicBezTo>
                  <a:pt x="1456230" y="23908"/>
                  <a:pt x="1451563" y="14382"/>
                  <a:pt x="1446124" y="6400"/>
                </a:cubicBezTo>
                <a:lnTo>
                  <a:pt x="1449324" y="4114"/>
                </a:lnTo>
                <a:cubicBezTo>
                  <a:pt x="1478486" y="7157"/>
                  <a:pt x="1498852" y="13315"/>
                  <a:pt x="1510420" y="22590"/>
                </a:cubicBezTo>
                <a:cubicBezTo>
                  <a:pt x="1521988" y="31864"/>
                  <a:pt x="1527181" y="41547"/>
                  <a:pt x="1525998" y="51638"/>
                </a:cubicBezTo>
                <a:cubicBezTo>
                  <a:pt x="1524816" y="61728"/>
                  <a:pt x="1519679" y="69519"/>
                  <a:pt x="1510589" y="75009"/>
                </a:cubicBezTo>
                <a:lnTo>
                  <a:pt x="1531620" y="75009"/>
                </a:lnTo>
                <a:lnTo>
                  <a:pt x="1557681" y="38862"/>
                </a:lnTo>
                <a:cubicBezTo>
                  <a:pt x="1557940" y="39062"/>
                  <a:pt x="1560723" y="41405"/>
                  <a:pt x="1566029" y="45890"/>
                </a:cubicBezTo>
                <a:cubicBezTo>
                  <a:pt x="1571335" y="50376"/>
                  <a:pt x="1577606" y="55801"/>
                  <a:pt x="1584842" y="62166"/>
                </a:cubicBezTo>
                <a:cubicBezTo>
                  <a:pt x="1592078" y="68531"/>
                  <a:pt x="1598721" y="74632"/>
                  <a:pt x="1604772" y="80471"/>
                </a:cubicBezTo>
                <a:cubicBezTo>
                  <a:pt x="1604058" y="82965"/>
                  <a:pt x="1602629" y="84804"/>
                  <a:pt x="1600486" y="85990"/>
                </a:cubicBezTo>
                <a:cubicBezTo>
                  <a:pt x="1598343" y="87175"/>
                  <a:pt x="1595657" y="87763"/>
                  <a:pt x="1592428" y="87753"/>
                </a:cubicBezTo>
                <a:lnTo>
                  <a:pt x="1530249" y="87753"/>
                </a:lnTo>
                <a:lnTo>
                  <a:pt x="1590142" y="106053"/>
                </a:lnTo>
                <a:cubicBezTo>
                  <a:pt x="1589266" y="108855"/>
                  <a:pt x="1587475" y="111028"/>
                  <a:pt x="1584770" y="112573"/>
                </a:cubicBezTo>
                <a:cubicBezTo>
                  <a:pt x="1582065" y="114117"/>
                  <a:pt x="1578217" y="114689"/>
                  <a:pt x="1573226" y="114288"/>
                </a:cubicBezTo>
                <a:cubicBezTo>
                  <a:pt x="1565977" y="123171"/>
                  <a:pt x="1557271" y="132855"/>
                  <a:pt x="1547108" y="143340"/>
                </a:cubicBezTo>
                <a:cubicBezTo>
                  <a:pt x="1536945" y="153824"/>
                  <a:pt x="1526296" y="163966"/>
                  <a:pt x="1515161" y="173764"/>
                </a:cubicBezTo>
                <a:lnTo>
                  <a:pt x="1538935" y="173764"/>
                </a:lnTo>
                <a:lnTo>
                  <a:pt x="1565910" y="135791"/>
                </a:lnTo>
                <a:cubicBezTo>
                  <a:pt x="1566491" y="136268"/>
                  <a:pt x="1571044" y="140233"/>
                  <a:pt x="1579569" y="147686"/>
                </a:cubicBezTo>
                <a:cubicBezTo>
                  <a:pt x="1588094" y="155140"/>
                  <a:pt x="1597105" y="163222"/>
                  <a:pt x="1606601" y="171934"/>
                </a:cubicBezTo>
                <a:lnTo>
                  <a:pt x="1606601" y="41148"/>
                </a:lnTo>
                <a:lnTo>
                  <a:pt x="1669695" y="60808"/>
                </a:lnTo>
                <a:cubicBezTo>
                  <a:pt x="1683449" y="51435"/>
                  <a:pt x="1696517" y="41605"/>
                  <a:pt x="1708899" y="31318"/>
                </a:cubicBezTo>
                <a:cubicBezTo>
                  <a:pt x="1721282" y="21031"/>
                  <a:pt x="1731379" y="11658"/>
                  <a:pt x="1739189" y="3200"/>
                </a:cubicBezTo>
                <a:close/>
                <a:moveTo>
                  <a:pt x="809701" y="2743"/>
                </a:moveTo>
                <a:lnTo>
                  <a:pt x="870509" y="64922"/>
                </a:lnTo>
                <a:cubicBezTo>
                  <a:pt x="867290" y="67246"/>
                  <a:pt x="862870" y="68313"/>
                  <a:pt x="857250" y="68122"/>
                </a:cubicBezTo>
                <a:cubicBezTo>
                  <a:pt x="851630" y="67932"/>
                  <a:pt x="844925" y="66255"/>
                  <a:pt x="837133" y="63093"/>
                </a:cubicBezTo>
                <a:cubicBezTo>
                  <a:pt x="818655" y="65417"/>
                  <a:pt x="797090" y="67398"/>
                  <a:pt x="772440" y="69037"/>
                </a:cubicBezTo>
                <a:cubicBezTo>
                  <a:pt x="747789" y="70675"/>
                  <a:pt x="722567" y="71742"/>
                  <a:pt x="696773" y="72237"/>
                </a:cubicBezTo>
                <a:lnTo>
                  <a:pt x="696773" y="155905"/>
                </a:lnTo>
                <a:lnTo>
                  <a:pt x="696773" y="160020"/>
                </a:lnTo>
                <a:lnTo>
                  <a:pt x="802843" y="160020"/>
                </a:lnTo>
                <a:lnTo>
                  <a:pt x="835305" y="117043"/>
                </a:lnTo>
                <a:cubicBezTo>
                  <a:pt x="835632" y="117277"/>
                  <a:pt x="839143" y="120009"/>
                  <a:pt x="845837" y="125238"/>
                </a:cubicBezTo>
                <a:cubicBezTo>
                  <a:pt x="852531" y="130468"/>
                  <a:pt x="860445" y="136790"/>
                  <a:pt x="869578" y="144204"/>
                </a:cubicBezTo>
                <a:cubicBezTo>
                  <a:pt x="878710" y="151618"/>
                  <a:pt x="887098" y="158718"/>
                  <a:pt x="894741" y="165506"/>
                </a:cubicBezTo>
                <a:cubicBezTo>
                  <a:pt x="894007" y="168011"/>
                  <a:pt x="892502" y="169859"/>
                  <a:pt x="890226" y="171049"/>
                </a:cubicBezTo>
                <a:cubicBezTo>
                  <a:pt x="887949" y="172240"/>
                  <a:pt x="885187" y="172831"/>
                  <a:pt x="881939" y="172821"/>
                </a:cubicBezTo>
                <a:lnTo>
                  <a:pt x="815188" y="172821"/>
                </a:lnTo>
                <a:lnTo>
                  <a:pt x="815188" y="345186"/>
                </a:lnTo>
                <a:cubicBezTo>
                  <a:pt x="815064" y="346938"/>
                  <a:pt x="810397" y="349491"/>
                  <a:pt x="801186" y="352844"/>
                </a:cubicBezTo>
                <a:cubicBezTo>
                  <a:pt x="791975" y="356196"/>
                  <a:pt x="778964" y="358063"/>
                  <a:pt x="762153" y="358444"/>
                </a:cubicBezTo>
                <a:lnTo>
                  <a:pt x="750265" y="358444"/>
                </a:lnTo>
                <a:lnTo>
                  <a:pt x="750265" y="172821"/>
                </a:lnTo>
                <a:lnTo>
                  <a:pt x="696773" y="172821"/>
                </a:lnTo>
                <a:cubicBezTo>
                  <a:pt x="696496" y="192726"/>
                  <a:pt x="694002" y="213419"/>
                  <a:pt x="689289" y="234899"/>
                </a:cubicBezTo>
                <a:cubicBezTo>
                  <a:pt x="684575" y="256379"/>
                  <a:pt x="675646" y="277173"/>
                  <a:pt x="662500" y="297281"/>
                </a:cubicBezTo>
                <a:cubicBezTo>
                  <a:pt x="649354" y="317389"/>
                  <a:pt x="629994" y="335339"/>
                  <a:pt x="604419" y="351129"/>
                </a:cubicBezTo>
                <a:cubicBezTo>
                  <a:pt x="620554" y="359254"/>
                  <a:pt x="640861" y="364950"/>
                  <a:pt x="665340" y="368217"/>
                </a:cubicBezTo>
                <a:cubicBezTo>
                  <a:pt x="689820" y="371484"/>
                  <a:pt x="720414" y="372951"/>
                  <a:pt x="757123" y="372618"/>
                </a:cubicBezTo>
                <a:cubicBezTo>
                  <a:pt x="781231" y="372665"/>
                  <a:pt x="804339" y="372456"/>
                  <a:pt x="826446" y="371989"/>
                </a:cubicBezTo>
                <a:cubicBezTo>
                  <a:pt x="848554" y="371522"/>
                  <a:pt x="871776" y="370513"/>
                  <a:pt x="896112" y="368960"/>
                </a:cubicBezTo>
                <a:lnTo>
                  <a:pt x="896112" y="373989"/>
                </a:lnTo>
                <a:cubicBezTo>
                  <a:pt x="883749" y="377456"/>
                  <a:pt x="874071" y="384238"/>
                  <a:pt x="867080" y="394335"/>
                </a:cubicBezTo>
                <a:cubicBezTo>
                  <a:pt x="860089" y="404431"/>
                  <a:pt x="855898" y="416242"/>
                  <a:pt x="854507" y="429768"/>
                </a:cubicBezTo>
                <a:lnTo>
                  <a:pt x="736549" y="429768"/>
                </a:lnTo>
                <a:cubicBezTo>
                  <a:pt x="704568" y="429801"/>
                  <a:pt x="678005" y="426838"/>
                  <a:pt x="656861" y="420878"/>
                </a:cubicBezTo>
                <a:cubicBezTo>
                  <a:pt x="635717" y="414917"/>
                  <a:pt x="618027" y="405756"/>
                  <a:pt x="603792" y="393395"/>
                </a:cubicBezTo>
                <a:cubicBezTo>
                  <a:pt x="589557" y="381033"/>
                  <a:pt x="576812" y="365268"/>
                  <a:pt x="565557" y="346100"/>
                </a:cubicBezTo>
                <a:cubicBezTo>
                  <a:pt x="562394" y="340928"/>
                  <a:pt x="559461" y="338470"/>
                  <a:pt x="556756" y="338728"/>
                </a:cubicBezTo>
                <a:cubicBezTo>
                  <a:pt x="554050" y="338985"/>
                  <a:pt x="551345" y="341442"/>
                  <a:pt x="548640" y="346100"/>
                </a:cubicBezTo>
                <a:cubicBezTo>
                  <a:pt x="543649" y="354882"/>
                  <a:pt x="536601" y="366807"/>
                  <a:pt x="527495" y="381876"/>
                </a:cubicBezTo>
                <a:cubicBezTo>
                  <a:pt x="518389" y="396944"/>
                  <a:pt x="509740" y="411841"/>
                  <a:pt x="501549" y="426567"/>
                </a:cubicBezTo>
                <a:cubicBezTo>
                  <a:pt x="501977" y="429082"/>
                  <a:pt x="501691" y="431253"/>
                  <a:pt x="500691" y="433082"/>
                </a:cubicBezTo>
                <a:cubicBezTo>
                  <a:pt x="499691" y="434911"/>
                  <a:pt x="498148" y="436397"/>
                  <a:pt x="496062" y="437540"/>
                </a:cubicBezTo>
                <a:lnTo>
                  <a:pt x="454457" y="372160"/>
                </a:lnTo>
                <a:cubicBezTo>
                  <a:pt x="463801" y="367417"/>
                  <a:pt x="473917" y="361931"/>
                  <a:pt x="484804" y="355701"/>
                </a:cubicBezTo>
                <a:cubicBezTo>
                  <a:pt x="495691" y="349472"/>
                  <a:pt x="506149" y="343528"/>
                  <a:pt x="516179" y="337870"/>
                </a:cubicBezTo>
                <a:lnTo>
                  <a:pt x="516179" y="184251"/>
                </a:lnTo>
                <a:lnTo>
                  <a:pt x="462229" y="184251"/>
                </a:lnTo>
                <a:lnTo>
                  <a:pt x="459486" y="171450"/>
                </a:lnTo>
                <a:lnTo>
                  <a:pt x="508864" y="171450"/>
                </a:lnTo>
                <a:lnTo>
                  <a:pt x="537667" y="133045"/>
                </a:lnTo>
                <a:lnTo>
                  <a:pt x="598932" y="181965"/>
                </a:lnTo>
                <a:cubicBezTo>
                  <a:pt x="597170" y="184261"/>
                  <a:pt x="594408" y="186299"/>
                  <a:pt x="590645" y="188080"/>
                </a:cubicBezTo>
                <a:cubicBezTo>
                  <a:pt x="586883" y="189861"/>
                  <a:pt x="581721" y="191328"/>
                  <a:pt x="575158" y="192481"/>
                </a:cubicBezTo>
                <a:lnTo>
                  <a:pt x="575158" y="331012"/>
                </a:lnTo>
                <a:cubicBezTo>
                  <a:pt x="578558" y="333994"/>
                  <a:pt x="582044" y="336832"/>
                  <a:pt x="585616" y="339528"/>
                </a:cubicBezTo>
                <a:cubicBezTo>
                  <a:pt x="589188" y="342223"/>
                  <a:pt x="593017" y="344719"/>
                  <a:pt x="597103" y="347014"/>
                </a:cubicBezTo>
                <a:cubicBezTo>
                  <a:pt x="613391" y="317877"/>
                  <a:pt x="623564" y="286426"/>
                  <a:pt x="627621" y="252660"/>
                </a:cubicBezTo>
                <a:cubicBezTo>
                  <a:pt x="631679" y="218894"/>
                  <a:pt x="633394" y="186185"/>
                  <a:pt x="632765" y="154533"/>
                </a:cubicBezTo>
                <a:lnTo>
                  <a:pt x="632765" y="42062"/>
                </a:lnTo>
                <a:lnTo>
                  <a:pt x="685800" y="57607"/>
                </a:lnTo>
                <a:cubicBezTo>
                  <a:pt x="709051" y="49120"/>
                  <a:pt x="731930" y="39919"/>
                  <a:pt x="754437" y="30003"/>
                </a:cubicBezTo>
                <a:cubicBezTo>
                  <a:pt x="776945" y="20088"/>
                  <a:pt x="795366" y="11001"/>
                  <a:pt x="809701" y="2743"/>
                </a:cubicBezTo>
                <a:close/>
                <a:moveTo>
                  <a:pt x="1267816" y="0"/>
                </a:moveTo>
                <a:cubicBezTo>
                  <a:pt x="1268169" y="237"/>
                  <a:pt x="1272035" y="3014"/>
                  <a:pt x="1279415" y="8331"/>
                </a:cubicBezTo>
                <a:cubicBezTo>
                  <a:pt x="1286795" y="13648"/>
                  <a:pt x="1295572" y="20082"/>
                  <a:pt x="1305747" y="27635"/>
                </a:cubicBezTo>
                <a:cubicBezTo>
                  <a:pt x="1315921" y="35187"/>
                  <a:pt x="1325375" y="42434"/>
                  <a:pt x="1334110" y="49377"/>
                </a:cubicBezTo>
                <a:cubicBezTo>
                  <a:pt x="1333386" y="51882"/>
                  <a:pt x="1331862" y="53730"/>
                  <a:pt x="1329538" y="54921"/>
                </a:cubicBezTo>
                <a:cubicBezTo>
                  <a:pt x="1327214" y="56111"/>
                  <a:pt x="1324318" y="56702"/>
                  <a:pt x="1320851" y="56692"/>
                </a:cubicBezTo>
                <a:lnTo>
                  <a:pt x="1165860" y="56692"/>
                </a:lnTo>
                <a:lnTo>
                  <a:pt x="1165860" y="250088"/>
                </a:lnTo>
                <a:lnTo>
                  <a:pt x="1249528" y="250088"/>
                </a:lnTo>
                <a:lnTo>
                  <a:pt x="1286104" y="204825"/>
                </a:lnTo>
                <a:cubicBezTo>
                  <a:pt x="1286457" y="205071"/>
                  <a:pt x="1290323" y="207932"/>
                  <a:pt x="1297703" y="213410"/>
                </a:cubicBezTo>
                <a:cubicBezTo>
                  <a:pt x="1305083" y="218888"/>
                  <a:pt x="1313860" y="225509"/>
                  <a:pt x="1324034" y="233273"/>
                </a:cubicBezTo>
                <a:cubicBezTo>
                  <a:pt x="1334209" y="241037"/>
                  <a:pt x="1343663" y="248471"/>
                  <a:pt x="1352398" y="255574"/>
                </a:cubicBezTo>
                <a:cubicBezTo>
                  <a:pt x="1351655" y="258079"/>
                  <a:pt x="1350055" y="259927"/>
                  <a:pt x="1347597" y="261118"/>
                </a:cubicBezTo>
                <a:cubicBezTo>
                  <a:pt x="1345140" y="262309"/>
                  <a:pt x="1342168" y="262899"/>
                  <a:pt x="1338682" y="262890"/>
                </a:cubicBezTo>
                <a:lnTo>
                  <a:pt x="1165860" y="262890"/>
                </a:lnTo>
                <a:lnTo>
                  <a:pt x="1165860" y="419252"/>
                </a:lnTo>
                <a:cubicBezTo>
                  <a:pt x="1165736" y="421814"/>
                  <a:pt x="1160840" y="425377"/>
                  <a:pt x="1151173" y="429939"/>
                </a:cubicBezTo>
                <a:cubicBezTo>
                  <a:pt x="1141505" y="434502"/>
                  <a:pt x="1127808" y="437035"/>
                  <a:pt x="1110082" y="437540"/>
                </a:cubicBezTo>
                <a:lnTo>
                  <a:pt x="1097280" y="437540"/>
                </a:lnTo>
                <a:lnTo>
                  <a:pt x="1097280" y="262890"/>
                </a:lnTo>
                <a:lnTo>
                  <a:pt x="920801" y="262890"/>
                </a:lnTo>
                <a:lnTo>
                  <a:pt x="917143" y="250088"/>
                </a:lnTo>
                <a:lnTo>
                  <a:pt x="1097280" y="250088"/>
                </a:lnTo>
                <a:lnTo>
                  <a:pt x="1097280" y="56692"/>
                </a:lnTo>
                <a:lnTo>
                  <a:pt x="939089" y="56692"/>
                </a:lnTo>
                <a:lnTo>
                  <a:pt x="935431" y="43891"/>
                </a:lnTo>
                <a:lnTo>
                  <a:pt x="1231240" y="43891"/>
                </a:lnTo>
                <a:close/>
              </a:path>
            </a:pathLst>
          </a:custGeom>
          <a:solidFill>
            <a:schemeClr val="bg1"/>
          </a:solidFill>
          <a:ln>
            <a:noFill/>
          </a:ln>
          <a:effectLst>
            <a:glow>
              <a:srgbClr val="000000"/>
            </a:glow>
            <a:outerShdw blurRad="25400" dist="25400" dir="2700000" algn="tl">
              <a:srgbClr val="000000">
                <a:alpha val="25000"/>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nSpc>
                <a:spcPct val="150000"/>
              </a:lnSpc>
            </a:pPr>
            <a:endParaRPr lang="zh-CN" altLang="en-US" sz="3600" b="1" dirty="0">
              <a:solidFill>
                <a:schemeClr val="bg1"/>
              </a:solidFill>
              <a:effectLst>
                <a:outerShdw blurRad="25400" dist="25400" dir="2700000" algn="tl">
                  <a:srgbClr val="000000">
                    <a:alpha val="25000"/>
                  </a:srgbClr>
                </a:outerShdw>
              </a:effectLst>
              <a:latin typeface="思源宋体 CN Heavy" panose="02020900000000000000" pitchFamily="18" charset="-122"/>
              <a:ea typeface="思源宋体 CN Heavy" panose="02020900000000000000" pitchFamily="18" charset="-122"/>
              <a:cs typeface="+mn-ea"/>
              <a:sym typeface="+mn-lt"/>
            </a:endParaRPr>
          </a:p>
        </p:txBody>
      </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11" name="椭圆 10"/>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6" name="直接连接符 15"/>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8"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2168242" y="1381689"/>
            <a:ext cx="7855516" cy="648997"/>
            <a:chOff x="2421090" y="985151"/>
            <a:chExt cx="7855516" cy="648997"/>
          </a:xfrm>
        </p:grpSpPr>
        <p:grpSp>
          <p:nvGrpSpPr>
            <p:cNvPr id="16" name="组合 15"/>
            <p:cNvGrpSpPr/>
            <p:nvPr/>
          </p:nvGrpSpPr>
          <p:grpSpPr>
            <a:xfrm>
              <a:off x="2421090" y="985151"/>
              <a:ext cx="7855516" cy="648997"/>
              <a:chOff x="2867908" y="-1174188"/>
              <a:chExt cx="7855516" cy="648997"/>
            </a:xfrm>
          </p:grpSpPr>
          <p:sp>
            <p:nvSpPr>
              <p:cNvPr id="18" name="任意多边形: 形状 17"/>
              <p:cNvSpPr/>
              <p:nvPr/>
            </p:nvSpPr>
            <p:spPr>
              <a:xfrm>
                <a:off x="2867908"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矩形 1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 name="任意多边形: 形状 19"/>
              <p:cNvSpPr/>
              <p:nvPr/>
            </p:nvSpPr>
            <p:spPr>
              <a:xfrm>
                <a:off x="5527969"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7" name="矩形 16"/>
            <p:cNvSpPr/>
            <p:nvPr/>
          </p:nvSpPr>
          <p:spPr>
            <a:xfrm>
              <a:off x="2897625" y="1078817"/>
              <a:ext cx="6902450" cy="46037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（一）“十个明确”</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科学</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体系的“四梁八柱”</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27" name="组合 26"/>
          <p:cNvGrpSpPr/>
          <p:nvPr/>
        </p:nvGrpSpPr>
        <p:grpSpPr>
          <a:xfrm>
            <a:off x="0" y="2907741"/>
            <a:ext cx="12203802" cy="3950259"/>
            <a:chOff x="0" y="2907741"/>
            <a:chExt cx="12203802" cy="3950259"/>
          </a:xfrm>
        </p:grpSpPr>
        <p:sp>
          <p:nvSpPr>
            <p:cNvPr id="21" name="圆角矩形 15"/>
            <p:cNvSpPr/>
            <p:nvPr/>
          </p:nvSpPr>
          <p:spPr>
            <a:xfrm>
              <a:off x="682171" y="2907741"/>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928914" y="3117834"/>
              <a:ext cx="10334172" cy="1685077"/>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中国特色社会主义最本质的特征是中国共产党领导，中国特色社会主义制度的最大优势是中国共产党领导，中国共产党是最高政治领导力量，全党必须增强“四个意识”、坚定“四个自信”、做到“两个维护”。</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 name="任意多边形 12"/>
            <p:cNvSpPr/>
            <p:nvPr/>
          </p:nvSpPr>
          <p:spPr>
            <a:xfrm>
              <a:off x="0" y="4145699"/>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14"/>
            <p:cNvSpPr/>
            <p:nvPr/>
          </p:nvSpPr>
          <p:spPr>
            <a:xfrm>
              <a:off x="0" y="4904511"/>
              <a:ext cx="12192000" cy="1953489"/>
            </a:xfrm>
            <a:custGeom>
              <a:avLst/>
              <a:gdLst>
                <a:gd name="connsiteX0" fmla="*/ 0 w 12192000"/>
                <a:gd name="connsiteY0" fmla="*/ 0 h 2421330"/>
                <a:gd name="connsiteX1" fmla="*/ 79124 w 12192000"/>
                <a:gd name="connsiteY1" fmla="*/ 64749 h 2421330"/>
                <a:gd name="connsiteX2" fmla="*/ 6096000 w 12192000"/>
                <a:gd name="connsiteY2" fmla="*/ 1476450 h 2421330"/>
                <a:gd name="connsiteX3" fmla="*/ 12112876 w 12192000"/>
                <a:gd name="connsiteY3" fmla="*/ 64749 h 2421330"/>
                <a:gd name="connsiteX4" fmla="*/ 12192000 w 12192000"/>
                <a:gd name="connsiteY4" fmla="*/ 0 h 2421330"/>
                <a:gd name="connsiteX5" fmla="*/ 12192000 w 12192000"/>
                <a:gd name="connsiteY5" fmla="*/ 2421330 h 2421330"/>
                <a:gd name="connsiteX6" fmla="*/ 0 w 12192000"/>
                <a:gd name="connsiteY6" fmla="*/ 2421330 h 242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21330">
                  <a:moveTo>
                    <a:pt x="0" y="0"/>
                  </a:moveTo>
                  <a:lnTo>
                    <a:pt x="79124" y="64749"/>
                  </a:lnTo>
                  <a:cubicBezTo>
                    <a:pt x="1237873" y="905622"/>
                    <a:pt x="3497833" y="1476450"/>
                    <a:pt x="6096000" y="1476450"/>
                  </a:cubicBezTo>
                  <a:cubicBezTo>
                    <a:pt x="8694167" y="1476450"/>
                    <a:pt x="10954128" y="905622"/>
                    <a:pt x="12112876" y="64749"/>
                  </a:cubicBezTo>
                  <a:lnTo>
                    <a:pt x="12192000" y="0"/>
                  </a:lnTo>
                  <a:lnTo>
                    <a:pt x="12192000" y="2421330"/>
                  </a:lnTo>
                  <a:lnTo>
                    <a:pt x="0" y="2421330"/>
                  </a:lnTo>
                  <a:close/>
                </a:path>
              </a:pathLst>
            </a:custGeom>
            <a:gradFill flip="none" rotWithShape="1">
              <a:gsLst>
                <a:gs pos="90000">
                  <a:schemeClr val="accent1"/>
                </a:gs>
                <a:gs pos="8000">
                  <a:schemeClr val="accent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12"/>
            <p:cNvSpPr/>
            <p:nvPr/>
          </p:nvSpPr>
          <p:spPr>
            <a:xfrm flipH="1">
              <a:off x="9182998" y="4145699"/>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Rectangle 3"/>
          <p:cNvSpPr/>
          <p:nvPr>
            <p:custDataLst>
              <p:tags r:id="rId1"/>
            </p:custDataLst>
          </p:nvPr>
        </p:nvSpPr>
        <p:spPr>
          <a:xfrm>
            <a:off x="5220342" y="2376917"/>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632251" y="108723"/>
                </a:moveTo>
                <a:cubicBezTo>
                  <a:pt x="632572" y="108995"/>
                  <a:pt x="636001" y="112015"/>
                  <a:pt x="642536" y="117782"/>
                </a:cubicBezTo>
                <a:cubicBezTo>
                  <a:pt x="649071" y="123549"/>
                  <a:pt x="656781" y="130432"/>
                  <a:pt x="665666" y="138431"/>
                </a:cubicBezTo>
                <a:cubicBezTo>
                  <a:pt x="674550" y="146431"/>
                  <a:pt x="682678" y="153914"/>
                  <a:pt x="690048" y="160882"/>
                </a:cubicBezTo>
                <a:cubicBezTo>
                  <a:pt x="689490" y="162813"/>
                  <a:pt x="688227" y="164238"/>
                  <a:pt x="686260" y="165155"/>
                </a:cubicBezTo>
                <a:cubicBezTo>
                  <a:pt x="684292" y="166073"/>
                  <a:pt x="681796" y="166528"/>
                  <a:pt x="678771" y="166521"/>
                </a:cubicBezTo>
                <a:lnTo>
                  <a:pt x="358064" y="166521"/>
                </a:lnTo>
                <a:lnTo>
                  <a:pt x="354892" y="155243"/>
                </a:lnTo>
                <a:lnTo>
                  <a:pt x="599475" y="155243"/>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kumimoji="0" lang="zh-CN" altLang="en-US" sz="2800" b="0" i="0" u="none" strike="noStrike" kern="1200" cap="none" spc="0" normalizeH="0" baseline="0" noProof="0" dirty="0">
              <a:ln>
                <a:noFill/>
              </a:ln>
              <a:solidFill>
                <a:schemeClr val="accent1"/>
              </a:solidFill>
              <a:effectLst/>
              <a:uLnTx/>
              <a:uFillTx/>
              <a:latin typeface="思源宋体 Heavy" panose="02020900000000000000" pitchFamily="18" charset="-122"/>
              <a:ea typeface="思源宋体 Heavy" panose="02020900000000000000" pitchFamily="18" charset="-122"/>
            </a:endParaRPr>
          </a:p>
        </p:txBody>
      </p:sp>
      <p:sp>
        <p:nvSpPr>
          <p:cNvPr id="30" name="Rectangle 27"/>
          <p:cNvSpPr/>
          <p:nvPr>
            <p:custDataLst>
              <p:tags r:id="rId2"/>
            </p:custDataLst>
          </p:nvPr>
        </p:nvSpPr>
        <p:spPr>
          <a:xfrm>
            <a:off x="1528503" y="6231707"/>
            <a:ext cx="9127256" cy="461129"/>
          </a:xfrm>
          <a:custGeom>
            <a:avLst/>
            <a:gdLst/>
            <a:ahLst/>
            <a:cxnLst/>
            <a:rect l="l" t="t" r="r" b="b"/>
            <a:pathLst>
              <a:path w="9127256" h="461129">
                <a:moveTo>
                  <a:pt x="6016488" y="418398"/>
                </a:moveTo>
                <a:lnTo>
                  <a:pt x="6016900" y="418574"/>
                </a:lnTo>
                <a:lnTo>
                  <a:pt x="6016488" y="418574"/>
                </a:lnTo>
                <a:close/>
                <a:moveTo>
                  <a:pt x="511038" y="418398"/>
                </a:moveTo>
                <a:lnTo>
                  <a:pt x="511450" y="418574"/>
                </a:lnTo>
                <a:lnTo>
                  <a:pt x="511038" y="418574"/>
                </a:lnTo>
                <a:close/>
                <a:moveTo>
                  <a:pt x="6019631" y="412580"/>
                </a:moveTo>
                <a:lnTo>
                  <a:pt x="6023839" y="412580"/>
                </a:lnTo>
                <a:lnTo>
                  <a:pt x="6023839" y="418574"/>
                </a:lnTo>
                <a:lnTo>
                  <a:pt x="6019631" y="418574"/>
                </a:lnTo>
                <a:close/>
                <a:moveTo>
                  <a:pt x="514182" y="412580"/>
                </a:moveTo>
                <a:lnTo>
                  <a:pt x="518389" y="412580"/>
                </a:lnTo>
                <a:lnTo>
                  <a:pt x="518389" y="418574"/>
                </a:lnTo>
                <a:lnTo>
                  <a:pt x="514182" y="418574"/>
                </a:lnTo>
                <a:close/>
                <a:moveTo>
                  <a:pt x="4118651" y="358031"/>
                </a:moveTo>
                <a:cubicBezTo>
                  <a:pt x="4118003" y="358031"/>
                  <a:pt x="4116405" y="359283"/>
                  <a:pt x="4113858" y="361788"/>
                </a:cubicBezTo>
                <a:cubicBezTo>
                  <a:pt x="4115015" y="364365"/>
                  <a:pt x="4117648" y="368884"/>
                  <a:pt x="4121759" y="375347"/>
                </a:cubicBezTo>
                <a:cubicBezTo>
                  <a:pt x="4121187" y="369813"/>
                  <a:pt x="4120151" y="364041"/>
                  <a:pt x="4118651" y="358031"/>
                </a:cubicBezTo>
                <a:close/>
                <a:moveTo>
                  <a:pt x="5345169" y="345293"/>
                </a:moveTo>
                <a:lnTo>
                  <a:pt x="5347326" y="346193"/>
                </a:lnTo>
                <a:lnTo>
                  <a:pt x="5357292" y="345293"/>
                </a:lnTo>
                <a:cubicBezTo>
                  <a:pt x="5368469" y="349775"/>
                  <a:pt x="5377238" y="356309"/>
                  <a:pt x="5383598" y="364896"/>
                </a:cubicBezTo>
                <a:cubicBezTo>
                  <a:pt x="5389958" y="373483"/>
                  <a:pt x="5395806" y="386720"/>
                  <a:pt x="5401140" y="404608"/>
                </a:cubicBezTo>
                <a:lnTo>
                  <a:pt x="5401140" y="412245"/>
                </a:lnTo>
                <a:cubicBezTo>
                  <a:pt x="5396649" y="413373"/>
                  <a:pt x="5393435" y="414446"/>
                  <a:pt x="5391499" y="415463"/>
                </a:cubicBezTo>
                <a:cubicBezTo>
                  <a:pt x="5389564" y="416480"/>
                  <a:pt x="5388496" y="417579"/>
                  <a:pt x="5388296" y="418760"/>
                </a:cubicBezTo>
                <a:lnTo>
                  <a:pt x="5377280" y="431868"/>
                </a:lnTo>
                <a:cubicBezTo>
                  <a:pt x="5368612" y="442775"/>
                  <a:pt x="5360606" y="450378"/>
                  <a:pt x="5353262" y="454678"/>
                </a:cubicBezTo>
                <a:cubicBezTo>
                  <a:pt x="5345919" y="458979"/>
                  <a:pt x="5337925" y="461129"/>
                  <a:pt x="5329281" y="461129"/>
                </a:cubicBezTo>
                <a:cubicBezTo>
                  <a:pt x="5324642" y="461129"/>
                  <a:pt x="5315946" y="461129"/>
                  <a:pt x="5303192" y="461129"/>
                </a:cubicBezTo>
                <a:cubicBezTo>
                  <a:pt x="5308564" y="461129"/>
                  <a:pt x="5313855" y="458148"/>
                  <a:pt x="5319066" y="452185"/>
                </a:cubicBezTo>
                <a:lnTo>
                  <a:pt x="5324716" y="440012"/>
                </a:lnTo>
                <a:cubicBezTo>
                  <a:pt x="5324716" y="439593"/>
                  <a:pt x="5327445" y="435231"/>
                  <a:pt x="5332903" y="426925"/>
                </a:cubicBezTo>
                <a:cubicBezTo>
                  <a:pt x="5342099" y="413042"/>
                  <a:pt x="5346698" y="404465"/>
                  <a:pt x="5346698" y="401193"/>
                </a:cubicBezTo>
                <a:cubicBezTo>
                  <a:pt x="5331809" y="396231"/>
                  <a:pt x="5317308" y="385765"/>
                  <a:pt x="5303192" y="369796"/>
                </a:cubicBezTo>
                <a:lnTo>
                  <a:pt x="5304392" y="364939"/>
                </a:lnTo>
                <a:cubicBezTo>
                  <a:pt x="5308793" y="357142"/>
                  <a:pt x="5313102" y="352145"/>
                  <a:pt x="5317322" y="349947"/>
                </a:cubicBezTo>
                <a:cubicBezTo>
                  <a:pt x="5321542" y="347750"/>
                  <a:pt x="5326875" y="346651"/>
                  <a:pt x="5333325" y="346651"/>
                </a:cubicBezTo>
                <a:cubicBezTo>
                  <a:pt x="5337829" y="346651"/>
                  <a:pt x="5341777" y="346198"/>
                  <a:pt x="5345169" y="345293"/>
                </a:cubicBezTo>
                <a:close/>
                <a:moveTo>
                  <a:pt x="2601969" y="345293"/>
                </a:moveTo>
                <a:lnTo>
                  <a:pt x="2604126" y="346193"/>
                </a:lnTo>
                <a:lnTo>
                  <a:pt x="2614092" y="345293"/>
                </a:lnTo>
                <a:cubicBezTo>
                  <a:pt x="2625269" y="349775"/>
                  <a:pt x="2634038" y="356309"/>
                  <a:pt x="2640399" y="364896"/>
                </a:cubicBezTo>
                <a:cubicBezTo>
                  <a:pt x="2646759" y="373483"/>
                  <a:pt x="2652606" y="386720"/>
                  <a:pt x="2657940" y="404608"/>
                </a:cubicBezTo>
                <a:lnTo>
                  <a:pt x="2657940" y="412245"/>
                </a:lnTo>
                <a:cubicBezTo>
                  <a:pt x="2653449" y="413373"/>
                  <a:pt x="2650235" y="414446"/>
                  <a:pt x="2648300" y="415463"/>
                </a:cubicBezTo>
                <a:cubicBezTo>
                  <a:pt x="2646364" y="416480"/>
                  <a:pt x="2645295" y="417579"/>
                  <a:pt x="2645095" y="418760"/>
                </a:cubicBezTo>
                <a:lnTo>
                  <a:pt x="2634080" y="431868"/>
                </a:lnTo>
                <a:cubicBezTo>
                  <a:pt x="2625412" y="442775"/>
                  <a:pt x="2617406" y="450378"/>
                  <a:pt x="2610063" y="454678"/>
                </a:cubicBezTo>
                <a:cubicBezTo>
                  <a:pt x="2602719" y="458979"/>
                  <a:pt x="2594725" y="461129"/>
                  <a:pt x="2586081" y="461129"/>
                </a:cubicBezTo>
                <a:cubicBezTo>
                  <a:pt x="2581442" y="461129"/>
                  <a:pt x="2572746" y="461129"/>
                  <a:pt x="2559992" y="461129"/>
                </a:cubicBezTo>
                <a:cubicBezTo>
                  <a:pt x="2565364" y="461129"/>
                  <a:pt x="2570655" y="458148"/>
                  <a:pt x="2575865" y="452185"/>
                </a:cubicBezTo>
                <a:lnTo>
                  <a:pt x="2581516" y="440012"/>
                </a:lnTo>
                <a:cubicBezTo>
                  <a:pt x="2581516" y="439593"/>
                  <a:pt x="2584245" y="435231"/>
                  <a:pt x="2589703" y="426925"/>
                </a:cubicBezTo>
                <a:cubicBezTo>
                  <a:pt x="2598899" y="413042"/>
                  <a:pt x="2603497" y="404465"/>
                  <a:pt x="2603497" y="401193"/>
                </a:cubicBezTo>
                <a:cubicBezTo>
                  <a:pt x="2588609" y="396231"/>
                  <a:pt x="2574108" y="385765"/>
                  <a:pt x="2559992" y="369796"/>
                </a:cubicBezTo>
                <a:lnTo>
                  <a:pt x="2561192" y="364939"/>
                </a:lnTo>
                <a:cubicBezTo>
                  <a:pt x="2565593" y="357142"/>
                  <a:pt x="2569903" y="352145"/>
                  <a:pt x="2574122" y="349947"/>
                </a:cubicBezTo>
                <a:cubicBezTo>
                  <a:pt x="2578342" y="347750"/>
                  <a:pt x="2583676" y="346651"/>
                  <a:pt x="2590124" y="346651"/>
                </a:cubicBezTo>
                <a:cubicBezTo>
                  <a:pt x="2594630" y="346651"/>
                  <a:pt x="2598578" y="346198"/>
                  <a:pt x="2601969" y="345293"/>
                </a:cubicBezTo>
                <a:close/>
                <a:moveTo>
                  <a:pt x="7354098" y="336499"/>
                </a:moveTo>
                <a:cubicBezTo>
                  <a:pt x="7343621" y="341188"/>
                  <a:pt x="7334277" y="346190"/>
                  <a:pt x="7326068" y="351505"/>
                </a:cubicBezTo>
                <a:lnTo>
                  <a:pt x="7305973" y="367489"/>
                </a:lnTo>
                <a:lnTo>
                  <a:pt x="7319269" y="376560"/>
                </a:lnTo>
                <a:cubicBezTo>
                  <a:pt x="7324262" y="378747"/>
                  <a:pt x="7329440" y="379840"/>
                  <a:pt x="7334803" y="379840"/>
                </a:cubicBezTo>
                <a:cubicBezTo>
                  <a:pt x="7340170" y="379840"/>
                  <a:pt x="7344861" y="376535"/>
                  <a:pt x="7348875" y="369925"/>
                </a:cubicBezTo>
                <a:cubicBezTo>
                  <a:pt x="7352891" y="363315"/>
                  <a:pt x="7354898" y="356480"/>
                  <a:pt x="7354898" y="349422"/>
                </a:cubicBezTo>
                <a:lnTo>
                  <a:pt x="7354898" y="340450"/>
                </a:lnTo>
                <a:cubicBezTo>
                  <a:pt x="7354898" y="338550"/>
                  <a:pt x="7354631" y="337233"/>
                  <a:pt x="7354098" y="336499"/>
                </a:cubicBezTo>
                <a:close/>
                <a:moveTo>
                  <a:pt x="2312690" y="332913"/>
                </a:moveTo>
                <a:cubicBezTo>
                  <a:pt x="2307608" y="332913"/>
                  <a:pt x="2292258" y="337355"/>
                  <a:pt x="2266641" y="346240"/>
                </a:cubicBezTo>
                <a:cubicBezTo>
                  <a:pt x="2241024" y="355124"/>
                  <a:pt x="2222176" y="362224"/>
                  <a:pt x="2210099" y="367539"/>
                </a:cubicBezTo>
                <a:cubicBezTo>
                  <a:pt x="2204297" y="370163"/>
                  <a:pt x="2195804" y="375514"/>
                  <a:pt x="2184617" y="383591"/>
                </a:cubicBezTo>
                <a:lnTo>
                  <a:pt x="2186831" y="383591"/>
                </a:lnTo>
                <a:cubicBezTo>
                  <a:pt x="2194118" y="395445"/>
                  <a:pt x="2211432" y="401372"/>
                  <a:pt x="2238774" y="401372"/>
                </a:cubicBezTo>
                <a:cubicBezTo>
                  <a:pt x="2247184" y="401372"/>
                  <a:pt x="2258996" y="399414"/>
                  <a:pt x="2274210" y="395500"/>
                </a:cubicBezTo>
                <a:cubicBezTo>
                  <a:pt x="2289424" y="391585"/>
                  <a:pt x="2303392" y="386556"/>
                  <a:pt x="2316115" y="380412"/>
                </a:cubicBezTo>
                <a:lnTo>
                  <a:pt x="2339186" y="364114"/>
                </a:lnTo>
                <a:lnTo>
                  <a:pt x="2323201" y="369805"/>
                </a:lnTo>
                <a:cubicBezTo>
                  <a:pt x="2317485" y="371450"/>
                  <a:pt x="2312037" y="372606"/>
                  <a:pt x="2306860" y="373275"/>
                </a:cubicBezTo>
                <a:cubicBezTo>
                  <a:pt x="2309308" y="367222"/>
                  <a:pt x="2313493" y="362129"/>
                  <a:pt x="2319416" y="357995"/>
                </a:cubicBezTo>
                <a:cubicBezTo>
                  <a:pt x="2325337" y="353861"/>
                  <a:pt x="2328627" y="351468"/>
                  <a:pt x="2329284" y="350815"/>
                </a:cubicBezTo>
                <a:cubicBezTo>
                  <a:pt x="2327170" y="347044"/>
                  <a:pt x="2321638" y="341076"/>
                  <a:pt x="2312690" y="332913"/>
                </a:cubicBezTo>
                <a:close/>
                <a:moveTo>
                  <a:pt x="6841112" y="329832"/>
                </a:moveTo>
                <a:lnTo>
                  <a:pt x="6829831" y="338164"/>
                </a:lnTo>
                <a:lnTo>
                  <a:pt x="6817649" y="348518"/>
                </a:lnTo>
                <a:lnTo>
                  <a:pt x="6826282" y="353357"/>
                </a:lnTo>
                <a:cubicBezTo>
                  <a:pt x="6829716" y="354787"/>
                  <a:pt x="6833088" y="355687"/>
                  <a:pt x="6836398" y="356059"/>
                </a:cubicBezTo>
                <a:cubicBezTo>
                  <a:pt x="6836745" y="355254"/>
                  <a:pt x="6837194" y="353818"/>
                  <a:pt x="6837744" y="351751"/>
                </a:cubicBezTo>
                <a:cubicBezTo>
                  <a:pt x="6838294" y="349684"/>
                  <a:pt x="6838695" y="348184"/>
                  <a:pt x="6838948" y="347251"/>
                </a:cubicBezTo>
                <a:lnTo>
                  <a:pt x="6838048" y="340607"/>
                </a:lnTo>
                <a:cubicBezTo>
                  <a:pt x="6839543" y="337978"/>
                  <a:pt x="6840291" y="335235"/>
                  <a:pt x="6840291" y="332377"/>
                </a:cubicBezTo>
                <a:close/>
                <a:moveTo>
                  <a:pt x="1380351" y="325734"/>
                </a:moveTo>
                <a:cubicBezTo>
                  <a:pt x="1378842" y="325734"/>
                  <a:pt x="1370826" y="327958"/>
                  <a:pt x="1356306" y="332406"/>
                </a:cubicBezTo>
                <a:cubicBezTo>
                  <a:pt x="1356906" y="331935"/>
                  <a:pt x="1361048" y="338935"/>
                  <a:pt x="1368733" y="353409"/>
                </a:cubicBezTo>
                <a:cubicBezTo>
                  <a:pt x="1372575" y="360645"/>
                  <a:pt x="1375250" y="366092"/>
                  <a:pt x="1376759" y="369748"/>
                </a:cubicBezTo>
                <a:lnTo>
                  <a:pt x="1378043" y="373577"/>
                </a:lnTo>
                <a:lnTo>
                  <a:pt x="1379710" y="362042"/>
                </a:lnTo>
                <a:cubicBezTo>
                  <a:pt x="1380138" y="356748"/>
                  <a:pt x="1380351" y="350596"/>
                  <a:pt x="1380351" y="343586"/>
                </a:cubicBezTo>
                <a:close/>
                <a:moveTo>
                  <a:pt x="2388942" y="322933"/>
                </a:moveTo>
                <a:cubicBezTo>
                  <a:pt x="2386094" y="323305"/>
                  <a:pt x="2379508" y="323491"/>
                  <a:pt x="2369183" y="323491"/>
                </a:cubicBezTo>
                <a:lnTo>
                  <a:pt x="2360953" y="324841"/>
                </a:lnTo>
                <a:lnTo>
                  <a:pt x="2359581" y="323491"/>
                </a:lnTo>
                <a:cubicBezTo>
                  <a:pt x="2353409" y="323491"/>
                  <a:pt x="2348451" y="324572"/>
                  <a:pt x="2344708" y="326734"/>
                </a:cubicBezTo>
                <a:cubicBezTo>
                  <a:pt x="2344847" y="326715"/>
                  <a:pt x="2348568" y="329315"/>
                  <a:pt x="2355874" y="334535"/>
                </a:cubicBezTo>
                <a:cubicBezTo>
                  <a:pt x="2359336" y="334349"/>
                  <a:pt x="2364013" y="332783"/>
                  <a:pt x="2369904" y="329838"/>
                </a:cubicBezTo>
                <a:cubicBezTo>
                  <a:pt x="2375795" y="326892"/>
                  <a:pt x="2382141" y="324591"/>
                  <a:pt x="2388942" y="322933"/>
                </a:cubicBezTo>
                <a:close/>
                <a:moveTo>
                  <a:pt x="3121333" y="319004"/>
                </a:moveTo>
                <a:cubicBezTo>
                  <a:pt x="3117204" y="319004"/>
                  <a:pt x="3115139" y="323462"/>
                  <a:pt x="3115139" y="332377"/>
                </a:cubicBezTo>
                <a:lnTo>
                  <a:pt x="3115139" y="339550"/>
                </a:lnTo>
                <a:cubicBezTo>
                  <a:pt x="3115139" y="341802"/>
                  <a:pt x="3115275" y="343743"/>
                  <a:pt x="3115546" y="345372"/>
                </a:cubicBezTo>
                <a:lnTo>
                  <a:pt x="3115573" y="345632"/>
                </a:lnTo>
                <a:lnTo>
                  <a:pt x="3137208" y="337910"/>
                </a:lnTo>
                <a:lnTo>
                  <a:pt x="3146013" y="332668"/>
                </a:lnTo>
                <a:lnTo>
                  <a:pt x="3141271" y="327459"/>
                </a:lnTo>
                <a:cubicBezTo>
                  <a:pt x="3135119" y="321823"/>
                  <a:pt x="3128473" y="319004"/>
                  <a:pt x="3121333" y="319004"/>
                </a:cubicBezTo>
                <a:close/>
                <a:moveTo>
                  <a:pt x="4176201" y="314282"/>
                </a:moveTo>
                <a:cubicBezTo>
                  <a:pt x="4175629" y="316235"/>
                  <a:pt x="4176377" y="317211"/>
                  <a:pt x="4178444" y="317211"/>
                </a:cubicBezTo>
                <a:lnTo>
                  <a:pt x="4176337" y="314701"/>
                </a:lnTo>
                <a:close/>
                <a:moveTo>
                  <a:pt x="4499977" y="309317"/>
                </a:moveTo>
                <a:cubicBezTo>
                  <a:pt x="4499886" y="309198"/>
                  <a:pt x="4497418" y="311320"/>
                  <a:pt x="4492572" y="315682"/>
                </a:cubicBezTo>
                <a:cubicBezTo>
                  <a:pt x="4487727" y="320045"/>
                  <a:pt x="4483464" y="324206"/>
                  <a:pt x="4479785" y="328166"/>
                </a:cubicBezTo>
                <a:cubicBezTo>
                  <a:pt x="4477946" y="330146"/>
                  <a:pt x="4476522" y="331691"/>
                  <a:pt x="4475512" y="332800"/>
                </a:cubicBezTo>
                <a:lnTo>
                  <a:pt x="4474792" y="333617"/>
                </a:lnTo>
                <a:lnTo>
                  <a:pt x="4485089" y="343147"/>
                </a:lnTo>
                <a:cubicBezTo>
                  <a:pt x="4487990" y="345483"/>
                  <a:pt x="4490004" y="346651"/>
                  <a:pt x="4491133" y="346651"/>
                </a:cubicBezTo>
                <a:lnTo>
                  <a:pt x="4496519" y="346651"/>
                </a:lnTo>
                <a:cubicBezTo>
                  <a:pt x="4499153" y="346651"/>
                  <a:pt x="4500470" y="344881"/>
                  <a:pt x="4500470" y="341343"/>
                </a:cubicBezTo>
                <a:lnTo>
                  <a:pt x="4500470" y="315332"/>
                </a:lnTo>
                <a:cubicBezTo>
                  <a:pt x="4500470" y="313251"/>
                  <a:pt x="4500363" y="311624"/>
                  <a:pt x="4500149" y="310450"/>
                </a:cubicBezTo>
                <a:cubicBezTo>
                  <a:pt x="4499934" y="309276"/>
                  <a:pt x="4499877" y="308898"/>
                  <a:pt x="4499977" y="309317"/>
                </a:cubicBezTo>
                <a:close/>
                <a:moveTo>
                  <a:pt x="3621759" y="306213"/>
                </a:moveTo>
                <a:lnTo>
                  <a:pt x="3621749" y="306292"/>
                </a:lnTo>
                <a:cubicBezTo>
                  <a:pt x="3621066" y="310469"/>
                  <a:pt x="3620141" y="315435"/>
                  <a:pt x="3618974" y="321190"/>
                </a:cubicBezTo>
                <a:lnTo>
                  <a:pt x="3618292" y="323600"/>
                </a:lnTo>
                <a:lnTo>
                  <a:pt x="3628675" y="316761"/>
                </a:lnTo>
                <a:cubicBezTo>
                  <a:pt x="3627870" y="317047"/>
                  <a:pt x="3625906" y="314223"/>
                  <a:pt x="3622781" y="308289"/>
                </a:cubicBezTo>
                <a:close/>
                <a:moveTo>
                  <a:pt x="1332394" y="304038"/>
                </a:moveTo>
                <a:lnTo>
                  <a:pt x="1332539" y="304536"/>
                </a:lnTo>
                <a:lnTo>
                  <a:pt x="1332539" y="304038"/>
                </a:lnTo>
                <a:close/>
                <a:moveTo>
                  <a:pt x="6397371" y="298553"/>
                </a:moveTo>
                <a:lnTo>
                  <a:pt x="6374490" y="313919"/>
                </a:lnTo>
                <a:cubicBezTo>
                  <a:pt x="6365977" y="319782"/>
                  <a:pt x="6358447" y="325131"/>
                  <a:pt x="6351901" y="329966"/>
                </a:cubicBezTo>
                <a:lnTo>
                  <a:pt x="6325484" y="353543"/>
                </a:lnTo>
                <a:lnTo>
                  <a:pt x="6337578" y="353023"/>
                </a:lnTo>
                <a:cubicBezTo>
                  <a:pt x="6366500" y="350865"/>
                  <a:pt x="6390142" y="349787"/>
                  <a:pt x="6408501" y="349787"/>
                </a:cubicBezTo>
                <a:lnTo>
                  <a:pt x="6420660" y="350237"/>
                </a:lnTo>
                <a:cubicBezTo>
                  <a:pt x="6423956" y="350237"/>
                  <a:pt x="6424886" y="350644"/>
                  <a:pt x="6423453" y="351458"/>
                </a:cubicBezTo>
                <a:cubicBezTo>
                  <a:pt x="6420915" y="350396"/>
                  <a:pt x="6417106" y="347750"/>
                  <a:pt x="6412027" y="343518"/>
                </a:cubicBezTo>
                <a:cubicBezTo>
                  <a:pt x="6406948" y="339287"/>
                  <a:pt x="6403437" y="336445"/>
                  <a:pt x="6401494" y="334992"/>
                </a:cubicBezTo>
                <a:cubicBezTo>
                  <a:pt x="6401022" y="334030"/>
                  <a:pt x="6400154" y="332107"/>
                  <a:pt x="6398890" y="329223"/>
                </a:cubicBezTo>
                <a:cubicBezTo>
                  <a:pt x="6397625" y="326340"/>
                  <a:pt x="6396993" y="323653"/>
                  <a:pt x="6396993" y="321162"/>
                </a:cubicBezTo>
                <a:lnTo>
                  <a:pt x="6396993" y="307260"/>
                </a:lnTo>
                <a:close/>
                <a:moveTo>
                  <a:pt x="4107473" y="291025"/>
                </a:moveTo>
                <a:lnTo>
                  <a:pt x="4099463" y="295559"/>
                </a:lnTo>
                <a:cubicBezTo>
                  <a:pt x="4087437" y="302521"/>
                  <a:pt x="4081472" y="306003"/>
                  <a:pt x="4081567" y="306003"/>
                </a:cubicBezTo>
                <a:lnTo>
                  <a:pt x="4083589" y="309250"/>
                </a:lnTo>
                <a:lnTo>
                  <a:pt x="4087797" y="306324"/>
                </a:lnTo>
                <a:cubicBezTo>
                  <a:pt x="4091645" y="303648"/>
                  <a:pt x="4095136" y="301738"/>
                  <a:pt x="4098270" y="300595"/>
                </a:cubicBezTo>
                <a:cubicBezTo>
                  <a:pt x="4101913" y="297456"/>
                  <a:pt x="4104645" y="294842"/>
                  <a:pt x="4106467" y="292753"/>
                </a:cubicBezTo>
                <a:close/>
                <a:moveTo>
                  <a:pt x="1382595" y="275941"/>
                </a:moveTo>
                <a:lnTo>
                  <a:pt x="1365254" y="287550"/>
                </a:lnTo>
                <a:cubicBezTo>
                  <a:pt x="1358150" y="292089"/>
                  <a:pt x="1351282" y="296254"/>
                  <a:pt x="1344647" y="300045"/>
                </a:cubicBezTo>
                <a:cubicBezTo>
                  <a:pt x="1344647" y="302088"/>
                  <a:pt x="1343600" y="303124"/>
                  <a:pt x="1341504" y="303152"/>
                </a:cubicBezTo>
                <a:cubicBezTo>
                  <a:pt x="1343600" y="303286"/>
                  <a:pt x="1344647" y="302981"/>
                  <a:pt x="1344647" y="302238"/>
                </a:cubicBezTo>
                <a:cubicBezTo>
                  <a:pt x="1342328" y="300804"/>
                  <a:pt x="1348055" y="298290"/>
                  <a:pt x="1361828" y="294694"/>
                </a:cubicBezTo>
                <a:cubicBezTo>
                  <a:pt x="1369196" y="292246"/>
                  <a:pt x="1374498" y="290496"/>
                  <a:pt x="1377737" y="289443"/>
                </a:cubicBezTo>
                <a:cubicBezTo>
                  <a:pt x="1380976" y="288391"/>
                  <a:pt x="1382595" y="288200"/>
                  <a:pt x="1382595" y="288872"/>
                </a:cubicBezTo>
                <a:close/>
                <a:moveTo>
                  <a:pt x="5986272" y="274553"/>
                </a:moveTo>
                <a:lnTo>
                  <a:pt x="5985227" y="275017"/>
                </a:lnTo>
                <a:lnTo>
                  <a:pt x="5984650" y="275425"/>
                </a:lnTo>
                <a:lnTo>
                  <a:pt x="5983220" y="275923"/>
                </a:lnTo>
                <a:lnTo>
                  <a:pt x="5982848" y="275327"/>
                </a:lnTo>
                <a:close/>
                <a:moveTo>
                  <a:pt x="480822" y="274553"/>
                </a:moveTo>
                <a:lnTo>
                  <a:pt x="479777" y="275017"/>
                </a:lnTo>
                <a:lnTo>
                  <a:pt x="479200" y="275425"/>
                </a:lnTo>
                <a:lnTo>
                  <a:pt x="477770" y="275923"/>
                </a:lnTo>
                <a:lnTo>
                  <a:pt x="477398" y="275327"/>
                </a:lnTo>
                <a:close/>
                <a:moveTo>
                  <a:pt x="6500502" y="273145"/>
                </a:moveTo>
                <a:lnTo>
                  <a:pt x="6500777" y="275413"/>
                </a:lnTo>
                <a:cubicBezTo>
                  <a:pt x="6500777" y="278314"/>
                  <a:pt x="6500553" y="280532"/>
                  <a:pt x="6500104" y="282068"/>
                </a:cubicBezTo>
                <a:lnTo>
                  <a:pt x="6498431" y="284189"/>
                </a:lnTo>
                <a:lnTo>
                  <a:pt x="6498534" y="286179"/>
                </a:lnTo>
                <a:cubicBezTo>
                  <a:pt x="6498534" y="296461"/>
                  <a:pt x="6494604" y="309461"/>
                  <a:pt x="6486744" y="325180"/>
                </a:cubicBezTo>
                <a:cubicBezTo>
                  <a:pt x="6480848" y="336969"/>
                  <a:pt x="6474973" y="345532"/>
                  <a:pt x="6469119" y="350869"/>
                </a:cubicBezTo>
                <a:lnTo>
                  <a:pt x="6464674" y="354109"/>
                </a:lnTo>
                <a:lnTo>
                  <a:pt x="6470431" y="354448"/>
                </a:lnTo>
                <a:cubicBezTo>
                  <a:pt x="6475836" y="355327"/>
                  <a:pt x="6481199" y="356045"/>
                  <a:pt x="6486519" y="356602"/>
                </a:cubicBezTo>
                <a:cubicBezTo>
                  <a:pt x="6491571" y="356916"/>
                  <a:pt x="6496586" y="357512"/>
                  <a:pt x="6501563" y="358388"/>
                </a:cubicBezTo>
                <a:cubicBezTo>
                  <a:pt x="6503158" y="358788"/>
                  <a:pt x="6506323" y="359730"/>
                  <a:pt x="6511057" y="361213"/>
                </a:cubicBezTo>
                <a:cubicBezTo>
                  <a:pt x="6515791" y="362697"/>
                  <a:pt x="6519560" y="363862"/>
                  <a:pt x="6522366" y="364710"/>
                </a:cubicBezTo>
                <a:lnTo>
                  <a:pt x="6529043" y="367096"/>
                </a:lnTo>
                <a:lnTo>
                  <a:pt x="6527607" y="361086"/>
                </a:lnTo>
                <a:cubicBezTo>
                  <a:pt x="6526753" y="357912"/>
                  <a:pt x="6525611" y="353930"/>
                  <a:pt x="6524180" y="349140"/>
                </a:cubicBezTo>
                <a:cubicBezTo>
                  <a:pt x="6521318" y="339560"/>
                  <a:pt x="6517696" y="328289"/>
                  <a:pt x="6513315" y="315325"/>
                </a:cubicBezTo>
                <a:cubicBezTo>
                  <a:pt x="6509452" y="304381"/>
                  <a:pt x="6506442" y="295401"/>
                  <a:pt x="6504285" y="288386"/>
                </a:cubicBezTo>
                <a:cubicBezTo>
                  <a:pt x="6503154" y="284508"/>
                  <a:pt x="6502061" y="280254"/>
                  <a:pt x="6501005" y="275622"/>
                </a:cubicBezTo>
                <a:close/>
                <a:moveTo>
                  <a:pt x="901643" y="271519"/>
                </a:moveTo>
                <a:lnTo>
                  <a:pt x="892667" y="288998"/>
                </a:lnTo>
                <a:cubicBezTo>
                  <a:pt x="889588" y="294513"/>
                  <a:pt x="886438" y="299688"/>
                  <a:pt x="883216" y="304520"/>
                </a:cubicBezTo>
                <a:cubicBezTo>
                  <a:pt x="876772" y="314186"/>
                  <a:pt x="867571" y="327241"/>
                  <a:pt x="855613" y="343686"/>
                </a:cubicBezTo>
                <a:cubicBezTo>
                  <a:pt x="854379" y="350458"/>
                  <a:pt x="848809" y="357571"/>
                  <a:pt x="838903" y="365024"/>
                </a:cubicBezTo>
                <a:cubicBezTo>
                  <a:pt x="842694" y="365029"/>
                  <a:pt x="850999" y="360008"/>
                  <a:pt x="863817" y="349962"/>
                </a:cubicBezTo>
                <a:cubicBezTo>
                  <a:pt x="876635" y="339915"/>
                  <a:pt x="889208" y="327776"/>
                  <a:pt x="901536" y="313543"/>
                </a:cubicBezTo>
                <a:cubicBezTo>
                  <a:pt x="913864" y="299310"/>
                  <a:pt x="921930" y="289329"/>
                  <a:pt x="925735" y="283600"/>
                </a:cubicBezTo>
                <a:close/>
                <a:moveTo>
                  <a:pt x="8647013" y="265695"/>
                </a:moveTo>
                <a:lnTo>
                  <a:pt x="8640381" y="277877"/>
                </a:lnTo>
                <a:cubicBezTo>
                  <a:pt x="8631527" y="295938"/>
                  <a:pt x="8627099" y="311264"/>
                  <a:pt x="8627099" y="323855"/>
                </a:cubicBezTo>
                <a:lnTo>
                  <a:pt x="8631119" y="342381"/>
                </a:lnTo>
                <a:lnTo>
                  <a:pt x="8636617" y="336232"/>
                </a:lnTo>
                <a:cubicBezTo>
                  <a:pt x="8643912" y="324586"/>
                  <a:pt x="8647559" y="306556"/>
                  <a:pt x="8647559" y="282143"/>
                </a:cubicBezTo>
                <a:lnTo>
                  <a:pt x="8647559" y="271377"/>
                </a:lnTo>
                <a:close/>
                <a:moveTo>
                  <a:pt x="885823" y="262662"/>
                </a:moveTo>
                <a:lnTo>
                  <a:pt x="876254" y="277381"/>
                </a:lnTo>
                <a:lnTo>
                  <a:pt x="864825" y="292607"/>
                </a:lnTo>
                <a:lnTo>
                  <a:pt x="868074" y="291332"/>
                </a:lnTo>
                <a:cubicBezTo>
                  <a:pt x="869113" y="290593"/>
                  <a:pt x="870081" y="289551"/>
                  <a:pt x="870978" y="288204"/>
                </a:cubicBezTo>
                <a:cubicBezTo>
                  <a:pt x="872774" y="285511"/>
                  <a:pt x="874272" y="283564"/>
                  <a:pt x="875472" y="282364"/>
                </a:cubicBezTo>
                <a:cubicBezTo>
                  <a:pt x="877192" y="282121"/>
                  <a:pt x="879042" y="280415"/>
                  <a:pt x="881023" y="277246"/>
                </a:cubicBezTo>
                <a:cubicBezTo>
                  <a:pt x="883004" y="274076"/>
                  <a:pt x="884840" y="271646"/>
                  <a:pt x="886531" y="269955"/>
                </a:cubicBezTo>
                <a:cubicBezTo>
                  <a:pt x="887788" y="269955"/>
                  <a:pt x="888730" y="269544"/>
                  <a:pt x="889360" y="268721"/>
                </a:cubicBezTo>
                <a:lnTo>
                  <a:pt x="889864" y="266740"/>
                </a:lnTo>
                <a:lnTo>
                  <a:pt x="885823" y="265276"/>
                </a:lnTo>
                <a:close/>
                <a:moveTo>
                  <a:pt x="4503056" y="254734"/>
                </a:moveTo>
                <a:lnTo>
                  <a:pt x="4498328" y="261524"/>
                </a:lnTo>
                <a:cubicBezTo>
                  <a:pt x="4474623" y="295582"/>
                  <a:pt x="4462686" y="312894"/>
                  <a:pt x="4462515" y="313461"/>
                </a:cubicBezTo>
                <a:cubicBezTo>
                  <a:pt x="4465125" y="313461"/>
                  <a:pt x="4471164" y="310534"/>
                  <a:pt x="4480632" y="304681"/>
                </a:cubicBezTo>
                <a:cubicBezTo>
                  <a:pt x="4487508" y="300385"/>
                  <a:pt x="4492020" y="297292"/>
                  <a:pt x="4494166" y="295401"/>
                </a:cubicBezTo>
                <a:cubicBezTo>
                  <a:pt x="4496311" y="293511"/>
                  <a:pt x="4497904" y="291003"/>
                  <a:pt x="4498945" y="287879"/>
                </a:cubicBezTo>
                <a:cubicBezTo>
                  <a:pt x="4499985" y="284755"/>
                  <a:pt x="4500799" y="279499"/>
                  <a:pt x="4501384" y="272113"/>
                </a:cubicBezTo>
                <a:cubicBezTo>
                  <a:pt x="4501694" y="269636"/>
                  <a:pt x="4502142" y="265180"/>
                  <a:pt x="4502728" y="258743"/>
                </a:cubicBezTo>
                <a:close/>
                <a:moveTo>
                  <a:pt x="6473331" y="253075"/>
                </a:moveTo>
                <a:cubicBezTo>
                  <a:pt x="6468384" y="253075"/>
                  <a:pt x="6464136" y="261790"/>
                  <a:pt x="6460587" y="279222"/>
                </a:cubicBezTo>
                <a:lnTo>
                  <a:pt x="6458877" y="289715"/>
                </a:lnTo>
                <a:lnTo>
                  <a:pt x="6466569" y="279014"/>
                </a:lnTo>
                <a:cubicBezTo>
                  <a:pt x="6470720" y="272003"/>
                  <a:pt x="6472795" y="265271"/>
                  <a:pt x="6472795" y="258818"/>
                </a:cubicBezTo>
                <a:cubicBezTo>
                  <a:pt x="6472795" y="257532"/>
                  <a:pt x="6472645" y="256254"/>
                  <a:pt x="6472345" y="254982"/>
                </a:cubicBezTo>
                <a:cubicBezTo>
                  <a:pt x="6472045" y="253710"/>
                  <a:pt x="6472374" y="253075"/>
                  <a:pt x="6473331" y="253075"/>
                </a:cubicBezTo>
                <a:close/>
                <a:moveTo>
                  <a:pt x="4097914" y="242612"/>
                </a:moveTo>
                <a:lnTo>
                  <a:pt x="4096869" y="242866"/>
                </a:lnTo>
                <a:cubicBezTo>
                  <a:pt x="4091935" y="244733"/>
                  <a:pt x="4089076" y="246059"/>
                  <a:pt x="4088290" y="246845"/>
                </a:cubicBezTo>
                <a:lnTo>
                  <a:pt x="4088896" y="252227"/>
                </a:lnTo>
                <a:lnTo>
                  <a:pt x="4097062" y="243052"/>
                </a:lnTo>
                <a:close/>
                <a:moveTo>
                  <a:pt x="6957977" y="239530"/>
                </a:moveTo>
                <a:lnTo>
                  <a:pt x="6957927" y="240066"/>
                </a:lnTo>
                <a:lnTo>
                  <a:pt x="6957977" y="240066"/>
                </a:lnTo>
                <a:close/>
                <a:moveTo>
                  <a:pt x="7355141" y="237830"/>
                </a:moveTo>
                <a:cubicBezTo>
                  <a:pt x="7350864" y="238854"/>
                  <a:pt x="7345456" y="241545"/>
                  <a:pt x="7338917" y="245902"/>
                </a:cubicBezTo>
                <a:cubicBezTo>
                  <a:pt x="7336517" y="245902"/>
                  <a:pt x="7331278" y="248443"/>
                  <a:pt x="7323201" y="253525"/>
                </a:cubicBezTo>
                <a:cubicBezTo>
                  <a:pt x="7320977" y="253525"/>
                  <a:pt x="7317597" y="254720"/>
                  <a:pt x="7313061" y="257111"/>
                </a:cubicBezTo>
                <a:cubicBezTo>
                  <a:pt x="7308525" y="259502"/>
                  <a:pt x="7304251" y="261854"/>
                  <a:pt x="7300241" y="264169"/>
                </a:cubicBezTo>
                <a:cubicBezTo>
                  <a:pt x="7291031" y="269384"/>
                  <a:pt x="7286583" y="271929"/>
                  <a:pt x="7286897" y="271806"/>
                </a:cubicBezTo>
                <a:cubicBezTo>
                  <a:pt x="7286897" y="273582"/>
                  <a:pt x="7285410" y="275090"/>
                  <a:pt x="7282435" y="276331"/>
                </a:cubicBezTo>
                <a:cubicBezTo>
                  <a:pt x="7279461" y="277572"/>
                  <a:pt x="7277724" y="278192"/>
                  <a:pt x="7277224" y="278192"/>
                </a:cubicBezTo>
                <a:cubicBezTo>
                  <a:pt x="7276909" y="279297"/>
                  <a:pt x="7273747" y="281616"/>
                  <a:pt x="7267737" y="285150"/>
                </a:cubicBezTo>
                <a:lnTo>
                  <a:pt x="7263393" y="288730"/>
                </a:lnTo>
                <a:lnTo>
                  <a:pt x="7278581" y="283664"/>
                </a:lnTo>
                <a:cubicBezTo>
                  <a:pt x="7320596" y="269262"/>
                  <a:pt x="7346095" y="261002"/>
                  <a:pt x="7355077" y="258883"/>
                </a:cubicBezTo>
                <a:cubicBezTo>
                  <a:pt x="7355858" y="257587"/>
                  <a:pt x="7356249" y="256370"/>
                  <a:pt x="7356249" y="255232"/>
                </a:cubicBezTo>
                <a:lnTo>
                  <a:pt x="7356249" y="248053"/>
                </a:lnTo>
                <a:cubicBezTo>
                  <a:pt x="7356249" y="241609"/>
                  <a:pt x="7355879" y="238201"/>
                  <a:pt x="7355141" y="237830"/>
                </a:cubicBezTo>
                <a:close/>
                <a:moveTo>
                  <a:pt x="4470157" y="235647"/>
                </a:moveTo>
                <a:lnTo>
                  <a:pt x="4441020" y="248008"/>
                </a:lnTo>
                <a:cubicBezTo>
                  <a:pt x="4432221" y="253015"/>
                  <a:pt x="4424737" y="258737"/>
                  <a:pt x="4418567" y="265176"/>
                </a:cubicBezTo>
                <a:cubicBezTo>
                  <a:pt x="4418567" y="268529"/>
                  <a:pt x="4420066" y="272319"/>
                  <a:pt x="4423064" y="276545"/>
                </a:cubicBezTo>
                <a:cubicBezTo>
                  <a:pt x="4426062" y="280772"/>
                  <a:pt x="4429718" y="285598"/>
                  <a:pt x="4434033" y="291022"/>
                </a:cubicBezTo>
                <a:cubicBezTo>
                  <a:pt x="4437991" y="286693"/>
                  <a:pt x="4444842" y="277549"/>
                  <a:pt x="4454585" y="263590"/>
                </a:cubicBezTo>
                <a:cubicBezTo>
                  <a:pt x="4459458" y="256611"/>
                  <a:pt x="4463250" y="250651"/>
                  <a:pt x="4465964" y="245709"/>
                </a:cubicBezTo>
                <a:close/>
                <a:moveTo>
                  <a:pt x="846947" y="234687"/>
                </a:moveTo>
                <a:cubicBezTo>
                  <a:pt x="846666" y="235063"/>
                  <a:pt x="846525" y="235782"/>
                  <a:pt x="846525" y="236844"/>
                </a:cubicBezTo>
                <a:lnTo>
                  <a:pt x="846525" y="243312"/>
                </a:lnTo>
                <a:lnTo>
                  <a:pt x="854427" y="235880"/>
                </a:lnTo>
                <a:cubicBezTo>
                  <a:pt x="852488" y="235084"/>
                  <a:pt x="849995" y="234687"/>
                  <a:pt x="846947" y="234687"/>
                </a:cubicBezTo>
                <a:close/>
                <a:moveTo>
                  <a:pt x="3245130" y="234157"/>
                </a:moveTo>
                <a:lnTo>
                  <a:pt x="3245584" y="237773"/>
                </a:lnTo>
                <a:lnTo>
                  <a:pt x="3245656" y="234522"/>
                </a:lnTo>
                <a:close/>
                <a:moveTo>
                  <a:pt x="796655" y="229750"/>
                </a:moveTo>
                <a:cubicBezTo>
                  <a:pt x="789235" y="229750"/>
                  <a:pt x="785525" y="230629"/>
                  <a:pt x="785525" y="232386"/>
                </a:cubicBezTo>
                <a:lnTo>
                  <a:pt x="783282" y="236708"/>
                </a:lnTo>
                <a:cubicBezTo>
                  <a:pt x="785077" y="239209"/>
                  <a:pt x="785975" y="242738"/>
                  <a:pt x="785975" y="247295"/>
                </a:cubicBezTo>
                <a:lnTo>
                  <a:pt x="785368" y="260011"/>
                </a:lnTo>
                <a:lnTo>
                  <a:pt x="784632" y="260283"/>
                </a:lnTo>
                <a:lnTo>
                  <a:pt x="785525" y="262247"/>
                </a:lnTo>
                <a:lnTo>
                  <a:pt x="784632" y="268098"/>
                </a:lnTo>
                <a:cubicBezTo>
                  <a:pt x="784928" y="269136"/>
                  <a:pt x="785075" y="271875"/>
                  <a:pt x="785075" y="276313"/>
                </a:cubicBezTo>
                <a:cubicBezTo>
                  <a:pt x="785075" y="279423"/>
                  <a:pt x="784475" y="290022"/>
                  <a:pt x="783275" y="308110"/>
                </a:cubicBezTo>
                <a:lnTo>
                  <a:pt x="784632" y="311911"/>
                </a:lnTo>
                <a:cubicBezTo>
                  <a:pt x="783437" y="318454"/>
                  <a:pt x="782839" y="328265"/>
                  <a:pt x="782839" y="341343"/>
                </a:cubicBezTo>
                <a:cubicBezTo>
                  <a:pt x="782839" y="348815"/>
                  <a:pt x="783061" y="353571"/>
                  <a:pt x="783503" y="355609"/>
                </a:cubicBezTo>
                <a:lnTo>
                  <a:pt x="798104" y="347388"/>
                </a:lnTo>
                <a:lnTo>
                  <a:pt x="797462" y="344486"/>
                </a:lnTo>
                <a:lnTo>
                  <a:pt x="797462" y="336785"/>
                </a:lnTo>
                <a:lnTo>
                  <a:pt x="808299" y="336785"/>
                </a:lnTo>
                <a:lnTo>
                  <a:pt x="808799" y="343050"/>
                </a:lnTo>
                <a:cubicBezTo>
                  <a:pt x="814495" y="338762"/>
                  <a:pt x="820209" y="333987"/>
                  <a:pt x="825941" y="328725"/>
                </a:cubicBezTo>
                <a:lnTo>
                  <a:pt x="841932" y="312739"/>
                </a:lnTo>
                <a:lnTo>
                  <a:pt x="838610" y="313175"/>
                </a:lnTo>
                <a:cubicBezTo>
                  <a:pt x="809983" y="299511"/>
                  <a:pt x="795669" y="283486"/>
                  <a:pt x="795669" y="265098"/>
                </a:cubicBezTo>
                <a:cubicBezTo>
                  <a:pt x="795669" y="257156"/>
                  <a:pt x="795931" y="250203"/>
                  <a:pt x="796453" y="244240"/>
                </a:cubicBezTo>
                <a:lnTo>
                  <a:pt x="798736" y="229750"/>
                </a:lnTo>
                <a:close/>
                <a:moveTo>
                  <a:pt x="4192260" y="226614"/>
                </a:moveTo>
                <a:cubicBezTo>
                  <a:pt x="4182218" y="226614"/>
                  <a:pt x="4174252" y="227349"/>
                  <a:pt x="4168360" y="228820"/>
                </a:cubicBezTo>
                <a:lnTo>
                  <a:pt x="4159013" y="234223"/>
                </a:lnTo>
                <a:lnTo>
                  <a:pt x="4168393" y="239743"/>
                </a:lnTo>
                <a:cubicBezTo>
                  <a:pt x="4171757" y="242373"/>
                  <a:pt x="4174660" y="245381"/>
                  <a:pt x="4177101" y="248767"/>
                </a:cubicBezTo>
                <a:lnTo>
                  <a:pt x="4177101" y="254589"/>
                </a:lnTo>
                <a:cubicBezTo>
                  <a:pt x="4165057" y="269562"/>
                  <a:pt x="4155313" y="279807"/>
                  <a:pt x="4147869" y="285322"/>
                </a:cubicBezTo>
                <a:lnTo>
                  <a:pt x="4147497" y="285443"/>
                </a:lnTo>
                <a:cubicBezTo>
                  <a:pt x="4148535" y="286248"/>
                  <a:pt x="4151707" y="288327"/>
                  <a:pt x="4157013" y="291679"/>
                </a:cubicBezTo>
                <a:lnTo>
                  <a:pt x="4176337" y="314701"/>
                </a:lnTo>
                <a:lnTo>
                  <a:pt x="4177101" y="317054"/>
                </a:lnTo>
                <a:cubicBezTo>
                  <a:pt x="4163780" y="327203"/>
                  <a:pt x="4154945" y="334724"/>
                  <a:pt x="4150598" y="339618"/>
                </a:cubicBezTo>
                <a:cubicBezTo>
                  <a:pt x="4146249" y="344511"/>
                  <a:pt x="4143524" y="350058"/>
                  <a:pt x="4142422" y="356259"/>
                </a:cubicBezTo>
                <a:cubicBezTo>
                  <a:pt x="4141319" y="362460"/>
                  <a:pt x="4140768" y="372590"/>
                  <a:pt x="4140768" y="386649"/>
                </a:cubicBezTo>
                <a:cubicBezTo>
                  <a:pt x="4143830" y="388987"/>
                  <a:pt x="4146942" y="390156"/>
                  <a:pt x="4150105" y="390156"/>
                </a:cubicBezTo>
                <a:lnTo>
                  <a:pt x="4159070" y="390156"/>
                </a:lnTo>
                <a:cubicBezTo>
                  <a:pt x="4169229" y="390156"/>
                  <a:pt x="4180339" y="380603"/>
                  <a:pt x="4192403" y="361495"/>
                </a:cubicBezTo>
                <a:cubicBezTo>
                  <a:pt x="4204466" y="342388"/>
                  <a:pt x="4214845" y="320239"/>
                  <a:pt x="4223539" y="295048"/>
                </a:cubicBezTo>
                <a:cubicBezTo>
                  <a:pt x="4232233" y="269857"/>
                  <a:pt x="4236580" y="251651"/>
                  <a:pt x="4236580" y="240430"/>
                </a:cubicBezTo>
                <a:cubicBezTo>
                  <a:pt x="4236580" y="234210"/>
                  <a:pt x="4233815" y="231100"/>
                  <a:pt x="4228286" y="231100"/>
                </a:cubicBezTo>
                <a:cubicBezTo>
                  <a:pt x="4226847" y="230015"/>
                  <a:pt x="4223468" y="228995"/>
                  <a:pt x="4218149" y="228043"/>
                </a:cubicBezTo>
                <a:cubicBezTo>
                  <a:pt x="4212829" y="227090"/>
                  <a:pt x="4208536" y="226614"/>
                  <a:pt x="4205269" y="226614"/>
                </a:cubicBezTo>
                <a:close/>
                <a:moveTo>
                  <a:pt x="6946915" y="225665"/>
                </a:moveTo>
                <a:lnTo>
                  <a:pt x="6945806" y="228595"/>
                </a:lnTo>
                <a:cubicBezTo>
                  <a:pt x="6945011" y="230503"/>
                  <a:pt x="6943956" y="232913"/>
                  <a:pt x="6942639" y="235823"/>
                </a:cubicBezTo>
                <a:cubicBezTo>
                  <a:pt x="6940006" y="241642"/>
                  <a:pt x="6938689" y="245571"/>
                  <a:pt x="6938689" y="247610"/>
                </a:cubicBezTo>
                <a:lnTo>
                  <a:pt x="6938689" y="262404"/>
                </a:lnTo>
                <a:cubicBezTo>
                  <a:pt x="6938689" y="265743"/>
                  <a:pt x="6939051" y="269767"/>
                  <a:pt x="6939775" y="274476"/>
                </a:cubicBezTo>
                <a:lnTo>
                  <a:pt x="6941431" y="282701"/>
                </a:lnTo>
                <a:lnTo>
                  <a:pt x="6942554" y="263562"/>
                </a:lnTo>
                <a:cubicBezTo>
                  <a:pt x="6943173" y="251765"/>
                  <a:pt x="6943920" y="243092"/>
                  <a:pt x="6944797" y="237544"/>
                </a:cubicBezTo>
                <a:cubicBezTo>
                  <a:pt x="6945092" y="236158"/>
                  <a:pt x="6945613" y="233669"/>
                  <a:pt x="6946361" y="230075"/>
                </a:cubicBezTo>
                <a:close/>
                <a:moveTo>
                  <a:pt x="3660522" y="225271"/>
                </a:moveTo>
                <a:cubicBezTo>
                  <a:pt x="3656050" y="227552"/>
                  <a:pt x="3648766" y="229617"/>
                  <a:pt x="3638669" y="231465"/>
                </a:cubicBezTo>
                <a:lnTo>
                  <a:pt x="3623467" y="234264"/>
                </a:lnTo>
                <a:lnTo>
                  <a:pt x="3623467" y="265919"/>
                </a:lnTo>
                <a:lnTo>
                  <a:pt x="3628853" y="265919"/>
                </a:lnTo>
                <a:cubicBezTo>
                  <a:pt x="3627358" y="274168"/>
                  <a:pt x="3626611" y="279128"/>
                  <a:pt x="3626611" y="280800"/>
                </a:cubicBezTo>
                <a:cubicBezTo>
                  <a:pt x="3626611" y="284238"/>
                  <a:pt x="3628243" y="289435"/>
                  <a:pt x="3631508" y="296391"/>
                </a:cubicBezTo>
                <a:cubicBezTo>
                  <a:pt x="3634772" y="303346"/>
                  <a:pt x="3637104" y="308436"/>
                  <a:pt x="3638505" y="311661"/>
                </a:cubicBezTo>
                <a:cubicBezTo>
                  <a:pt x="3668575" y="288658"/>
                  <a:pt x="3685930" y="274111"/>
                  <a:pt x="3690568" y="268019"/>
                </a:cubicBezTo>
                <a:cubicBezTo>
                  <a:pt x="3690240" y="267710"/>
                  <a:pt x="3686429" y="264342"/>
                  <a:pt x="3679135" y="257915"/>
                </a:cubicBezTo>
                <a:cubicBezTo>
                  <a:pt x="3671841" y="251488"/>
                  <a:pt x="3667682" y="247774"/>
                  <a:pt x="3666658" y="246774"/>
                </a:cubicBezTo>
                <a:cubicBezTo>
                  <a:pt x="3662567" y="237573"/>
                  <a:pt x="3660522" y="230405"/>
                  <a:pt x="3660522" y="225271"/>
                </a:cubicBezTo>
                <a:close/>
                <a:moveTo>
                  <a:pt x="3746726" y="219435"/>
                </a:moveTo>
                <a:cubicBezTo>
                  <a:pt x="3739044" y="219435"/>
                  <a:pt x="3728009" y="219685"/>
                  <a:pt x="3713621" y="220185"/>
                </a:cubicBezTo>
                <a:cubicBezTo>
                  <a:pt x="3713621" y="235425"/>
                  <a:pt x="3716881" y="243045"/>
                  <a:pt x="3723401" y="243045"/>
                </a:cubicBezTo>
                <a:cubicBezTo>
                  <a:pt x="3730426" y="243045"/>
                  <a:pt x="3739425" y="250934"/>
                  <a:pt x="3750397" y="266712"/>
                </a:cubicBezTo>
                <a:lnTo>
                  <a:pt x="3750397" y="271606"/>
                </a:lnTo>
                <a:cubicBezTo>
                  <a:pt x="3747306" y="275577"/>
                  <a:pt x="3739663" y="281254"/>
                  <a:pt x="3727466" y="288636"/>
                </a:cubicBezTo>
                <a:cubicBezTo>
                  <a:pt x="3721484" y="292542"/>
                  <a:pt x="3717734" y="295054"/>
                  <a:pt x="3716215" y="296173"/>
                </a:cubicBezTo>
                <a:cubicBezTo>
                  <a:pt x="3710885" y="300078"/>
                  <a:pt x="3700560" y="309400"/>
                  <a:pt x="3685239" y="324137"/>
                </a:cubicBezTo>
                <a:cubicBezTo>
                  <a:pt x="3669918" y="338875"/>
                  <a:pt x="3662187" y="345781"/>
                  <a:pt x="3662043" y="344858"/>
                </a:cubicBezTo>
                <a:cubicBezTo>
                  <a:pt x="3678308" y="344858"/>
                  <a:pt x="3697593" y="343360"/>
                  <a:pt x="3719901" y="340364"/>
                </a:cubicBezTo>
                <a:lnTo>
                  <a:pt x="3719901" y="350708"/>
                </a:lnTo>
                <a:cubicBezTo>
                  <a:pt x="3712771" y="352585"/>
                  <a:pt x="3701111" y="360662"/>
                  <a:pt x="3684917" y="374940"/>
                </a:cubicBezTo>
                <a:cubicBezTo>
                  <a:pt x="3685590" y="374321"/>
                  <a:pt x="3686158" y="374011"/>
                  <a:pt x="3686625" y="374011"/>
                </a:cubicBezTo>
                <a:lnTo>
                  <a:pt x="3687518" y="374011"/>
                </a:lnTo>
                <a:cubicBezTo>
                  <a:pt x="3699805" y="374011"/>
                  <a:pt x="3711749" y="367639"/>
                  <a:pt x="3723348" y="354895"/>
                </a:cubicBezTo>
                <a:cubicBezTo>
                  <a:pt x="3734947" y="342150"/>
                  <a:pt x="3747433" y="325819"/>
                  <a:pt x="3760806" y="305903"/>
                </a:cubicBezTo>
                <a:cubicBezTo>
                  <a:pt x="3783351" y="271646"/>
                  <a:pt x="3794624" y="249224"/>
                  <a:pt x="3794624" y="238637"/>
                </a:cubicBezTo>
                <a:lnTo>
                  <a:pt x="3794624" y="229215"/>
                </a:lnTo>
                <a:cubicBezTo>
                  <a:pt x="3794624" y="222695"/>
                  <a:pt x="3778658" y="219435"/>
                  <a:pt x="3746726" y="219435"/>
                </a:cubicBezTo>
                <a:close/>
                <a:moveTo>
                  <a:pt x="3243862" y="217192"/>
                </a:moveTo>
                <a:cubicBezTo>
                  <a:pt x="3244458" y="219659"/>
                  <a:pt x="3244755" y="222471"/>
                  <a:pt x="3244755" y="225628"/>
                </a:cubicBezTo>
                <a:lnTo>
                  <a:pt x="3244952" y="232445"/>
                </a:lnTo>
                <a:lnTo>
                  <a:pt x="3247277" y="230025"/>
                </a:lnTo>
                <a:cubicBezTo>
                  <a:pt x="3251059" y="227027"/>
                  <a:pt x="3253750" y="225802"/>
                  <a:pt x="3255349" y="226350"/>
                </a:cubicBezTo>
                <a:cubicBezTo>
                  <a:pt x="3252021" y="225831"/>
                  <a:pt x="3248191" y="222778"/>
                  <a:pt x="3243862" y="217192"/>
                </a:cubicBezTo>
                <a:close/>
                <a:moveTo>
                  <a:pt x="4076264" y="216613"/>
                </a:moveTo>
                <a:lnTo>
                  <a:pt x="4075288" y="217299"/>
                </a:lnTo>
                <a:cubicBezTo>
                  <a:pt x="4076150" y="217118"/>
                  <a:pt x="4076300" y="217027"/>
                  <a:pt x="4075738" y="217027"/>
                </a:cubicBezTo>
                <a:close/>
                <a:moveTo>
                  <a:pt x="5975583" y="215767"/>
                </a:moveTo>
                <a:lnTo>
                  <a:pt x="5967110" y="217066"/>
                </a:lnTo>
                <a:cubicBezTo>
                  <a:pt x="5963212" y="218177"/>
                  <a:pt x="5959040" y="219844"/>
                  <a:pt x="5954595" y="222067"/>
                </a:cubicBezTo>
                <a:cubicBezTo>
                  <a:pt x="5945703" y="226513"/>
                  <a:pt x="5939281" y="231982"/>
                  <a:pt x="5935328" y="238473"/>
                </a:cubicBezTo>
                <a:cubicBezTo>
                  <a:pt x="5930989" y="241949"/>
                  <a:pt x="5928211" y="245030"/>
                  <a:pt x="5926995" y="247713"/>
                </a:cubicBezTo>
                <a:cubicBezTo>
                  <a:pt x="5925778" y="250397"/>
                  <a:pt x="5925170" y="254099"/>
                  <a:pt x="5925170" y="258818"/>
                </a:cubicBezTo>
                <a:cubicBezTo>
                  <a:pt x="5925170" y="263876"/>
                  <a:pt x="5925105" y="266986"/>
                  <a:pt x="5924977" y="268148"/>
                </a:cubicBezTo>
                <a:cubicBezTo>
                  <a:pt x="5934735" y="259485"/>
                  <a:pt x="5944697" y="250290"/>
                  <a:pt x="5954863" y="240562"/>
                </a:cubicBezTo>
                <a:close/>
                <a:moveTo>
                  <a:pt x="470133" y="215767"/>
                </a:moveTo>
                <a:lnTo>
                  <a:pt x="461661" y="217066"/>
                </a:lnTo>
                <a:cubicBezTo>
                  <a:pt x="457763" y="218177"/>
                  <a:pt x="453591" y="219844"/>
                  <a:pt x="449145" y="222067"/>
                </a:cubicBezTo>
                <a:cubicBezTo>
                  <a:pt x="440253" y="226513"/>
                  <a:pt x="433831" y="231982"/>
                  <a:pt x="429878" y="238473"/>
                </a:cubicBezTo>
                <a:cubicBezTo>
                  <a:pt x="425540" y="241949"/>
                  <a:pt x="422762" y="245030"/>
                  <a:pt x="421545" y="247713"/>
                </a:cubicBezTo>
                <a:cubicBezTo>
                  <a:pt x="420328" y="250397"/>
                  <a:pt x="419720" y="254099"/>
                  <a:pt x="419720" y="258818"/>
                </a:cubicBezTo>
                <a:cubicBezTo>
                  <a:pt x="419720" y="263876"/>
                  <a:pt x="419655" y="266986"/>
                  <a:pt x="419527" y="268148"/>
                </a:cubicBezTo>
                <a:cubicBezTo>
                  <a:pt x="429285" y="259485"/>
                  <a:pt x="439247" y="250290"/>
                  <a:pt x="449413" y="240562"/>
                </a:cubicBezTo>
                <a:close/>
                <a:moveTo>
                  <a:pt x="7367993" y="215399"/>
                </a:moveTo>
                <a:cubicBezTo>
                  <a:pt x="7367321" y="215399"/>
                  <a:pt x="7365787" y="215697"/>
                  <a:pt x="7363388" y="216295"/>
                </a:cubicBezTo>
                <a:cubicBezTo>
                  <a:pt x="7360991" y="216893"/>
                  <a:pt x="7360313" y="217192"/>
                  <a:pt x="7361357" y="217192"/>
                </a:cubicBezTo>
                <a:cubicBezTo>
                  <a:pt x="7361357" y="216177"/>
                  <a:pt x="7363175" y="215970"/>
                  <a:pt x="7366814" y="216570"/>
                </a:cubicBezTo>
                <a:lnTo>
                  <a:pt x="7369157" y="215480"/>
                </a:lnTo>
                <a:close/>
                <a:moveTo>
                  <a:pt x="6875252" y="209119"/>
                </a:moveTo>
                <a:cubicBezTo>
                  <a:pt x="6868466" y="210438"/>
                  <a:pt x="6863826" y="211971"/>
                  <a:pt x="6861333" y="213716"/>
                </a:cubicBezTo>
                <a:cubicBezTo>
                  <a:pt x="6858840" y="215462"/>
                  <a:pt x="6857117" y="217125"/>
                  <a:pt x="6856165" y="218706"/>
                </a:cubicBezTo>
                <a:cubicBezTo>
                  <a:pt x="6853493" y="223607"/>
                  <a:pt x="6849930" y="227036"/>
                  <a:pt x="6845478" y="228993"/>
                </a:cubicBezTo>
                <a:cubicBezTo>
                  <a:pt x="6841024" y="230950"/>
                  <a:pt x="6834121" y="232291"/>
                  <a:pt x="6824768" y="233015"/>
                </a:cubicBezTo>
                <a:cubicBezTo>
                  <a:pt x="6824768" y="233115"/>
                  <a:pt x="6823743" y="234315"/>
                  <a:pt x="6821696" y="236615"/>
                </a:cubicBezTo>
                <a:cubicBezTo>
                  <a:pt x="6819648" y="238916"/>
                  <a:pt x="6818372" y="240066"/>
                  <a:pt x="6817867" y="240066"/>
                </a:cubicBezTo>
                <a:cubicBezTo>
                  <a:pt x="6817724" y="241042"/>
                  <a:pt x="6815800" y="242609"/>
                  <a:pt x="6812095" y="244766"/>
                </a:cubicBezTo>
                <a:cubicBezTo>
                  <a:pt x="6810670" y="251501"/>
                  <a:pt x="6808316" y="254868"/>
                  <a:pt x="6805029" y="254868"/>
                </a:cubicBezTo>
                <a:cubicBezTo>
                  <a:pt x="6805029" y="256213"/>
                  <a:pt x="6804731" y="257222"/>
                  <a:pt x="6804133" y="257895"/>
                </a:cubicBezTo>
                <a:lnTo>
                  <a:pt x="6801627" y="258835"/>
                </a:lnTo>
                <a:lnTo>
                  <a:pt x="6793367" y="266080"/>
                </a:lnTo>
                <a:lnTo>
                  <a:pt x="6790301" y="269063"/>
                </a:lnTo>
                <a:lnTo>
                  <a:pt x="6789943" y="269205"/>
                </a:lnTo>
                <a:lnTo>
                  <a:pt x="6788735" y="269505"/>
                </a:lnTo>
                <a:lnTo>
                  <a:pt x="6789184" y="269505"/>
                </a:lnTo>
                <a:lnTo>
                  <a:pt x="6789943" y="269205"/>
                </a:lnTo>
                <a:lnTo>
                  <a:pt x="6790228" y="269134"/>
                </a:lnTo>
                <a:lnTo>
                  <a:pt x="6790301" y="269063"/>
                </a:lnTo>
                <a:lnTo>
                  <a:pt x="6809180" y="261586"/>
                </a:lnTo>
                <a:cubicBezTo>
                  <a:pt x="6822825" y="255502"/>
                  <a:pt x="6830980" y="252460"/>
                  <a:pt x="6833647" y="252460"/>
                </a:cubicBezTo>
                <a:lnTo>
                  <a:pt x="6839062" y="252460"/>
                </a:lnTo>
                <a:cubicBezTo>
                  <a:pt x="6847997" y="256104"/>
                  <a:pt x="6856743" y="261052"/>
                  <a:pt x="6865301" y="267305"/>
                </a:cubicBezTo>
                <a:cubicBezTo>
                  <a:pt x="6873859" y="273558"/>
                  <a:pt x="6878139" y="280447"/>
                  <a:pt x="6878139" y="287972"/>
                </a:cubicBezTo>
                <a:cubicBezTo>
                  <a:pt x="6878139" y="292039"/>
                  <a:pt x="6874219" y="297640"/>
                  <a:pt x="6866380" y="304774"/>
                </a:cubicBezTo>
                <a:cubicBezTo>
                  <a:pt x="6862117" y="309298"/>
                  <a:pt x="6859124" y="312730"/>
                  <a:pt x="6857401" y="315068"/>
                </a:cubicBezTo>
                <a:cubicBezTo>
                  <a:pt x="6855676" y="317407"/>
                  <a:pt x="6854814" y="319588"/>
                  <a:pt x="6854814" y="321612"/>
                </a:cubicBezTo>
                <a:cubicBezTo>
                  <a:pt x="6854814" y="332008"/>
                  <a:pt x="6857268" y="344063"/>
                  <a:pt x="6862175" y="357777"/>
                </a:cubicBezTo>
                <a:cubicBezTo>
                  <a:pt x="6867083" y="371491"/>
                  <a:pt x="6871667" y="381384"/>
                  <a:pt x="6875923" y="387456"/>
                </a:cubicBezTo>
                <a:cubicBezTo>
                  <a:pt x="6876010" y="385884"/>
                  <a:pt x="6879001" y="383134"/>
                  <a:pt x="6884897" y="379205"/>
                </a:cubicBezTo>
                <a:cubicBezTo>
                  <a:pt x="6888977" y="376485"/>
                  <a:pt x="6891202" y="374942"/>
                  <a:pt x="6891569" y="374576"/>
                </a:cubicBezTo>
                <a:cubicBezTo>
                  <a:pt x="6896965" y="370080"/>
                  <a:pt x="6904493" y="361125"/>
                  <a:pt x="6914154" y="347711"/>
                </a:cubicBezTo>
                <a:cubicBezTo>
                  <a:pt x="6923815" y="334298"/>
                  <a:pt x="6928645" y="326346"/>
                  <a:pt x="6928645" y="323855"/>
                </a:cubicBezTo>
                <a:cubicBezTo>
                  <a:pt x="6924287" y="320326"/>
                  <a:pt x="6918575" y="318561"/>
                  <a:pt x="6911507" y="318561"/>
                </a:cubicBezTo>
                <a:cubicBezTo>
                  <a:pt x="6910639" y="314242"/>
                  <a:pt x="6903932" y="307265"/>
                  <a:pt x="6891383" y="297630"/>
                </a:cubicBezTo>
                <a:lnTo>
                  <a:pt x="6888283" y="291429"/>
                </a:lnTo>
                <a:cubicBezTo>
                  <a:pt x="6888283" y="274518"/>
                  <a:pt x="6888963" y="259493"/>
                  <a:pt x="6890323" y="246356"/>
                </a:cubicBezTo>
                <a:cubicBezTo>
                  <a:pt x="6891681" y="233219"/>
                  <a:pt x="6894291" y="222828"/>
                  <a:pt x="6898148" y="215184"/>
                </a:cubicBezTo>
                <a:cubicBezTo>
                  <a:pt x="6892061" y="213598"/>
                  <a:pt x="6887942" y="211877"/>
                  <a:pt x="6885789" y="210019"/>
                </a:cubicBezTo>
                <a:lnTo>
                  <a:pt x="6884983" y="210912"/>
                </a:lnTo>
                <a:close/>
                <a:moveTo>
                  <a:pt x="1832332" y="203813"/>
                </a:moveTo>
                <a:lnTo>
                  <a:pt x="1828011" y="205540"/>
                </a:lnTo>
                <a:cubicBezTo>
                  <a:pt x="1813126" y="210298"/>
                  <a:pt x="1801357" y="212836"/>
                  <a:pt x="1792704" y="213155"/>
                </a:cubicBezTo>
                <a:lnTo>
                  <a:pt x="1792704" y="212262"/>
                </a:lnTo>
                <a:cubicBezTo>
                  <a:pt x="1791884" y="214882"/>
                  <a:pt x="1788092" y="216794"/>
                  <a:pt x="1781327" y="217999"/>
                </a:cubicBezTo>
                <a:cubicBezTo>
                  <a:pt x="1774562" y="219204"/>
                  <a:pt x="1765467" y="220280"/>
                  <a:pt x="1754041" y="221228"/>
                </a:cubicBezTo>
                <a:cubicBezTo>
                  <a:pt x="1750612" y="219261"/>
                  <a:pt x="1747250" y="216870"/>
                  <a:pt x="1743954" y="214055"/>
                </a:cubicBezTo>
                <a:cubicBezTo>
                  <a:pt x="1739192" y="236420"/>
                  <a:pt x="1736811" y="267917"/>
                  <a:pt x="1736811" y="308546"/>
                </a:cubicBezTo>
                <a:lnTo>
                  <a:pt x="1738154" y="315418"/>
                </a:lnTo>
                <a:lnTo>
                  <a:pt x="1736782" y="322405"/>
                </a:lnTo>
                <a:lnTo>
                  <a:pt x="1738318" y="347987"/>
                </a:lnTo>
                <a:cubicBezTo>
                  <a:pt x="1739194" y="344057"/>
                  <a:pt x="1740876" y="336978"/>
                  <a:pt x="1743361" y="326748"/>
                </a:cubicBezTo>
                <a:cubicBezTo>
                  <a:pt x="1742166" y="324734"/>
                  <a:pt x="1741568" y="320481"/>
                  <a:pt x="1741568" y="313989"/>
                </a:cubicBezTo>
                <a:lnTo>
                  <a:pt x="1741568" y="308132"/>
                </a:lnTo>
                <a:cubicBezTo>
                  <a:pt x="1749403" y="298730"/>
                  <a:pt x="1753465" y="293739"/>
                  <a:pt x="1753755" y="293158"/>
                </a:cubicBezTo>
                <a:cubicBezTo>
                  <a:pt x="1761781" y="287367"/>
                  <a:pt x="1765493" y="284771"/>
                  <a:pt x="1764893" y="285372"/>
                </a:cubicBezTo>
                <a:cubicBezTo>
                  <a:pt x="1773989" y="270946"/>
                  <a:pt x="1783400" y="260181"/>
                  <a:pt x="1793125" y="253078"/>
                </a:cubicBezTo>
                <a:cubicBezTo>
                  <a:pt x="1802850" y="245975"/>
                  <a:pt x="1815990" y="237235"/>
                  <a:pt x="1832544" y="226857"/>
                </a:cubicBezTo>
                <a:lnTo>
                  <a:pt x="1833066" y="224078"/>
                </a:lnTo>
                <a:close/>
                <a:moveTo>
                  <a:pt x="4109371" y="203017"/>
                </a:moveTo>
                <a:lnTo>
                  <a:pt x="4107978" y="204190"/>
                </a:lnTo>
                <a:lnTo>
                  <a:pt x="4109371" y="204190"/>
                </a:lnTo>
                <a:close/>
                <a:moveTo>
                  <a:pt x="1383674" y="198804"/>
                </a:moveTo>
                <a:cubicBezTo>
                  <a:pt x="1380273" y="201347"/>
                  <a:pt x="1376018" y="205683"/>
                  <a:pt x="1370908" y="211812"/>
                </a:cubicBezTo>
                <a:cubicBezTo>
                  <a:pt x="1368946" y="211812"/>
                  <a:pt x="1367965" y="213770"/>
                  <a:pt x="1367965" y="217685"/>
                </a:cubicBezTo>
                <a:cubicBezTo>
                  <a:pt x="1365454" y="220204"/>
                  <a:pt x="1363631" y="222373"/>
                  <a:pt x="1362496" y="224192"/>
                </a:cubicBezTo>
                <a:cubicBezTo>
                  <a:pt x="1361360" y="226012"/>
                  <a:pt x="1360792" y="226498"/>
                  <a:pt x="1360792" y="225650"/>
                </a:cubicBezTo>
                <a:cubicBezTo>
                  <a:pt x="1361988" y="225945"/>
                  <a:pt x="1362585" y="226659"/>
                  <a:pt x="1362585" y="227793"/>
                </a:cubicBezTo>
                <a:cubicBezTo>
                  <a:pt x="1363537" y="227793"/>
                  <a:pt x="1365855" y="227180"/>
                  <a:pt x="1369536" y="225953"/>
                </a:cubicBezTo>
                <a:cubicBezTo>
                  <a:pt x="1373218" y="224727"/>
                  <a:pt x="1377871" y="222876"/>
                  <a:pt x="1383495" y="220399"/>
                </a:cubicBezTo>
                <a:cubicBezTo>
                  <a:pt x="1383495" y="217737"/>
                  <a:pt x="1383118" y="213453"/>
                  <a:pt x="1382363" y="207548"/>
                </a:cubicBezTo>
                <a:cubicBezTo>
                  <a:pt x="1381608" y="201642"/>
                  <a:pt x="1382045" y="198727"/>
                  <a:pt x="1383674" y="198804"/>
                </a:cubicBezTo>
                <a:close/>
                <a:moveTo>
                  <a:pt x="7008119" y="194317"/>
                </a:moveTo>
                <a:cubicBezTo>
                  <a:pt x="6998239" y="194317"/>
                  <a:pt x="6989569" y="195484"/>
                  <a:pt x="6982109" y="197816"/>
                </a:cubicBezTo>
                <a:lnTo>
                  <a:pt x="6965006" y="207389"/>
                </a:lnTo>
                <a:lnTo>
                  <a:pt x="6980955" y="223257"/>
                </a:lnTo>
                <a:cubicBezTo>
                  <a:pt x="6984363" y="229105"/>
                  <a:pt x="6987167" y="239287"/>
                  <a:pt x="6989367" y="253803"/>
                </a:cubicBezTo>
                <a:lnTo>
                  <a:pt x="6987574" y="254346"/>
                </a:lnTo>
                <a:cubicBezTo>
                  <a:pt x="6988321" y="255161"/>
                  <a:pt x="6988882" y="256513"/>
                  <a:pt x="6989257" y="258402"/>
                </a:cubicBezTo>
                <a:lnTo>
                  <a:pt x="6989651" y="263528"/>
                </a:lnTo>
                <a:lnTo>
                  <a:pt x="6994805" y="250726"/>
                </a:lnTo>
                <a:cubicBezTo>
                  <a:pt x="7004224" y="225629"/>
                  <a:pt x="7008933" y="207126"/>
                  <a:pt x="7008933" y="195217"/>
                </a:cubicBezTo>
                <a:lnTo>
                  <a:pt x="7012605" y="195217"/>
                </a:lnTo>
                <a:cubicBezTo>
                  <a:pt x="7011438" y="195217"/>
                  <a:pt x="7010406" y="195067"/>
                  <a:pt x="7009509" y="194767"/>
                </a:cubicBezTo>
                <a:cubicBezTo>
                  <a:pt x="7008611" y="194467"/>
                  <a:pt x="7008147" y="194317"/>
                  <a:pt x="7008119" y="194317"/>
                </a:cubicBezTo>
                <a:close/>
                <a:moveTo>
                  <a:pt x="8565121" y="187874"/>
                </a:moveTo>
                <a:cubicBezTo>
                  <a:pt x="8568935" y="187874"/>
                  <a:pt x="8572824" y="188589"/>
                  <a:pt x="8576786" y="190020"/>
                </a:cubicBezTo>
                <a:cubicBezTo>
                  <a:pt x="8580749" y="191451"/>
                  <a:pt x="8584215" y="192667"/>
                  <a:pt x="8587187" y="193667"/>
                </a:cubicBezTo>
                <a:lnTo>
                  <a:pt x="8587187" y="203290"/>
                </a:lnTo>
                <a:cubicBezTo>
                  <a:pt x="8581463" y="203290"/>
                  <a:pt x="8578183" y="203668"/>
                  <a:pt x="8577347" y="204426"/>
                </a:cubicBezTo>
                <a:cubicBezTo>
                  <a:pt x="8576511" y="205183"/>
                  <a:pt x="8575903" y="206074"/>
                  <a:pt x="8575522" y="207097"/>
                </a:cubicBezTo>
                <a:lnTo>
                  <a:pt x="8577765" y="208476"/>
                </a:lnTo>
                <a:lnTo>
                  <a:pt x="8576422" y="217577"/>
                </a:lnTo>
                <a:lnTo>
                  <a:pt x="8577765" y="224657"/>
                </a:lnTo>
                <a:lnTo>
                  <a:pt x="8576422" y="228093"/>
                </a:lnTo>
                <a:lnTo>
                  <a:pt x="8577765" y="230272"/>
                </a:lnTo>
                <a:lnTo>
                  <a:pt x="8575522" y="232394"/>
                </a:lnTo>
                <a:cubicBezTo>
                  <a:pt x="8576465" y="232317"/>
                  <a:pt x="8577225" y="234952"/>
                  <a:pt x="8577801" y="240298"/>
                </a:cubicBezTo>
                <a:lnTo>
                  <a:pt x="8578534" y="254172"/>
                </a:lnTo>
                <a:lnTo>
                  <a:pt x="8578665" y="253746"/>
                </a:lnTo>
                <a:lnTo>
                  <a:pt x="8578665" y="256632"/>
                </a:lnTo>
                <a:lnTo>
                  <a:pt x="8578664" y="256634"/>
                </a:lnTo>
                <a:lnTo>
                  <a:pt x="8578665" y="256661"/>
                </a:lnTo>
                <a:lnTo>
                  <a:pt x="8578634" y="256661"/>
                </a:lnTo>
                <a:lnTo>
                  <a:pt x="8577765" y="257454"/>
                </a:lnTo>
                <a:cubicBezTo>
                  <a:pt x="8578960" y="260821"/>
                  <a:pt x="8579558" y="263819"/>
                  <a:pt x="8579558" y="266448"/>
                </a:cubicBezTo>
                <a:cubicBezTo>
                  <a:pt x="8579558" y="268839"/>
                  <a:pt x="8579322" y="271923"/>
                  <a:pt x="8578851" y="275702"/>
                </a:cubicBezTo>
                <a:cubicBezTo>
                  <a:pt x="8578379" y="279482"/>
                  <a:pt x="8577982" y="282671"/>
                  <a:pt x="8577658" y="285272"/>
                </a:cubicBezTo>
                <a:cubicBezTo>
                  <a:pt x="8576834" y="295744"/>
                  <a:pt x="8576422" y="312985"/>
                  <a:pt x="8576422" y="336992"/>
                </a:cubicBezTo>
                <a:lnTo>
                  <a:pt x="8575522" y="337171"/>
                </a:lnTo>
                <a:lnTo>
                  <a:pt x="8576422" y="337621"/>
                </a:lnTo>
                <a:lnTo>
                  <a:pt x="8576422" y="353009"/>
                </a:lnTo>
                <a:cubicBezTo>
                  <a:pt x="8576422" y="370739"/>
                  <a:pt x="8577170" y="386353"/>
                  <a:pt x="8578665" y="399850"/>
                </a:cubicBezTo>
                <a:lnTo>
                  <a:pt x="8567592" y="408258"/>
                </a:lnTo>
                <a:cubicBezTo>
                  <a:pt x="8560363" y="405558"/>
                  <a:pt x="8556125" y="403615"/>
                  <a:pt x="8554876" y="402429"/>
                </a:cubicBezTo>
                <a:lnTo>
                  <a:pt x="8553862" y="403779"/>
                </a:lnTo>
                <a:lnTo>
                  <a:pt x="8550169" y="403779"/>
                </a:lnTo>
                <a:cubicBezTo>
                  <a:pt x="8534495" y="393330"/>
                  <a:pt x="8523561" y="382784"/>
                  <a:pt x="8517364" y="372140"/>
                </a:cubicBezTo>
                <a:cubicBezTo>
                  <a:pt x="8511169" y="361495"/>
                  <a:pt x="8508071" y="347194"/>
                  <a:pt x="8508071" y="329234"/>
                </a:cubicBezTo>
                <a:cubicBezTo>
                  <a:pt x="8508071" y="321486"/>
                  <a:pt x="8510260" y="306744"/>
                  <a:pt x="8514639" y="285011"/>
                </a:cubicBezTo>
                <a:cubicBezTo>
                  <a:pt x="8519018" y="263277"/>
                  <a:pt x="8524373" y="243150"/>
                  <a:pt x="8530702" y="224628"/>
                </a:cubicBezTo>
                <a:cubicBezTo>
                  <a:pt x="8537031" y="206107"/>
                  <a:pt x="8542987" y="196846"/>
                  <a:pt x="8548568" y="196846"/>
                </a:cubicBezTo>
                <a:cubicBezTo>
                  <a:pt x="8548664" y="196289"/>
                  <a:pt x="8550745" y="194654"/>
                  <a:pt x="8554812" y="191942"/>
                </a:cubicBezTo>
                <a:cubicBezTo>
                  <a:pt x="8558879" y="189230"/>
                  <a:pt x="8562316" y="187874"/>
                  <a:pt x="8565121" y="187874"/>
                </a:cubicBezTo>
                <a:close/>
                <a:moveTo>
                  <a:pt x="7861968" y="186081"/>
                </a:moveTo>
                <a:cubicBezTo>
                  <a:pt x="7865150" y="186081"/>
                  <a:pt x="7873689" y="188751"/>
                  <a:pt x="7887586" y="194092"/>
                </a:cubicBezTo>
                <a:cubicBezTo>
                  <a:pt x="7901483" y="199433"/>
                  <a:pt x="7909551" y="202547"/>
                  <a:pt x="7911789" y="203433"/>
                </a:cubicBezTo>
                <a:cubicBezTo>
                  <a:pt x="7928867" y="221478"/>
                  <a:pt x="7937406" y="236618"/>
                  <a:pt x="7937406" y="248853"/>
                </a:cubicBezTo>
                <a:lnTo>
                  <a:pt x="7933694" y="251093"/>
                </a:lnTo>
                <a:lnTo>
                  <a:pt x="7934270" y="251703"/>
                </a:lnTo>
                <a:lnTo>
                  <a:pt x="7934270" y="258047"/>
                </a:lnTo>
                <a:lnTo>
                  <a:pt x="7919789" y="259354"/>
                </a:lnTo>
                <a:cubicBezTo>
                  <a:pt x="7914223" y="256663"/>
                  <a:pt x="7910649" y="255318"/>
                  <a:pt x="7909067" y="255318"/>
                </a:cubicBezTo>
                <a:lnTo>
                  <a:pt x="7908817" y="255318"/>
                </a:lnTo>
                <a:lnTo>
                  <a:pt x="7904459" y="257561"/>
                </a:lnTo>
                <a:lnTo>
                  <a:pt x="7897015" y="254425"/>
                </a:lnTo>
                <a:cubicBezTo>
                  <a:pt x="7889834" y="254425"/>
                  <a:pt x="7881575" y="255358"/>
                  <a:pt x="7872241" y="257225"/>
                </a:cubicBezTo>
                <a:cubicBezTo>
                  <a:pt x="7862907" y="259092"/>
                  <a:pt x="7855091" y="261740"/>
                  <a:pt x="7848795" y="265169"/>
                </a:cubicBezTo>
                <a:cubicBezTo>
                  <a:pt x="7847501" y="265821"/>
                  <a:pt x="7845705" y="266885"/>
                  <a:pt x="7843413" y="268359"/>
                </a:cubicBezTo>
                <a:cubicBezTo>
                  <a:pt x="7841119" y="269833"/>
                  <a:pt x="7838785" y="270570"/>
                  <a:pt x="7836408" y="270570"/>
                </a:cubicBezTo>
                <a:lnTo>
                  <a:pt x="7829143" y="270570"/>
                </a:lnTo>
                <a:lnTo>
                  <a:pt x="7829143" y="261054"/>
                </a:lnTo>
                <a:cubicBezTo>
                  <a:pt x="7836043" y="257054"/>
                  <a:pt x="7840937" y="253988"/>
                  <a:pt x="7843823" y="251857"/>
                </a:cubicBezTo>
                <a:lnTo>
                  <a:pt x="7845131" y="251125"/>
                </a:lnTo>
                <a:lnTo>
                  <a:pt x="7813180" y="253971"/>
                </a:lnTo>
                <a:cubicBezTo>
                  <a:pt x="7799662" y="256064"/>
                  <a:pt x="7783344" y="259180"/>
                  <a:pt x="7764227" y="263319"/>
                </a:cubicBezTo>
                <a:lnTo>
                  <a:pt x="7747597" y="266905"/>
                </a:lnTo>
                <a:cubicBezTo>
                  <a:pt x="7744963" y="267429"/>
                  <a:pt x="7740573" y="268615"/>
                  <a:pt x="7734423" y="270463"/>
                </a:cubicBezTo>
                <a:cubicBezTo>
                  <a:pt x="7733157" y="270763"/>
                  <a:pt x="7729514" y="271677"/>
                  <a:pt x="7723493" y="273206"/>
                </a:cubicBezTo>
                <a:cubicBezTo>
                  <a:pt x="7717474" y="274735"/>
                  <a:pt x="7711755" y="275499"/>
                  <a:pt x="7706335" y="275499"/>
                </a:cubicBezTo>
                <a:cubicBezTo>
                  <a:pt x="7685951" y="275499"/>
                  <a:pt x="7669497" y="273230"/>
                  <a:pt x="7656971" y="268691"/>
                </a:cubicBezTo>
                <a:cubicBezTo>
                  <a:pt x="7644446" y="264152"/>
                  <a:pt x="7631759" y="254470"/>
                  <a:pt x="7618910" y="239644"/>
                </a:cubicBezTo>
                <a:lnTo>
                  <a:pt x="7617895" y="227193"/>
                </a:lnTo>
                <a:cubicBezTo>
                  <a:pt x="7617895" y="225493"/>
                  <a:pt x="7618573" y="223513"/>
                  <a:pt x="7619927" y="221253"/>
                </a:cubicBezTo>
                <a:lnTo>
                  <a:pt x="7623243" y="219107"/>
                </a:lnTo>
                <a:lnTo>
                  <a:pt x="7622825" y="216327"/>
                </a:lnTo>
                <a:cubicBezTo>
                  <a:pt x="7629697" y="210179"/>
                  <a:pt x="7635161" y="205602"/>
                  <a:pt x="7639215" y="202597"/>
                </a:cubicBezTo>
                <a:cubicBezTo>
                  <a:pt x="7643271" y="199592"/>
                  <a:pt x="7648794" y="196625"/>
                  <a:pt x="7655785" y="193696"/>
                </a:cubicBezTo>
                <a:lnTo>
                  <a:pt x="7657307" y="194596"/>
                </a:lnTo>
                <a:cubicBezTo>
                  <a:pt x="7656397" y="194825"/>
                  <a:pt x="7658086" y="193329"/>
                  <a:pt x="7662372" y="190110"/>
                </a:cubicBezTo>
                <a:lnTo>
                  <a:pt x="7664451" y="191010"/>
                </a:lnTo>
                <a:lnTo>
                  <a:pt x="7664623" y="190567"/>
                </a:lnTo>
                <a:lnTo>
                  <a:pt x="7670995" y="190567"/>
                </a:lnTo>
                <a:lnTo>
                  <a:pt x="7670995" y="202840"/>
                </a:lnTo>
                <a:lnTo>
                  <a:pt x="7667689" y="202840"/>
                </a:lnTo>
                <a:lnTo>
                  <a:pt x="7658677" y="215115"/>
                </a:lnTo>
                <a:lnTo>
                  <a:pt x="7659329" y="214998"/>
                </a:lnTo>
                <a:cubicBezTo>
                  <a:pt x="7656939" y="220152"/>
                  <a:pt x="7655743" y="225638"/>
                  <a:pt x="7655743" y="231458"/>
                </a:cubicBezTo>
                <a:cubicBezTo>
                  <a:pt x="7655743" y="232829"/>
                  <a:pt x="7656376" y="234148"/>
                  <a:pt x="7657643" y="235415"/>
                </a:cubicBezTo>
                <a:cubicBezTo>
                  <a:pt x="7683041" y="235415"/>
                  <a:pt x="7729571" y="224140"/>
                  <a:pt x="7797231" y="201590"/>
                </a:cubicBezTo>
                <a:cubicBezTo>
                  <a:pt x="7801766" y="200218"/>
                  <a:pt x="7808035" y="198231"/>
                  <a:pt x="7816041" y="195628"/>
                </a:cubicBezTo>
                <a:cubicBezTo>
                  <a:pt x="7824047" y="193025"/>
                  <a:pt x="7832199" y="190784"/>
                  <a:pt x="7840494" y="188902"/>
                </a:cubicBezTo>
                <a:cubicBezTo>
                  <a:pt x="7848791" y="187021"/>
                  <a:pt x="7855949" y="186081"/>
                  <a:pt x="7861968" y="186081"/>
                </a:cubicBezTo>
                <a:close/>
                <a:moveTo>
                  <a:pt x="4146017" y="182812"/>
                </a:moveTo>
                <a:lnTo>
                  <a:pt x="4138653" y="184004"/>
                </a:lnTo>
                <a:cubicBezTo>
                  <a:pt x="4132794" y="185799"/>
                  <a:pt x="4126297" y="189387"/>
                  <a:pt x="4119161" y="194770"/>
                </a:cubicBezTo>
                <a:lnTo>
                  <a:pt x="4112189" y="200643"/>
                </a:lnTo>
                <a:lnTo>
                  <a:pt x="4120669" y="197832"/>
                </a:lnTo>
                <a:cubicBezTo>
                  <a:pt x="4127596" y="195198"/>
                  <a:pt x="4133621" y="192174"/>
                  <a:pt x="4138743" y="188759"/>
                </a:cubicBezTo>
                <a:cubicBezTo>
                  <a:pt x="4141304" y="187052"/>
                  <a:pt x="4143224" y="185663"/>
                  <a:pt x="4144505" y="184591"/>
                </a:cubicBezTo>
                <a:close/>
                <a:moveTo>
                  <a:pt x="6411459" y="176829"/>
                </a:moveTo>
                <a:lnTo>
                  <a:pt x="6394028" y="193503"/>
                </a:lnTo>
                <a:lnTo>
                  <a:pt x="6393727" y="194211"/>
                </a:lnTo>
                <a:lnTo>
                  <a:pt x="6398497" y="191367"/>
                </a:lnTo>
                <a:cubicBezTo>
                  <a:pt x="6403047" y="188609"/>
                  <a:pt x="6407682" y="185529"/>
                  <a:pt x="6412402" y="182127"/>
                </a:cubicBezTo>
                <a:cubicBezTo>
                  <a:pt x="6417121" y="178724"/>
                  <a:pt x="6419910" y="177263"/>
                  <a:pt x="6420767" y="177744"/>
                </a:cubicBezTo>
                <a:cubicBezTo>
                  <a:pt x="6419862" y="178401"/>
                  <a:pt x="6416760" y="178096"/>
                  <a:pt x="6411459" y="176829"/>
                </a:cubicBezTo>
                <a:close/>
                <a:moveTo>
                  <a:pt x="7285207" y="174872"/>
                </a:moveTo>
                <a:lnTo>
                  <a:pt x="7285225" y="174872"/>
                </a:lnTo>
                <a:lnTo>
                  <a:pt x="7285235" y="174904"/>
                </a:lnTo>
                <a:lnTo>
                  <a:pt x="7285219" y="174903"/>
                </a:lnTo>
                <a:close/>
                <a:moveTo>
                  <a:pt x="7283992" y="170167"/>
                </a:moveTo>
                <a:lnTo>
                  <a:pt x="7284739" y="173565"/>
                </a:lnTo>
                <a:lnTo>
                  <a:pt x="7285207" y="174872"/>
                </a:lnTo>
                <a:lnTo>
                  <a:pt x="7284568" y="174872"/>
                </a:lnTo>
                <a:lnTo>
                  <a:pt x="7285219" y="174903"/>
                </a:lnTo>
                <a:lnTo>
                  <a:pt x="7285350" y="175270"/>
                </a:lnTo>
                <a:lnTo>
                  <a:pt x="7285235" y="174904"/>
                </a:lnTo>
                <a:lnTo>
                  <a:pt x="7288099" y="175040"/>
                </a:lnTo>
                <a:close/>
                <a:moveTo>
                  <a:pt x="2243345" y="162620"/>
                </a:moveTo>
                <a:lnTo>
                  <a:pt x="2244486" y="165003"/>
                </a:lnTo>
                <a:lnTo>
                  <a:pt x="2246896" y="163785"/>
                </a:lnTo>
                <a:lnTo>
                  <a:pt x="2247737" y="163159"/>
                </a:lnTo>
                <a:close/>
                <a:moveTo>
                  <a:pt x="5009938" y="161397"/>
                </a:moveTo>
                <a:lnTo>
                  <a:pt x="4996067" y="166881"/>
                </a:lnTo>
                <a:cubicBezTo>
                  <a:pt x="4990706" y="169485"/>
                  <a:pt x="4985209" y="172629"/>
                  <a:pt x="4979576" y="176311"/>
                </a:cubicBezTo>
                <a:cubicBezTo>
                  <a:pt x="4968311" y="183677"/>
                  <a:pt x="4958706" y="192100"/>
                  <a:pt x="4950762" y="201583"/>
                </a:cubicBezTo>
                <a:cubicBezTo>
                  <a:pt x="4947781" y="202935"/>
                  <a:pt x="4944992" y="206350"/>
                  <a:pt x="4942397" y="211827"/>
                </a:cubicBezTo>
                <a:cubicBezTo>
                  <a:pt x="4939801" y="217304"/>
                  <a:pt x="4938520" y="220021"/>
                  <a:pt x="4938553" y="219978"/>
                </a:cubicBezTo>
                <a:lnTo>
                  <a:pt x="4938553" y="222042"/>
                </a:lnTo>
                <a:cubicBezTo>
                  <a:pt x="4938553" y="228243"/>
                  <a:pt x="4939129" y="237085"/>
                  <a:pt x="4940282" y="248567"/>
                </a:cubicBezTo>
                <a:lnTo>
                  <a:pt x="4940776" y="254501"/>
                </a:lnTo>
                <a:lnTo>
                  <a:pt x="4943518" y="253310"/>
                </a:lnTo>
                <a:cubicBezTo>
                  <a:pt x="4946585" y="251844"/>
                  <a:pt x="4950288" y="250322"/>
                  <a:pt x="4954627" y="248746"/>
                </a:cubicBezTo>
                <a:cubicBezTo>
                  <a:pt x="4989960" y="233972"/>
                  <a:pt x="5007716" y="226405"/>
                  <a:pt x="5007898" y="226043"/>
                </a:cubicBezTo>
                <a:cubicBezTo>
                  <a:pt x="5009993" y="220547"/>
                  <a:pt x="5011041" y="211739"/>
                  <a:pt x="5011041" y="199618"/>
                </a:cubicBezTo>
                <a:cubicBezTo>
                  <a:pt x="5011041" y="192410"/>
                  <a:pt x="5010944" y="185523"/>
                  <a:pt x="5010752" y="178958"/>
                </a:cubicBezTo>
                <a:close/>
                <a:moveTo>
                  <a:pt x="6381841" y="154684"/>
                </a:moveTo>
                <a:lnTo>
                  <a:pt x="6382191" y="156413"/>
                </a:lnTo>
                <a:lnTo>
                  <a:pt x="6387299" y="156648"/>
                </a:lnTo>
                <a:lnTo>
                  <a:pt x="6387299" y="154684"/>
                </a:lnTo>
                <a:close/>
                <a:moveTo>
                  <a:pt x="1834687" y="153955"/>
                </a:moveTo>
                <a:cubicBezTo>
                  <a:pt x="1830584" y="156517"/>
                  <a:pt x="1826244" y="159668"/>
                  <a:pt x="1821667" y="163408"/>
                </a:cubicBezTo>
                <a:lnTo>
                  <a:pt x="1816612" y="167954"/>
                </a:lnTo>
                <a:lnTo>
                  <a:pt x="1825179" y="164999"/>
                </a:lnTo>
                <a:cubicBezTo>
                  <a:pt x="1831330" y="162756"/>
                  <a:pt x="1836147" y="160964"/>
                  <a:pt x="1839629" y="159622"/>
                </a:cubicBezTo>
                <a:lnTo>
                  <a:pt x="1844078" y="157776"/>
                </a:lnTo>
                <a:lnTo>
                  <a:pt x="1840045" y="156680"/>
                </a:lnTo>
                <a:cubicBezTo>
                  <a:pt x="1836073" y="155145"/>
                  <a:pt x="1834287" y="154236"/>
                  <a:pt x="1834687" y="153955"/>
                </a:cubicBezTo>
                <a:close/>
                <a:moveTo>
                  <a:pt x="5877671" y="152162"/>
                </a:moveTo>
                <a:cubicBezTo>
                  <a:pt x="5877480" y="152310"/>
                  <a:pt x="5874510" y="156528"/>
                  <a:pt x="5868759" y="164817"/>
                </a:cubicBezTo>
                <a:cubicBezTo>
                  <a:pt x="5865884" y="168962"/>
                  <a:pt x="5863727" y="172327"/>
                  <a:pt x="5862289" y="174912"/>
                </a:cubicBezTo>
                <a:lnTo>
                  <a:pt x="5861802" y="176137"/>
                </a:lnTo>
                <a:lnTo>
                  <a:pt x="5864552" y="174647"/>
                </a:lnTo>
                <a:cubicBezTo>
                  <a:pt x="5866791" y="173378"/>
                  <a:pt x="5870032" y="171510"/>
                  <a:pt x="5874274" y="169043"/>
                </a:cubicBezTo>
                <a:cubicBezTo>
                  <a:pt x="5882758" y="164109"/>
                  <a:pt x="5887684" y="161525"/>
                  <a:pt x="5889051" y="161292"/>
                </a:cubicBezTo>
                <a:lnTo>
                  <a:pt x="5892675" y="157796"/>
                </a:lnTo>
                <a:lnTo>
                  <a:pt x="5889493" y="156395"/>
                </a:lnTo>
                <a:cubicBezTo>
                  <a:pt x="5885450" y="154135"/>
                  <a:pt x="5883683" y="153022"/>
                  <a:pt x="5884193" y="153055"/>
                </a:cubicBezTo>
                <a:lnTo>
                  <a:pt x="5880735" y="153955"/>
                </a:lnTo>
                <a:close/>
                <a:moveTo>
                  <a:pt x="372221" y="152162"/>
                </a:moveTo>
                <a:cubicBezTo>
                  <a:pt x="372031" y="152310"/>
                  <a:pt x="369060" y="156528"/>
                  <a:pt x="363309" y="164817"/>
                </a:cubicBezTo>
                <a:cubicBezTo>
                  <a:pt x="360434" y="168962"/>
                  <a:pt x="358277" y="172327"/>
                  <a:pt x="356840" y="174912"/>
                </a:cubicBezTo>
                <a:lnTo>
                  <a:pt x="356352" y="176137"/>
                </a:lnTo>
                <a:lnTo>
                  <a:pt x="359102" y="174647"/>
                </a:lnTo>
                <a:cubicBezTo>
                  <a:pt x="361341" y="173378"/>
                  <a:pt x="364582" y="171510"/>
                  <a:pt x="368824" y="169043"/>
                </a:cubicBezTo>
                <a:cubicBezTo>
                  <a:pt x="377308" y="164109"/>
                  <a:pt x="382234" y="161525"/>
                  <a:pt x="383601" y="161292"/>
                </a:cubicBezTo>
                <a:lnTo>
                  <a:pt x="387225" y="157796"/>
                </a:lnTo>
                <a:lnTo>
                  <a:pt x="384044" y="156395"/>
                </a:lnTo>
                <a:cubicBezTo>
                  <a:pt x="380001" y="154135"/>
                  <a:pt x="378233" y="153022"/>
                  <a:pt x="378743" y="153055"/>
                </a:cubicBezTo>
                <a:lnTo>
                  <a:pt x="375286" y="153955"/>
                </a:lnTo>
                <a:close/>
                <a:moveTo>
                  <a:pt x="5070977" y="147226"/>
                </a:moveTo>
                <a:cubicBezTo>
                  <a:pt x="5067219" y="146926"/>
                  <a:pt x="5064691" y="148002"/>
                  <a:pt x="5063394" y="150455"/>
                </a:cubicBezTo>
                <a:cubicBezTo>
                  <a:pt x="5062096" y="152907"/>
                  <a:pt x="5061448" y="157603"/>
                  <a:pt x="5061448" y="164542"/>
                </a:cubicBezTo>
                <a:lnTo>
                  <a:pt x="5061897" y="178801"/>
                </a:lnTo>
                <a:cubicBezTo>
                  <a:pt x="5061897" y="192850"/>
                  <a:pt x="5062383" y="200361"/>
                  <a:pt x="5063354" y="201332"/>
                </a:cubicBezTo>
                <a:cubicBezTo>
                  <a:pt x="5068498" y="201332"/>
                  <a:pt x="5076432" y="196406"/>
                  <a:pt x="5087158" y="186552"/>
                </a:cubicBezTo>
                <a:cubicBezTo>
                  <a:pt x="5097882" y="176698"/>
                  <a:pt x="5109732" y="164864"/>
                  <a:pt x="5122705" y="151048"/>
                </a:cubicBezTo>
                <a:lnTo>
                  <a:pt x="5123815" y="149359"/>
                </a:lnTo>
                <a:close/>
                <a:moveTo>
                  <a:pt x="3669144" y="142568"/>
                </a:moveTo>
                <a:cubicBezTo>
                  <a:pt x="3683151" y="147297"/>
                  <a:pt x="3694835" y="156686"/>
                  <a:pt x="3704199" y="170736"/>
                </a:cubicBezTo>
                <a:cubicBezTo>
                  <a:pt x="3704199" y="173108"/>
                  <a:pt x="3704477" y="175361"/>
                  <a:pt x="3705035" y="177497"/>
                </a:cubicBezTo>
                <a:cubicBezTo>
                  <a:pt x="3705591" y="179633"/>
                  <a:pt x="3705135" y="180701"/>
                  <a:pt x="3703663" y="180701"/>
                </a:cubicBezTo>
                <a:cubicBezTo>
                  <a:pt x="3705568" y="180701"/>
                  <a:pt x="3707952" y="180416"/>
                  <a:pt x="3710814" y="179844"/>
                </a:cubicBezTo>
                <a:cubicBezTo>
                  <a:pt x="3713676" y="179273"/>
                  <a:pt x="3716324" y="178832"/>
                  <a:pt x="3718758" y="178522"/>
                </a:cubicBezTo>
                <a:cubicBezTo>
                  <a:pt x="3728321" y="177284"/>
                  <a:pt x="3738689" y="176665"/>
                  <a:pt x="3749862" y="176665"/>
                </a:cubicBezTo>
                <a:cubicBezTo>
                  <a:pt x="3765335" y="176665"/>
                  <a:pt x="3781468" y="179695"/>
                  <a:pt x="3798260" y="185756"/>
                </a:cubicBezTo>
                <a:cubicBezTo>
                  <a:pt x="3815053" y="191816"/>
                  <a:pt x="3829140" y="200775"/>
                  <a:pt x="3840519" y="212634"/>
                </a:cubicBezTo>
                <a:cubicBezTo>
                  <a:pt x="3851899" y="224493"/>
                  <a:pt x="3857589" y="238842"/>
                  <a:pt x="3857589" y="255682"/>
                </a:cubicBezTo>
                <a:cubicBezTo>
                  <a:pt x="3857589" y="269674"/>
                  <a:pt x="3851840" y="286101"/>
                  <a:pt x="3840341" y="304963"/>
                </a:cubicBezTo>
                <a:cubicBezTo>
                  <a:pt x="3828842" y="323825"/>
                  <a:pt x="3816270" y="341288"/>
                  <a:pt x="3802625" y="357352"/>
                </a:cubicBezTo>
                <a:cubicBezTo>
                  <a:pt x="3776922" y="387703"/>
                  <a:pt x="3751559" y="402879"/>
                  <a:pt x="3726537" y="402879"/>
                </a:cubicBezTo>
                <a:cubicBezTo>
                  <a:pt x="3715474" y="402879"/>
                  <a:pt x="3706174" y="401436"/>
                  <a:pt x="3698637" y="398550"/>
                </a:cubicBezTo>
                <a:cubicBezTo>
                  <a:pt x="3694869" y="397107"/>
                  <a:pt x="3690951" y="395251"/>
                  <a:pt x="3686885" y="392983"/>
                </a:cubicBezTo>
                <a:lnTo>
                  <a:pt x="3675774" y="385918"/>
                </a:lnTo>
                <a:lnTo>
                  <a:pt x="3667938" y="392789"/>
                </a:lnTo>
                <a:cubicBezTo>
                  <a:pt x="3659008" y="399516"/>
                  <a:pt x="3650135" y="402879"/>
                  <a:pt x="3641320" y="402879"/>
                </a:cubicBezTo>
                <a:cubicBezTo>
                  <a:pt x="3630075" y="402879"/>
                  <a:pt x="3621411" y="401317"/>
                  <a:pt x="3615327" y="398193"/>
                </a:cubicBezTo>
                <a:cubicBezTo>
                  <a:pt x="3609243" y="395069"/>
                  <a:pt x="3601734" y="388799"/>
                  <a:pt x="3592799" y="379383"/>
                </a:cubicBezTo>
                <a:lnTo>
                  <a:pt x="3583726" y="372882"/>
                </a:lnTo>
                <a:lnTo>
                  <a:pt x="3582483" y="364646"/>
                </a:lnTo>
                <a:cubicBezTo>
                  <a:pt x="3584041" y="362222"/>
                  <a:pt x="3584953" y="359549"/>
                  <a:pt x="3585219" y="356627"/>
                </a:cubicBezTo>
                <a:cubicBezTo>
                  <a:pt x="3585486" y="353705"/>
                  <a:pt x="3585620" y="351366"/>
                  <a:pt x="3585620" y="349608"/>
                </a:cubicBezTo>
                <a:lnTo>
                  <a:pt x="3600523" y="336549"/>
                </a:lnTo>
                <a:lnTo>
                  <a:pt x="3586112" y="329024"/>
                </a:lnTo>
                <a:cubicBezTo>
                  <a:pt x="3580810" y="325220"/>
                  <a:pt x="3576695" y="321000"/>
                  <a:pt x="3573768" y="316365"/>
                </a:cubicBezTo>
                <a:cubicBezTo>
                  <a:pt x="3567915" y="307095"/>
                  <a:pt x="3564989" y="294492"/>
                  <a:pt x="3564989" y="278556"/>
                </a:cubicBezTo>
                <a:cubicBezTo>
                  <a:pt x="3564989" y="273975"/>
                  <a:pt x="3565448" y="269689"/>
                  <a:pt x="3566367" y="265698"/>
                </a:cubicBezTo>
                <a:cubicBezTo>
                  <a:pt x="3566944" y="260511"/>
                  <a:pt x="3567231" y="256873"/>
                  <a:pt x="3567231" y="254782"/>
                </a:cubicBezTo>
                <a:cubicBezTo>
                  <a:pt x="3567231" y="252748"/>
                  <a:pt x="3567475" y="251732"/>
                  <a:pt x="3567960" y="251732"/>
                </a:cubicBezTo>
                <a:cubicBezTo>
                  <a:pt x="3561445" y="256380"/>
                  <a:pt x="3557990" y="261314"/>
                  <a:pt x="3557595" y="266533"/>
                </a:cubicBezTo>
                <a:lnTo>
                  <a:pt x="3552965" y="266533"/>
                </a:lnTo>
                <a:cubicBezTo>
                  <a:pt x="3553428" y="266533"/>
                  <a:pt x="3553632" y="266594"/>
                  <a:pt x="3553580" y="266716"/>
                </a:cubicBezTo>
                <a:cubicBezTo>
                  <a:pt x="3553528" y="266837"/>
                  <a:pt x="3553501" y="267493"/>
                  <a:pt x="3553501" y="268684"/>
                </a:cubicBezTo>
                <a:cubicBezTo>
                  <a:pt x="3553501" y="282062"/>
                  <a:pt x="3554591" y="295720"/>
                  <a:pt x="3556770" y="309660"/>
                </a:cubicBezTo>
                <a:cubicBezTo>
                  <a:pt x="3558948" y="323600"/>
                  <a:pt x="3562416" y="334351"/>
                  <a:pt x="3567174" y="341914"/>
                </a:cubicBezTo>
                <a:cubicBezTo>
                  <a:pt x="3567303" y="342376"/>
                  <a:pt x="3569019" y="344965"/>
                  <a:pt x="3572321" y="349680"/>
                </a:cubicBezTo>
                <a:cubicBezTo>
                  <a:pt x="3575624" y="354394"/>
                  <a:pt x="3578022" y="358495"/>
                  <a:pt x="3579515" y="361981"/>
                </a:cubicBezTo>
                <a:cubicBezTo>
                  <a:pt x="3581008" y="365467"/>
                  <a:pt x="3581755" y="370563"/>
                  <a:pt x="3581755" y="377269"/>
                </a:cubicBezTo>
                <a:lnTo>
                  <a:pt x="3576376" y="378455"/>
                </a:lnTo>
                <a:lnTo>
                  <a:pt x="3577269" y="384041"/>
                </a:lnTo>
                <a:lnTo>
                  <a:pt x="3564745" y="386284"/>
                </a:lnTo>
                <a:cubicBezTo>
                  <a:pt x="3564346" y="385984"/>
                  <a:pt x="3562310" y="384938"/>
                  <a:pt x="3558637" y="383144"/>
                </a:cubicBezTo>
                <a:lnTo>
                  <a:pt x="3551534" y="380585"/>
                </a:lnTo>
                <a:lnTo>
                  <a:pt x="3546979" y="382698"/>
                </a:lnTo>
                <a:cubicBezTo>
                  <a:pt x="3494101" y="341398"/>
                  <a:pt x="3467662" y="298759"/>
                  <a:pt x="3467662" y="254782"/>
                </a:cubicBezTo>
                <a:cubicBezTo>
                  <a:pt x="3467662" y="241237"/>
                  <a:pt x="3469777" y="226945"/>
                  <a:pt x="3474006" y="211905"/>
                </a:cubicBezTo>
                <a:cubicBezTo>
                  <a:pt x="3478235" y="196865"/>
                  <a:pt x="3485314" y="186776"/>
                  <a:pt x="3495244" y="181637"/>
                </a:cubicBezTo>
                <a:cubicBezTo>
                  <a:pt x="3500650" y="178918"/>
                  <a:pt x="3504641" y="177558"/>
                  <a:pt x="3507217" y="177558"/>
                </a:cubicBezTo>
                <a:cubicBezTo>
                  <a:pt x="3513680" y="177558"/>
                  <a:pt x="3521194" y="177724"/>
                  <a:pt x="3529759" y="178055"/>
                </a:cubicBezTo>
                <a:cubicBezTo>
                  <a:pt x="3538324" y="178386"/>
                  <a:pt x="3546986" y="179594"/>
                  <a:pt x="3555744" y="181680"/>
                </a:cubicBezTo>
                <a:lnTo>
                  <a:pt x="3555744" y="190195"/>
                </a:lnTo>
                <a:cubicBezTo>
                  <a:pt x="3545577" y="194082"/>
                  <a:pt x="3540492" y="198842"/>
                  <a:pt x="3540492" y="204476"/>
                </a:cubicBezTo>
                <a:cubicBezTo>
                  <a:pt x="3535711" y="212543"/>
                  <a:pt x="3533320" y="226174"/>
                  <a:pt x="3533320" y="245367"/>
                </a:cubicBezTo>
                <a:lnTo>
                  <a:pt x="3540911" y="281298"/>
                </a:lnTo>
                <a:lnTo>
                  <a:pt x="3540946" y="278362"/>
                </a:lnTo>
                <a:cubicBezTo>
                  <a:pt x="3541063" y="274324"/>
                  <a:pt x="3541238" y="271098"/>
                  <a:pt x="3541471" y="268684"/>
                </a:cubicBezTo>
                <a:cubicBezTo>
                  <a:pt x="3541938" y="263855"/>
                  <a:pt x="3543385" y="258933"/>
                  <a:pt x="3545811" y="253918"/>
                </a:cubicBezTo>
                <a:cubicBezTo>
                  <a:pt x="3548237" y="248903"/>
                  <a:pt x="3552935" y="241690"/>
                  <a:pt x="3559902" y="232279"/>
                </a:cubicBezTo>
                <a:cubicBezTo>
                  <a:pt x="3562955" y="232279"/>
                  <a:pt x="3565227" y="229141"/>
                  <a:pt x="3566717" y="222864"/>
                </a:cubicBezTo>
                <a:cubicBezTo>
                  <a:pt x="3568751" y="222864"/>
                  <a:pt x="3570095" y="221228"/>
                  <a:pt x="3570750" y="217956"/>
                </a:cubicBezTo>
                <a:cubicBezTo>
                  <a:pt x="3571405" y="214684"/>
                  <a:pt x="3572025" y="208645"/>
                  <a:pt x="3572611" y="199839"/>
                </a:cubicBezTo>
                <a:cubicBezTo>
                  <a:pt x="3573240" y="189524"/>
                  <a:pt x="3574054" y="181453"/>
                  <a:pt x="3575054" y="175626"/>
                </a:cubicBezTo>
                <a:cubicBezTo>
                  <a:pt x="3576054" y="169799"/>
                  <a:pt x="3579245" y="165657"/>
                  <a:pt x="3584627" y="163199"/>
                </a:cubicBezTo>
                <a:cubicBezTo>
                  <a:pt x="3594204" y="166952"/>
                  <a:pt x="3601017" y="170514"/>
                  <a:pt x="3605065" y="173886"/>
                </a:cubicBezTo>
                <a:cubicBezTo>
                  <a:pt x="3609113" y="177258"/>
                  <a:pt x="3611894" y="180879"/>
                  <a:pt x="3613409" y="184748"/>
                </a:cubicBezTo>
                <a:cubicBezTo>
                  <a:pt x="3614923" y="188618"/>
                  <a:pt x="3616859" y="194444"/>
                  <a:pt x="3619217" y="202225"/>
                </a:cubicBezTo>
                <a:cubicBezTo>
                  <a:pt x="3618288" y="202225"/>
                  <a:pt x="3623682" y="200532"/>
                  <a:pt x="3635397" y="197146"/>
                </a:cubicBezTo>
                <a:cubicBezTo>
                  <a:pt x="3647113" y="193760"/>
                  <a:pt x="3655881" y="191181"/>
                  <a:pt x="3661701" y="189410"/>
                </a:cubicBezTo>
                <a:lnTo>
                  <a:pt x="3663658" y="172743"/>
                </a:lnTo>
                <a:cubicBezTo>
                  <a:pt x="3662162" y="169938"/>
                  <a:pt x="3661415" y="166785"/>
                  <a:pt x="3661415" y="163285"/>
                </a:cubicBezTo>
                <a:lnTo>
                  <a:pt x="3661415" y="160320"/>
                </a:lnTo>
                <a:lnTo>
                  <a:pt x="3662765" y="160406"/>
                </a:lnTo>
                <a:lnTo>
                  <a:pt x="3661415" y="159177"/>
                </a:lnTo>
                <a:lnTo>
                  <a:pt x="3663658" y="155648"/>
                </a:lnTo>
                <a:lnTo>
                  <a:pt x="3662765" y="154877"/>
                </a:lnTo>
                <a:lnTo>
                  <a:pt x="3662765" y="148669"/>
                </a:lnTo>
                <a:close/>
                <a:moveTo>
                  <a:pt x="8147919" y="132456"/>
                </a:moveTo>
                <a:lnTo>
                  <a:pt x="8147368" y="142704"/>
                </a:lnTo>
                <a:lnTo>
                  <a:pt x="8146982" y="151248"/>
                </a:lnTo>
                <a:lnTo>
                  <a:pt x="8147868" y="155577"/>
                </a:lnTo>
                <a:cubicBezTo>
                  <a:pt x="8155265" y="152281"/>
                  <a:pt x="8158962" y="149833"/>
                  <a:pt x="8158962" y="148233"/>
                </a:cubicBezTo>
                <a:close/>
                <a:moveTo>
                  <a:pt x="5922841" y="131974"/>
                </a:moveTo>
                <a:cubicBezTo>
                  <a:pt x="5920126" y="131974"/>
                  <a:pt x="5915969" y="137751"/>
                  <a:pt x="5910368" y="149305"/>
                </a:cubicBezTo>
                <a:cubicBezTo>
                  <a:pt x="5911982" y="149305"/>
                  <a:pt x="5915073" y="148265"/>
                  <a:pt x="5919640" y="146186"/>
                </a:cubicBezTo>
                <a:cubicBezTo>
                  <a:pt x="5924208" y="144107"/>
                  <a:pt x="5929132" y="141877"/>
                  <a:pt x="5934413" y="139496"/>
                </a:cubicBezTo>
                <a:cubicBezTo>
                  <a:pt x="5934113" y="140758"/>
                  <a:pt x="5932441" y="139820"/>
                  <a:pt x="5929395" y="136682"/>
                </a:cubicBezTo>
                <a:cubicBezTo>
                  <a:pt x="5926349" y="133543"/>
                  <a:pt x="5924165" y="131974"/>
                  <a:pt x="5922841" y="131974"/>
                </a:cubicBezTo>
                <a:close/>
                <a:moveTo>
                  <a:pt x="417391" y="131974"/>
                </a:moveTo>
                <a:cubicBezTo>
                  <a:pt x="414676" y="131974"/>
                  <a:pt x="410519" y="137751"/>
                  <a:pt x="404918" y="149305"/>
                </a:cubicBezTo>
                <a:cubicBezTo>
                  <a:pt x="406532" y="149305"/>
                  <a:pt x="409623" y="148265"/>
                  <a:pt x="414190" y="146186"/>
                </a:cubicBezTo>
                <a:cubicBezTo>
                  <a:pt x="418758" y="144107"/>
                  <a:pt x="423682" y="141877"/>
                  <a:pt x="428964" y="139496"/>
                </a:cubicBezTo>
                <a:cubicBezTo>
                  <a:pt x="428664" y="140758"/>
                  <a:pt x="426991" y="139820"/>
                  <a:pt x="423945" y="136682"/>
                </a:cubicBezTo>
                <a:cubicBezTo>
                  <a:pt x="420900" y="133543"/>
                  <a:pt x="418715" y="131974"/>
                  <a:pt x="417391" y="131974"/>
                </a:cubicBezTo>
                <a:close/>
                <a:moveTo>
                  <a:pt x="1443096" y="127045"/>
                </a:moveTo>
                <a:cubicBezTo>
                  <a:pt x="1435399" y="130012"/>
                  <a:pt x="1430701" y="134048"/>
                  <a:pt x="1429001" y="139153"/>
                </a:cubicBezTo>
                <a:cubicBezTo>
                  <a:pt x="1427255" y="139153"/>
                  <a:pt x="1425408" y="139772"/>
                  <a:pt x="1423459" y="141011"/>
                </a:cubicBezTo>
                <a:lnTo>
                  <a:pt x="1422142" y="142203"/>
                </a:lnTo>
                <a:lnTo>
                  <a:pt x="1427344" y="139882"/>
                </a:lnTo>
                <a:lnTo>
                  <a:pt x="1432216" y="139882"/>
                </a:lnTo>
                <a:lnTo>
                  <a:pt x="1432244" y="140325"/>
                </a:lnTo>
                <a:cubicBezTo>
                  <a:pt x="1442064" y="136034"/>
                  <a:pt x="1447341" y="133229"/>
                  <a:pt x="1448075" y="131910"/>
                </a:cubicBezTo>
                <a:cubicBezTo>
                  <a:pt x="1447241" y="131205"/>
                  <a:pt x="1445581" y="129583"/>
                  <a:pt x="1443096" y="127045"/>
                </a:cubicBezTo>
                <a:close/>
                <a:moveTo>
                  <a:pt x="4649569" y="124556"/>
                </a:moveTo>
                <a:lnTo>
                  <a:pt x="4651342" y="134496"/>
                </a:lnTo>
                <a:cubicBezTo>
                  <a:pt x="4651940" y="140446"/>
                  <a:pt x="4652239" y="147323"/>
                  <a:pt x="4652239" y="155127"/>
                </a:cubicBezTo>
                <a:lnTo>
                  <a:pt x="4651789" y="187416"/>
                </a:lnTo>
                <a:cubicBezTo>
                  <a:pt x="4652117" y="186497"/>
                  <a:pt x="4659426" y="181347"/>
                  <a:pt x="4673713" y="171965"/>
                </a:cubicBezTo>
                <a:cubicBezTo>
                  <a:pt x="4688001" y="162582"/>
                  <a:pt x="4695734" y="157782"/>
                  <a:pt x="4696916" y="157563"/>
                </a:cubicBezTo>
                <a:cubicBezTo>
                  <a:pt x="4688548" y="153250"/>
                  <a:pt x="4679882" y="147916"/>
                  <a:pt x="4670916" y="141559"/>
                </a:cubicBezTo>
                <a:close/>
                <a:moveTo>
                  <a:pt x="6810193" y="122974"/>
                </a:moveTo>
                <a:lnTo>
                  <a:pt x="6806133" y="132343"/>
                </a:lnTo>
                <a:cubicBezTo>
                  <a:pt x="6802821" y="139650"/>
                  <a:pt x="6799022" y="147742"/>
                  <a:pt x="6794735" y="156620"/>
                </a:cubicBezTo>
                <a:cubicBezTo>
                  <a:pt x="6793592" y="159296"/>
                  <a:pt x="6790811" y="165409"/>
                  <a:pt x="6786392" y="174958"/>
                </a:cubicBezTo>
                <a:cubicBezTo>
                  <a:pt x="6781972" y="184507"/>
                  <a:pt x="6779664" y="189112"/>
                  <a:pt x="6779469" y="188774"/>
                </a:cubicBezTo>
                <a:cubicBezTo>
                  <a:pt x="6782136" y="188774"/>
                  <a:pt x="6788275" y="187078"/>
                  <a:pt x="6797886" y="183687"/>
                </a:cubicBezTo>
                <a:cubicBezTo>
                  <a:pt x="6806282" y="181097"/>
                  <a:pt x="6811626" y="179801"/>
                  <a:pt x="6813917" y="179801"/>
                </a:cubicBezTo>
                <a:cubicBezTo>
                  <a:pt x="6819855" y="179801"/>
                  <a:pt x="6827486" y="182500"/>
                  <a:pt x="6836808" y="187899"/>
                </a:cubicBezTo>
                <a:lnTo>
                  <a:pt x="6852231" y="200479"/>
                </a:lnTo>
                <a:lnTo>
                  <a:pt x="6860472" y="197232"/>
                </a:lnTo>
                <a:cubicBezTo>
                  <a:pt x="6852847" y="191336"/>
                  <a:pt x="6846126" y="184753"/>
                  <a:pt x="6840309" y="177483"/>
                </a:cubicBezTo>
                <a:cubicBezTo>
                  <a:pt x="6834492" y="170213"/>
                  <a:pt x="6830880" y="163202"/>
                  <a:pt x="6829476" y="156448"/>
                </a:cubicBezTo>
                <a:lnTo>
                  <a:pt x="6815103" y="123743"/>
                </a:lnTo>
                <a:lnTo>
                  <a:pt x="6814838" y="123901"/>
                </a:lnTo>
                <a:close/>
                <a:moveTo>
                  <a:pt x="1767672" y="122108"/>
                </a:moveTo>
                <a:cubicBezTo>
                  <a:pt x="1761853" y="122108"/>
                  <a:pt x="1757051" y="132251"/>
                  <a:pt x="1753266" y="152535"/>
                </a:cubicBezTo>
                <a:lnTo>
                  <a:pt x="1750317" y="172786"/>
                </a:lnTo>
                <a:lnTo>
                  <a:pt x="1759964" y="167838"/>
                </a:lnTo>
                <a:cubicBezTo>
                  <a:pt x="1765698" y="164694"/>
                  <a:pt x="1772891" y="160599"/>
                  <a:pt x="1781545" y="155552"/>
                </a:cubicBezTo>
                <a:cubicBezTo>
                  <a:pt x="1790198" y="150505"/>
                  <a:pt x="1796688" y="146532"/>
                  <a:pt x="1801015" y="143635"/>
                </a:cubicBezTo>
                <a:lnTo>
                  <a:pt x="1806234" y="139238"/>
                </a:lnTo>
                <a:lnTo>
                  <a:pt x="1793762" y="132150"/>
                </a:lnTo>
                <a:cubicBezTo>
                  <a:pt x="1781279" y="125456"/>
                  <a:pt x="1772583" y="122108"/>
                  <a:pt x="1767672" y="122108"/>
                </a:cubicBezTo>
                <a:close/>
                <a:moveTo>
                  <a:pt x="6813381" y="119822"/>
                </a:moveTo>
                <a:lnTo>
                  <a:pt x="6813381" y="121658"/>
                </a:lnTo>
                <a:lnTo>
                  <a:pt x="6814188" y="121658"/>
                </a:lnTo>
                <a:close/>
                <a:moveTo>
                  <a:pt x="8722997" y="118072"/>
                </a:moveTo>
                <a:cubicBezTo>
                  <a:pt x="8723245" y="118072"/>
                  <a:pt x="8721208" y="121721"/>
                  <a:pt x="8716886" y="129020"/>
                </a:cubicBezTo>
                <a:cubicBezTo>
                  <a:pt x="8712564" y="136318"/>
                  <a:pt x="8709303" y="142387"/>
                  <a:pt x="8707103" y="147226"/>
                </a:cubicBezTo>
                <a:lnTo>
                  <a:pt x="8706038" y="147226"/>
                </a:lnTo>
                <a:cubicBezTo>
                  <a:pt x="8706038" y="147497"/>
                  <a:pt x="8703190" y="153641"/>
                  <a:pt x="8697490" y="165657"/>
                </a:cubicBezTo>
                <a:cubicBezTo>
                  <a:pt x="8691793" y="177672"/>
                  <a:pt x="8686121" y="188933"/>
                  <a:pt x="8680478" y="199439"/>
                </a:cubicBezTo>
                <a:cubicBezTo>
                  <a:pt x="8678683" y="201906"/>
                  <a:pt x="8674496" y="209667"/>
                  <a:pt x="8667919" y="222721"/>
                </a:cubicBezTo>
                <a:cubicBezTo>
                  <a:pt x="8677230" y="231451"/>
                  <a:pt x="8685014" y="241838"/>
                  <a:pt x="8691272" y="253882"/>
                </a:cubicBezTo>
                <a:lnTo>
                  <a:pt x="8696461" y="274465"/>
                </a:lnTo>
                <a:lnTo>
                  <a:pt x="8697575" y="268765"/>
                </a:lnTo>
                <a:cubicBezTo>
                  <a:pt x="8699225" y="264997"/>
                  <a:pt x="8701699" y="261680"/>
                  <a:pt x="8704999" y="258815"/>
                </a:cubicBezTo>
                <a:cubicBezTo>
                  <a:pt x="8711598" y="253083"/>
                  <a:pt x="8719242" y="250217"/>
                  <a:pt x="8727933" y="250217"/>
                </a:cubicBezTo>
                <a:lnTo>
                  <a:pt x="8731998" y="250217"/>
                </a:lnTo>
                <a:lnTo>
                  <a:pt x="8765896" y="264062"/>
                </a:lnTo>
                <a:cubicBezTo>
                  <a:pt x="8772296" y="272372"/>
                  <a:pt x="8777164" y="279123"/>
                  <a:pt x="8780497" y="284314"/>
                </a:cubicBezTo>
                <a:lnTo>
                  <a:pt x="8780497" y="295051"/>
                </a:lnTo>
                <a:lnTo>
                  <a:pt x="8773768" y="299773"/>
                </a:lnTo>
                <a:lnTo>
                  <a:pt x="8774661" y="302809"/>
                </a:lnTo>
                <a:lnTo>
                  <a:pt x="8769446" y="306003"/>
                </a:lnTo>
                <a:cubicBezTo>
                  <a:pt x="8762259" y="306003"/>
                  <a:pt x="8750567" y="303895"/>
                  <a:pt x="8734370" y="299680"/>
                </a:cubicBezTo>
                <a:cubicBezTo>
                  <a:pt x="8724779" y="297018"/>
                  <a:pt x="8718895" y="295687"/>
                  <a:pt x="8716718" y="295687"/>
                </a:cubicBezTo>
                <a:cubicBezTo>
                  <a:pt x="8715613" y="295687"/>
                  <a:pt x="8714678" y="296068"/>
                  <a:pt x="8713914" y="296830"/>
                </a:cubicBezTo>
                <a:cubicBezTo>
                  <a:pt x="8713149" y="297592"/>
                  <a:pt x="8712767" y="298378"/>
                  <a:pt x="8712767" y="299188"/>
                </a:cubicBezTo>
                <a:cubicBezTo>
                  <a:pt x="8712767" y="309556"/>
                  <a:pt x="8716268" y="323416"/>
                  <a:pt x="8723269" y="340768"/>
                </a:cubicBezTo>
                <a:cubicBezTo>
                  <a:pt x="8730270" y="358120"/>
                  <a:pt x="8737323" y="371532"/>
                  <a:pt x="8744428" y="381005"/>
                </a:cubicBezTo>
                <a:cubicBezTo>
                  <a:pt x="8745529" y="382324"/>
                  <a:pt x="8747200" y="384104"/>
                  <a:pt x="8749440" y="386345"/>
                </a:cubicBezTo>
                <a:cubicBezTo>
                  <a:pt x="8751681" y="388586"/>
                  <a:pt x="8752585" y="389706"/>
                  <a:pt x="8752151" y="389706"/>
                </a:cubicBezTo>
                <a:lnTo>
                  <a:pt x="8762016" y="389706"/>
                </a:lnTo>
                <a:cubicBezTo>
                  <a:pt x="8773395" y="389706"/>
                  <a:pt x="8783653" y="379495"/>
                  <a:pt x="8792792" y="359074"/>
                </a:cubicBezTo>
                <a:cubicBezTo>
                  <a:pt x="8801931" y="338652"/>
                  <a:pt x="8808940" y="314917"/>
                  <a:pt x="8813819" y="287868"/>
                </a:cubicBezTo>
                <a:cubicBezTo>
                  <a:pt x="8818699" y="260820"/>
                  <a:pt x="8821138" y="239923"/>
                  <a:pt x="8821138" y="225178"/>
                </a:cubicBezTo>
                <a:cubicBezTo>
                  <a:pt x="8821138" y="208195"/>
                  <a:pt x="8819569" y="199704"/>
                  <a:pt x="8816430" y="199704"/>
                </a:cubicBezTo>
                <a:lnTo>
                  <a:pt x="8805329" y="200132"/>
                </a:lnTo>
                <a:cubicBezTo>
                  <a:pt x="8799824" y="200742"/>
                  <a:pt x="8795702" y="201047"/>
                  <a:pt x="8792963" y="201047"/>
                </a:cubicBezTo>
                <a:cubicBezTo>
                  <a:pt x="8774366" y="201047"/>
                  <a:pt x="8756425" y="193191"/>
                  <a:pt x="8739142" y="177479"/>
                </a:cubicBezTo>
                <a:cubicBezTo>
                  <a:pt x="8734709" y="173384"/>
                  <a:pt x="8730827" y="166660"/>
                  <a:pt x="8727498" y="157309"/>
                </a:cubicBezTo>
                <a:cubicBezTo>
                  <a:pt x="8724169" y="147958"/>
                  <a:pt x="8722340" y="140030"/>
                  <a:pt x="8722012" y="133524"/>
                </a:cubicBezTo>
                <a:cubicBezTo>
                  <a:pt x="8722012" y="123223"/>
                  <a:pt x="8722340" y="118072"/>
                  <a:pt x="8722997" y="118072"/>
                </a:cubicBezTo>
                <a:close/>
                <a:moveTo>
                  <a:pt x="6409852" y="116806"/>
                </a:moveTo>
                <a:lnTo>
                  <a:pt x="6396046" y="123360"/>
                </a:lnTo>
                <a:cubicBezTo>
                  <a:pt x="6392310" y="126636"/>
                  <a:pt x="6390442" y="130526"/>
                  <a:pt x="6390442" y="135031"/>
                </a:cubicBezTo>
                <a:cubicBezTo>
                  <a:pt x="6390442" y="135446"/>
                  <a:pt x="6391084" y="137078"/>
                  <a:pt x="6392367" y="139928"/>
                </a:cubicBezTo>
                <a:lnTo>
                  <a:pt x="6392776" y="140796"/>
                </a:lnTo>
                <a:lnTo>
                  <a:pt x="6396538" y="136785"/>
                </a:lnTo>
                <a:cubicBezTo>
                  <a:pt x="6398665" y="134287"/>
                  <a:pt x="6400969" y="131371"/>
                  <a:pt x="6403451" y="128038"/>
                </a:cubicBezTo>
                <a:cubicBezTo>
                  <a:pt x="6405932" y="124704"/>
                  <a:pt x="6407793" y="121826"/>
                  <a:pt x="6409034" y="119403"/>
                </a:cubicBezTo>
                <a:close/>
                <a:moveTo>
                  <a:pt x="8385819" y="116337"/>
                </a:moveTo>
                <a:lnTo>
                  <a:pt x="8354483" y="118747"/>
                </a:lnTo>
                <a:cubicBezTo>
                  <a:pt x="8343809" y="120393"/>
                  <a:pt x="8330248" y="123006"/>
                  <a:pt x="8313803" y="126587"/>
                </a:cubicBezTo>
                <a:lnTo>
                  <a:pt x="8293858" y="131081"/>
                </a:lnTo>
                <a:lnTo>
                  <a:pt x="8296387" y="131081"/>
                </a:lnTo>
                <a:cubicBezTo>
                  <a:pt x="8296487" y="129495"/>
                  <a:pt x="8303386" y="131495"/>
                  <a:pt x="8317082" y="137082"/>
                </a:cubicBezTo>
                <a:cubicBezTo>
                  <a:pt x="8330194" y="151507"/>
                  <a:pt x="8336749" y="165176"/>
                  <a:pt x="8336749" y="178087"/>
                </a:cubicBezTo>
                <a:cubicBezTo>
                  <a:pt x="8336749" y="191827"/>
                  <a:pt x="8333959" y="206238"/>
                  <a:pt x="8328376" y="221321"/>
                </a:cubicBezTo>
                <a:cubicBezTo>
                  <a:pt x="8322795" y="236404"/>
                  <a:pt x="8315103" y="254203"/>
                  <a:pt x="8305302" y="274720"/>
                </a:cubicBezTo>
                <a:cubicBezTo>
                  <a:pt x="8302635" y="280402"/>
                  <a:pt x="8300333" y="285333"/>
                  <a:pt x="8298394" y="289515"/>
                </a:cubicBezTo>
                <a:cubicBezTo>
                  <a:pt x="8296456" y="293696"/>
                  <a:pt x="8295486" y="296173"/>
                  <a:pt x="8295486" y="296944"/>
                </a:cubicBezTo>
                <a:cubicBezTo>
                  <a:pt x="8295486" y="301750"/>
                  <a:pt x="8299065" y="310799"/>
                  <a:pt x="8306220" y="324091"/>
                </a:cubicBezTo>
                <a:cubicBezTo>
                  <a:pt x="8313376" y="337383"/>
                  <a:pt x="8317742" y="346096"/>
                  <a:pt x="8319318" y="350230"/>
                </a:cubicBezTo>
                <a:cubicBezTo>
                  <a:pt x="8324071" y="339557"/>
                  <a:pt x="8328826" y="326193"/>
                  <a:pt x="8333581" y="310139"/>
                </a:cubicBezTo>
                <a:cubicBezTo>
                  <a:pt x="8338337" y="294085"/>
                  <a:pt x="8343993" y="272184"/>
                  <a:pt x="8350551" y="244438"/>
                </a:cubicBezTo>
                <a:cubicBezTo>
                  <a:pt x="8351308" y="241399"/>
                  <a:pt x="8354125" y="229562"/>
                  <a:pt x="8359002" y="208926"/>
                </a:cubicBezTo>
                <a:cubicBezTo>
                  <a:pt x="8362374" y="197258"/>
                  <a:pt x="8365812" y="186719"/>
                  <a:pt x="8369317" y="177308"/>
                </a:cubicBezTo>
                <a:cubicBezTo>
                  <a:pt x="8374737" y="159196"/>
                  <a:pt x="8378713" y="145639"/>
                  <a:pt x="8381244" y="136635"/>
                </a:cubicBezTo>
                <a:cubicBezTo>
                  <a:pt x="8382510" y="132133"/>
                  <a:pt x="8383532" y="128148"/>
                  <a:pt x="8384310" y="124679"/>
                </a:cubicBezTo>
                <a:close/>
                <a:moveTo>
                  <a:pt x="7297577" y="112243"/>
                </a:moveTo>
                <a:cubicBezTo>
                  <a:pt x="7297463" y="112243"/>
                  <a:pt x="7295859" y="114036"/>
                  <a:pt x="7292769" y="117622"/>
                </a:cubicBezTo>
                <a:cubicBezTo>
                  <a:pt x="7289678" y="121208"/>
                  <a:pt x="7288015" y="123356"/>
                  <a:pt x="7287783" y="124066"/>
                </a:cubicBezTo>
                <a:cubicBezTo>
                  <a:pt x="7285997" y="130009"/>
                  <a:pt x="7285103" y="138717"/>
                  <a:pt x="7285103" y="150190"/>
                </a:cubicBezTo>
                <a:cubicBezTo>
                  <a:pt x="7298491" y="144856"/>
                  <a:pt x="7316674" y="134343"/>
                  <a:pt x="7339653" y="118651"/>
                </a:cubicBezTo>
                <a:lnTo>
                  <a:pt x="7339653" y="118179"/>
                </a:lnTo>
                <a:cubicBezTo>
                  <a:pt x="7339857" y="118246"/>
                  <a:pt x="7336293" y="117273"/>
                  <a:pt x="7328959" y="115261"/>
                </a:cubicBezTo>
                <a:cubicBezTo>
                  <a:pt x="7321625" y="113249"/>
                  <a:pt x="7314991" y="112243"/>
                  <a:pt x="7309057" y="112243"/>
                </a:cubicBezTo>
                <a:lnTo>
                  <a:pt x="7305356" y="113143"/>
                </a:lnTo>
                <a:cubicBezTo>
                  <a:pt x="7301156" y="112543"/>
                  <a:pt x="7298563" y="112243"/>
                  <a:pt x="7297577" y="112243"/>
                </a:cubicBezTo>
                <a:close/>
                <a:moveTo>
                  <a:pt x="1400085" y="109303"/>
                </a:moveTo>
                <a:lnTo>
                  <a:pt x="1399640" y="109550"/>
                </a:lnTo>
                <a:lnTo>
                  <a:pt x="1401962" y="110900"/>
                </a:lnTo>
                <a:close/>
                <a:moveTo>
                  <a:pt x="1405641" y="106235"/>
                </a:moveTo>
                <a:lnTo>
                  <a:pt x="1404846" y="106674"/>
                </a:lnTo>
                <a:lnTo>
                  <a:pt x="1405567" y="107665"/>
                </a:lnTo>
                <a:cubicBezTo>
                  <a:pt x="1405766" y="107683"/>
                  <a:pt x="1405791" y="107206"/>
                  <a:pt x="1405641" y="106235"/>
                </a:cubicBezTo>
                <a:close/>
                <a:moveTo>
                  <a:pt x="5891258" y="89037"/>
                </a:moveTo>
                <a:lnTo>
                  <a:pt x="5892937" y="98373"/>
                </a:lnTo>
                <a:cubicBezTo>
                  <a:pt x="5894175" y="101814"/>
                  <a:pt x="5895856" y="105782"/>
                  <a:pt x="5897981" y="110278"/>
                </a:cubicBezTo>
                <a:cubicBezTo>
                  <a:pt x="5897942" y="110045"/>
                  <a:pt x="5898941" y="108974"/>
                  <a:pt x="5900977" y="107067"/>
                </a:cubicBezTo>
                <a:lnTo>
                  <a:pt x="5907796" y="99737"/>
                </a:lnTo>
                <a:lnTo>
                  <a:pt x="5900918" y="91667"/>
                </a:lnTo>
                <a:close/>
                <a:moveTo>
                  <a:pt x="385809" y="89037"/>
                </a:moveTo>
                <a:lnTo>
                  <a:pt x="387487" y="98373"/>
                </a:lnTo>
                <a:cubicBezTo>
                  <a:pt x="388725" y="101814"/>
                  <a:pt x="390407" y="105782"/>
                  <a:pt x="392531" y="110278"/>
                </a:cubicBezTo>
                <a:cubicBezTo>
                  <a:pt x="392492" y="110045"/>
                  <a:pt x="393492" y="108974"/>
                  <a:pt x="395527" y="107067"/>
                </a:cubicBezTo>
                <a:lnTo>
                  <a:pt x="402347" y="99737"/>
                </a:lnTo>
                <a:lnTo>
                  <a:pt x="395469" y="91667"/>
                </a:lnTo>
                <a:close/>
                <a:moveTo>
                  <a:pt x="8618070" y="86961"/>
                </a:moveTo>
                <a:cubicBezTo>
                  <a:pt x="8642630" y="96915"/>
                  <a:pt x="8654910" y="105216"/>
                  <a:pt x="8654910" y="111864"/>
                </a:cubicBezTo>
                <a:cubicBezTo>
                  <a:pt x="8659992" y="116350"/>
                  <a:pt x="8662533" y="123127"/>
                  <a:pt x="8662533" y="132195"/>
                </a:cubicBezTo>
                <a:lnTo>
                  <a:pt x="8659846" y="132624"/>
                </a:lnTo>
                <a:lnTo>
                  <a:pt x="8659846" y="138703"/>
                </a:lnTo>
                <a:cubicBezTo>
                  <a:pt x="8652922" y="138703"/>
                  <a:pt x="8647130" y="139551"/>
                  <a:pt x="8642469" y="141246"/>
                </a:cubicBezTo>
                <a:cubicBezTo>
                  <a:pt x="8637810" y="142942"/>
                  <a:pt x="8633430" y="144815"/>
                  <a:pt x="8629332" y="146865"/>
                </a:cubicBezTo>
                <a:cubicBezTo>
                  <a:pt x="8625234" y="148915"/>
                  <a:pt x="8622299" y="150381"/>
                  <a:pt x="8620527" y="151262"/>
                </a:cubicBezTo>
                <a:cubicBezTo>
                  <a:pt x="8615461" y="151262"/>
                  <a:pt x="8610157" y="153450"/>
                  <a:pt x="8604618" y="157827"/>
                </a:cubicBezTo>
                <a:cubicBezTo>
                  <a:pt x="8602928" y="158041"/>
                  <a:pt x="8600852" y="159889"/>
                  <a:pt x="8598389" y="163371"/>
                </a:cubicBezTo>
                <a:lnTo>
                  <a:pt x="8596284" y="161148"/>
                </a:lnTo>
                <a:lnTo>
                  <a:pt x="8597053" y="162520"/>
                </a:lnTo>
                <a:lnTo>
                  <a:pt x="8594996" y="170550"/>
                </a:lnTo>
                <a:lnTo>
                  <a:pt x="8582972" y="170550"/>
                </a:lnTo>
                <a:lnTo>
                  <a:pt x="8582972" y="164128"/>
                </a:lnTo>
                <a:lnTo>
                  <a:pt x="8592588" y="157242"/>
                </a:lnTo>
                <a:lnTo>
                  <a:pt x="8590152" y="154670"/>
                </a:lnTo>
                <a:lnTo>
                  <a:pt x="8594188" y="151705"/>
                </a:lnTo>
                <a:cubicBezTo>
                  <a:pt x="8594055" y="151872"/>
                  <a:pt x="8593438" y="151680"/>
                  <a:pt x="8592338" y="151130"/>
                </a:cubicBezTo>
                <a:cubicBezTo>
                  <a:pt x="8591238" y="150580"/>
                  <a:pt x="8589470" y="150233"/>
                  <a:pt x="8587034" y="150090"/>
                </a:cubicBezTo>
                <a:cubicBezTo>
                  <a:pt x="8584598" y="149947"/>
                  <a:pt x="8582772" y="149724"/>
                  <a:pt x="8581558" y="149419"/>
                </a:cubicBezTo>
                <a:cubicBezTo>
                  <a:pt x="8570942" y="147857"/>
                  <a:pt x="8560561" y="143666"/>
                  <a:pt x="8550412" y="136846"/>
                </a:cubicBezTo>
                <a:cubicBezTo>
                  <a:pt x="8540263" y="130026"/>
                  <a:pt x="8532281" y="121656"/>
                  <a:pt x="8526465" y="111736"/>
                </a:cubicBezTo>
                <a:lnTo>
                  <a:pt x="8526465" y="106042"/>
                </a:lnTo>
                <a:lnTo>
                  <a:pt x="8538339" y="103999"/>
                </a:lnTo>
                <a:lnTo>
                  <a:pt x="8542689" y="109385"/>
                </a:lnTo>
                <a:cubicBezTo>
                  <a:pt x="8547947" y="109385"/>
                  <a:pt x="8553796" y="108335"/>
                  <a:pt x="8560234" y="106235"/>
                </a:cubicBezTo>
                <a:cubicBezTo>
                  <a:pt x="8566673" y="104135"/>
                  <a:pt x="8573917" y="101146"/>
                  <a:pt x="8581966" y="97269"/>
                </a:cubicBezTo>
                <a:cubicBezTo>
                  <a:pt x="8590514" y="93612"/>
                  <a:pt x="8597198" y="90979"/>
                  <a:pt x="8602018" y="89372"/>
                </a:cubicBezTo>
                <a:cubicBezTo>
                  <a:pt x="8606838" y="87765"/>
                  <a:pt x="8612189" y="86961"/>
                  <a:pt x="8618070" y="86961"/>
                </a:cubicBezTo>
                <a:close/>
                <a:moveTo>
                  <a:pt x="1453789" y="80846"/>
                </a:moveTo>
                <a:cubicBezTo>
                  <a:pt x="1447932" y="80846"/>
                  <a:pt x="1440524" y="81295"/>
                  <a:pt x="1431566" y="82193"/>
                </a:cubicBezTo>
                <a:cubicBezTo>
                  <a:pt x="1422607" y="83090"/>
                  <a:pt x="1416325" y="83689"/>
                  <a:pt x="1412720" y="83989"/>
                </a:cubicBezTo>
                <a:lnTo>
                  <a:pt x="1411570" y="83089"/>
                </a:lnTo>
                <a:cubicBezTo>
                  <a:pt x="1407993" y="84837"/>
                  <a:pt x="1403184" y="86022"/>
                  <a:pt x="1397143" y="86643"/>
                </a:cubicBezTo>
                <a:cubicBezTo>
                  <a:pt x="1391102" y="87265"/>
                  <a:pt x="1387193" y="87690"/>
                  <a:pt x="1385416" y="87918"/>
                </a:cubicBezTo>
                <a:cubicBezTo>
                  <a:pt x="1383112" y="89195"/>
                  <a:pt x="1378583" y="90426"/>
                  <a:pt x="1371830" y="91612"/>
                </a:cubicBezTo>
                <a:lnTo>
                  <a:pt x="1371830" y="90269"/>
                </a:lnTo>
                <a:cubicBezTo>
                  <a:pt x="1373591" y="91093"/>
                  <a:pt x="1370221" y="93017"/>
                  <a:pt x="1361717" y="96041"/>
                </a:cubicBezTo>
                <a:cubicBezTo>
                  <a:pt x="1353213" y="99065"/>
                  <a:pt x="1347023" y="102068"/>
                  <a:pt x="1343147" y="105049"/>
                </a:cubicBezTo>
                <a:cubicBezTo>
                  <a:pt x="1337932" y="106787"/>
                  <a:pt x="1330755" y="111863"/>
                  <a:pt x="1321616" y="120276"/>
                </a:cubicBezTo>
                <a:cubicBezTo>
                  <a:pt x="1312477" y="128689"/>
                  <a:pt x="1305657" y="135805"/>
                  <a:pt x="1301156" y="141625"/>
                </a:cubicBezTo>
                <a:cubicBezTo>
                  <a:pt x="1298156" y="145840"/>
                  <a:pt x="1295908" y="150463"/>
                  <a:pt x="1294412" y="155495"/>
                </a:cubicBezTo>
                <a:cubicBezTo>
                  <a:pt x="1292917" y="160526"/>
                  <a:pt x="1292170" y="165516"/>
                  <a:pt x="1292170" y="170464"/>
                </a:cubicBezTo>
                <a:cubicBezTo>
                  <a:pt x="1292170" y="173698"/>
                  <a:pt x="1292320" y="176885"/>
                  <a:pt x="1292619" y="180026"/>
                </a:cubicBezTo>
                <a:lnTo>
                  <a:pt x="1292763" y="182988"/>
                </a:lnTo>
                <a:lnTo>
                  <a:pt x="1305985" y="166432"/>
                </a:lnTo>
                <a:cubicBezTo>
                  <a:pt x="1315910" y="160410"/>
                  <a:pt x="1323821" y="156417"/>
                  <a:pt x="1329717" y="154455"/>
                </a:cubicBezTo>
                <a:cubicBezTo>
                  <a:pt x="1331713" y="152460"/>
                  <a:pt x="1335922" y="150017"/>
                  <a:pt x="1342347" y="147126"/>
                </a:cubicBezTo>
                <a:cubicBezTo>
                  <a:pt x="1347381" y="144354"/>
                  <a:pt x="1350263" y="142239"/>
                  <a:pt x="1350991" y="140782"/>
                </a:cubicBezTo>
                <a:lnTo>
                  <a:pt x="1357963" y="140782"/>
                </a:lnTo>
                <a:lnTo>
                  <a:pt x="1357735" y="141225"/>
                </a:lnTo>
                <a:cubicBezTo>
                  <a:pt x="1358549" y="139825"/>
                  <a:pt x="1362335" y="136539"/>
                  <a:pt x="1369093" y="131367"/>
                </a:cubicBezTo>
                <a:cubicBezTo>
                  <a:pt x="1375337" y="126528"/>
                  <a:pt x="1380464" y="122176"/>
                  <a:pt x="1384474" y="118311"/>
                </a:cubicBezTo>
                <a:cubicBezTo>
                  <a:pt x="1388484" y="114447"/>
                  <a:pt x="1391963" y="109378"/>
                  <a:pt x="1394911" y="103106"/>
                </a:cubicBezTo>
                <a:lnTo>
                  <a:pt x="1398060" y="103106"/>
                </a:lnTo>
                <a:lnTo>
                  <a:pt x="1399774" y="99659"/>
                </a:lnTo>
                <a:cubicBezTo>
                  <a:pt x="1401223" y="97864"/>
                  <a:pt x="1403029" y="96469"/>
                  <a:pt x="1405191" y="95476"/>
                </a:cubicBezTo>
                <a:lnTo>
                  <a:pt x="1407705" y="96369"/>
                </a:lnTo>
                <a:lnTo>
                  <a:pt x="1416235" y="90090"/>
                </a:lnTo>
                <a:cubicBezTo>
                  <a:pt x="1422798" y="91976"/>
                  <a:pt x="1427384" y="94369"/>
                  <a:pt x="1429994" y="97269"/>
                </a:cubicBezTo>
                <a:cubicBezTo>
                  <a:pt x="1441333" y="92164"/>
                  <a:pt x="1449453" y="86790"/>
                  <a:pt x="1454354" y="81146"/>
                </a:cubicBezTo>
                <a:cubicBezTo>
                  <a:pt x="1454354" y="81327"/>
                  <a:pt x="1454166" y="81227"/>
                  <a:pt x="1453789" y="80846"/>
                </a:cubicBezTo>
                <a:close/>
                <a:moveTo>
                  <a:pt x="4154151" y="72577"/>
                </a:moveTo>
                <a:lnTo>
                  <a:pt x="4154384" y="75685"/>
                </a:lnTo>
                <a:cubicBezTo>
                  <a:pt x="4154788" y="81640"/>
                  <a:pt x="4155074" y="84946"/>
                  <a:pt x="4155241" y="85604"/>
                </a:cubicBezTo>
                <a:cubicBezTo>
                  <a:pt x="4162085" y="82680"/>
                  <a:pt x="4166323" y="81201"/>
                  <a:pt x="4167957" y="81167"/>
                </a:cubicBezTo>
                <a:cubicBezTo>
                  <a:pt x="4168152" y="81467"/>
                  <a:pt x="4165193" y="79657"/>
                  <a:pt x="4159081" y="75735"/>
                </a:cubicBezTo>
                <a:close/>
                <a:moveTo>
                  <a:pt x="2363010" y="59315"/>
                </a:moveTo>
                <a:cubicBezTo>
                  <a:pt x="2351408" y="59315"/>
                  <a:pt x="2341572" y="63419"/>
                  <a:pt x="2333499" y="71627"/>
                </a:cubicBezTo>
                <a:cubicBezTo>
                  <a:pt x="2325427" y="79835"/>
                  <a:pt x="2321390" y="89757"/>
                  <a:pt x="2321390" y="101391"/>
                </a:cubicBezTo>
                <a:cubicBezTo>
                  <a:pt x="2321390" y="103961"/>
                  <a:pt x="2320942" y="105888"/>
                  <a:pt x="2320044" y="107173"/>
                </a:cubicBezTo>
                <a:lnTo>
                  <a:pt x="2317355" y="108455"/>
                </a:lnTo>
                <a:lnTo>
                  <a:pt x="2317355" y="112243"/>
                </a:lnTo>
                <a:lnTo>
                  <a:pt x="2309682" y="112243"/>
                </a:lnTo>
                <a:cubicBezTo>
                  <a:pt x="2307991" y="111681"/>
                  <a:pt x="2303194" y="109754"/>
                  <a:pt x="2295288" y="106463"/>
                </a:cubicBezTo>
                <a:cubicBezTo>
                  <a:pt x="2287381" y="103173"/>
                  <a:pt x="2283167" y="98613"/>
                  <a:pt x="2282643" y="92783"/>
                </a:cubicBezTo>
                <a:lnTo>
                  <a:pt x="2283986" y="96498"/>
                </a:lnTo>
                <a:cubicBezTo>
                  <a:pt x="2283962" y="97303"/>
                  <a:pt x="2281779" y="95951"/>
                  <a:pt x="2277435" y="92444"/>
                </a:cubicBezTo>
                <a:lnTo>
                  <a:pt x="2269620" y="85740"/>
                </a:lnTo>
                <a:lnTo>
                  <a:pt x="2262148" y="92244"/>
                </a:lnTo>
                <a:cubicBezTo>
                  <a:pt x="2259413" y="95337"/>
                  <a:pt x="2256761" y="99070"/>
                  <a:pt x="2254193" y="103442"/>
                </a:cubicBezTo>
                <a:cubicBezTo>
                  <a:pt x="2249056" y="112186"/>
                  <a:pt x="2246488" y="120172"/>
                  <a:pt x="2246488" y="127402"/>
                </a:cubicBezTo>
                <a:cubicBezTo>
                  <a:pt x="2246488" y="131602"/>
                  <a:pt x="2246760" y="136701"/>
                  <a:pt x="2247303" y="142697"/>
                </a:cubicBezTo>
                <a:lnTo>
                  <a:pt x="2247830" y="163091"/>
                </a:lnTo>
                <a:lnTo>
                  <a:pt x="2254744" y="157950"/>
                </a:lnTo>
                <a:cubicBezTo>
                  <a:pt x="2258455" y="155580"/>
                  <a:pt x="2263265" y="152784"/>
                  <a:pt x="2269170" y="149562"/>
                </a:cubicBezTo>
                <a:cubicBezTo>
                  <a:pt x="2280981" y="143118"/>
                  <a:pt x="2290037" y="138587"/>
                  <a:pt x="2296338" y="135967"/>
                </a:cubicBezTo>
                <a:cubicBezTo>
                  <a:pt x="2304624" y="132648"/>
                  <a:pt x="2310087" y="130131"/>
                  <a:pt x="2312725" y="128416"/>
                </a:cubicBezTo>
                <a:cubicBezTo>
                  <a:pt x="2315364" y="126702"/>
                  <a:pt x="2319071" y="123008"/>
                  <a:pt x="2323848" y="117336"/>
                </a:cubicBezTo>
                <a:cubicBezTo>
                  <a:pt x="2328930" y="112255"/>
                  <a:pt x="2331471" y="109714"/>
                  <a:pt x="2331471" y="109714"/>
                </a:cubicBezTo>
                <a:cubicBezTo>
                  <a:pt x="2336352" y="104828"/>
                  <a:pt x="2338792" y="102384"/>
                  <a:pt x="2338792" y="102384"/>
                </a:cubicBezTo>
                <a:cubicBezTo>
                  <a:pt x="2348594" y="91693"/>
                  <a:pt x="2358807" y="79170"/>
                  <a:pt x="2369432" y="64815"/>
                </a:cubicBezTo>
                <a:lnTo>
                  <a:pt x="2370997" y="61379"/>
                </a:lnTo>
                <a:cubicBezTo>
                  <a:pt x="2368330" y="60003"/>
                  <a:pt x="2365668" y="59315"/>
                  <a:pt x="2363010" y="59315"/>
                </a:cubicBezTo>
                <a:close/>
                <a:moveTo>
                  <a:pt x="3583134" y="58708"/>
                </a:moveTo>
                <a:cubicBezTo>
                  <a:pt x="3585291" y="62665"/>
                  <a:pt x="3588473" y="65448"/>
                  <a:pt x="3592681" y="67055"/>
                </a:cubicBezTo>
                <a:cubicBezTo>
                  <a:pt x="3596889" y="68662"/>
                  <a:pt x="3601291" y="69466"/>
                  <a:pt x="3605887" y="69466"/>
                </a:cubicBezTo>
                <a:cubicBezTo>
                  <a:pt x="3608163" y="69466"/>
                  <a:pt x="3609751" y="69361"/>
                  <a:pt x="3610651" y="69152"/>
                </a:cubicBezTo>
                <a:lnTo>
                  <a:pt x="3616145" y="67666"/>
                </a:lnTo>
                <a:lnTo>
                  <a:pt x="3618631" y="68566"/>
                </a:lnTo>
                <a:lnTo>
                  <a:pt x="3634961" y="66951"/>
                </a:lnTo>
                <a:cubicBezTo>
                  <a:pt x="3651802" y="64146"/>
                  <a:pt x="3665882" y="62744"/>
                  <a:pt x="3677202" y="62744"/>
                </a:cubicBezTo>
                <a:cubicBezTo>
                  <a:pt x="3683956" y="62744"/>
                  <a:pt x="3694162" y="65286"/>
                  <a:pt x="3707820" y="70370"/>
                </a:cubicBezTo>
                <a:cubicBezTo>
                  <a:pt x="3721479" y="75454"/>
                  <a:pt x="3729836" y="80132"/>
                  <a:pt x="3732888" y="84404"/>
                </a:cubicBezTo>
                <a:lnTo>
                  <a:pt x="3738289" y="92805"/>
                </a:lnTo>
                <a:lnTo>
                  <a:pt x="3738289" y="99734"/>
                </a:lnTo>
                <a:cubicBezTo>
                  <a:pt x="3732750" y="105268"/>
                  <a:pt x="3728022" y="109484"/>
                  <a:pt x="3724105" y="112382"/>
                </a:cubicBezTo>
                <a:cubicBezTo>
                  <a:pt x="3720188" y="115280"/>
                  <a:pt x="3714393" y="116729"/>
                  <a:pt x="3706720" y="116729"/>
                </a:cubicBezTo>
                <a:cubicBezTo>
                  <a:pt x="3706720" y="115234"/>
                  <a:pt x="3707497" y="114486"/>
                  <a:pt x="3709049" y="114486"/>
                </a:cubicBezTo>
                <a:cubicBezTo>
                  <a:pt x="3704658" y="114486"/>
                  <a:pt x="3699006" y="114626"/>
                  <a:pt x="3692093" y="114907"/>
                </a:cubicBezTo>
                <a:cubicBezTo>
                  <a:pt x="3685181" y="115188"/>
                  <a:pt x="3680706" y="115796"/>
                  <a:pt x="3678667" y="116729"/>
                </a:cubicBezTo>
                <a:lnTo>
                  <a:pt x="3673302" y="115379"/>
                </a:lnTo>
                <a:cubicBezTo>
                  <a:pt x="3672502" y="115627"/>
                  <a:pt x="3670481" y="115913"/>
                  <a:pt x="3667241" y="116240"/>
                </a:cubicBezTo>
                <a:cubicBezTo>
                  <a:pt x="3664000" y="116566"/>
                  <a:pt x="3660143" y="116729"/>
                  <a:pt x="3655671" y="116729"/>
                </a:cubicBezTo>
                <a:cubicBezTo>
                  <a:pt x="3637878" y="116729"/>
                  <a:pt x="3621629" y="113443"/>
                  <a:pt x="3606922" y="106871"/>
                </a:cubicBezTo>
                <a:cubicBezTo>
                  <a:pt x="3592216" y="100298"/>
                  <a:pt x="3580031" y="89411"/>
                  <a:pt x="3570367" y="74209"/>
                </a:cubicBezTo>
                <a:cubicBezTo>
                  <a:pt x="3571582" y="63875"/>
                  <a:pt x="3575837" y="58708"/>
                  <a:pt x="3583134" y="58708"/>
                </a:cubicBezTo>
                <a:close/>
                <a:moveTo>
                  <a:pt x="3249242" y="57079"/>
                </a:moveTo>
                <a:cubicBezTo>
                  <a:pt x="3249242" y="57917"/>
                  <a:pt x="3248931" y="60841"/>
                  <a:pt x="3248310" y="65851"/>
                </a:cubicBezTo>
                <a:cubicBezTo>
                  <a:pt x="3247688" y="70861"/>
                  <a:pt x="3247153" y="74743"/>
                  <a:pt x="3246706" y="77496"/>
                </a:cubicBezTo>
                <a:lnTo>
                  <a:pt x="3245040" y="94841"/>
                </a:lnTo>
                <a:lnTo>
                  <a:pt x="3247017" y="93011"/>
                </a:lnTo>
                <a:cubicBezTo>
                  <a:pt x="3249021" y="91791"/>
                  <a:pt x="3252278" y="90050"/>
                  <a:pt x="3256785" y="87786"/>
                </a:cubicBezTo>
                <a:cubicBezTo>
                  <a:pt x="3265801" y="83259"/>
                  <a:pt x="3272050" y="80739"/>
                  <a:pt x="3275531" y="80224"/>
                </a:cubicBezTo>
                <a:cubicBezTo>
                  <a:pt x="3268035" y="77391"/>
                  <a:pt x="3259272" y="69676"/>
                  <a:pt x="3249242" y="57079"/>
                </a:cubicBezTo>
                <a:close/>
                <a:moveTo>
                  <a:pt x="8368953" y="56907"/>
                </a:moveTo>
                <a:cubicBezTo>
                  <a:pt x="8377949" y="56907"/>
                  <a:pt x="8386909" y="58754"/>
                  <a:pt x="8395832" y="62447"/>
                </a:cubicBezTo>
                <a:cubicBezTo>
                  <a:pt x="8404754" y="66141"/>
                  <a:pt x="8415683" y="71383"/>
                  <a:pt x="8428617" y="78174"/>
                </a:cubicBezTo>
                <a:cubicBezTo>
                  <a:pt x="8442425" y="95505"/>
                  <a:pt x="8449327" y="108776"/>
                  <a:pt x="8449327" y="117986"/>
                </a:cubicBezTo>
                <a:cubicBezTo>
                  <a:pt x="8449327" y="123011"/>
                  <a:pt x="8448831" y="127755"/>
                  <a:pt x="8447838" y="132220"/>
                </a:cubicBezTo>
                <a:cubicBezTo>
                  <a:pt x="8446845" y="136685"/>
                  <a:pt x="8445382" y="141549"/>
                  <a:pt x="8443448" y="146811"/>
                </a:cubicBezTo>
                <a:cubicBezTo>
                  <a:pt x="8442068" y="149912"/>
                  <a:pt x="8440822" y="153488"/>
                  <a:pt x="8439712" y="157541"/>
                </a:cubicBezTo>
                <a:cubicBezTo>
                  <a:pt x="8431396" y="185364"/>
                  <a:pt x="8425281" y="210865"/>
                  <a:pt x="8421367" y="234044"/>
                </a:cubicBezTo>
                <a:lnTo>
                  <a:pt x="8417323" y="264612"/>
                </a:lnTo>
                <a:cubicBezTo>
                  <a:pt x="8413466" y="291353"/>
                  <a:pt x="8410183" y="312621"/>
                  <a:pt x="8407476" y="328416"/>
                </a:cubicBezTo>
                <a:cubicBezTo>
                  <a:pt x="8404768" y="344211"/>
                  <a:pt x="8401377" y="356521"/>
                  <a:pt x="8397299" y="365346"/>
                </a:cubicBezTo>
                <a:cubicBezTo>
                  <a:pt x="8393504" y="373471"/>
                  <a:pt x="8388340" y="381534"/>
                  <a:pt x="8381808" y="389535"/>
                </a:cubicBezTo>
                <a:cubicBezTo>
                  <a:pt x="8375277" y="397536"/>
                  <a:pt x="8368751" y="401536"/>
                  <a:pt x="8362231" y="401536"/>
                </a:cubicBezTo>
                <a:cubicBezTo>
                  <a:pt x="8349120" y="401536"/>
                  <a:pt x="8336051" y="397644"/>
                  <a:pt x="8323022" y="389860"/>
                </a:cubicBezTo>
                <a:cubicBezTo>
                  <a:pt x="8309995" y="382075"/>
                  <a:pt x="8300540" y="372304"/>
                  <a:pt x="8294658" y="360545"/>
                </a:cubicBezTo>
                <a:cubicBezTo>
                  <a:pt x="8291991" y="355802"/>
                  <a:pt x="8289303" y="348610"/>
                  <a:pt x="8286593" y="338971"/>
                </a:cubicBezTo>
                <a:cubicBezTo>
                  <a:pt x="8282188" y="326646"/>
                  <a:pt x="8279583" y="318795"/>
                  <a:pt x="8278778" y="315418"/>
                </a:cubicBezTo>
                <a:lnTo>
                  <a:pt x="8271776" y="325727"/>
                </a:lnTo>
                <a:cubicBezTo>
                  <a:pt x="8255689" y="342400"/>
                  <a:pt x="8242287" y="355705"/>
                  <a:pt x="8231572" y="365642"/>
                </a:cubicBezTo>
                <a:cubicBezTo>
                  <a:pt x="8220856" y="375579"/>
                  <a:pt x="8209231" y="384062"/>
                  <a:pt x="8196695" y="391092"/>
                </a:cubicBezTo>
                <a:cubicBezTo>
                  <a:pt x="8181080" y="399802"/>
                  <a:pt x="8168110" y="406622"/>
                  <a:pt x="8157787" y="411552"/>
                </a:cubicBezTo>
                <a:cubicBezTo>
                  <a:pt x="8152626" y="414016"/>
                  <a:pt x="8146891" y="416096"/>
                  <a:pt x="8140584" y="417790"/>
                </a:cubicBezTo>
                <a:lnTo>
                  <a:pt x="8125501" y="420660"/>
                </a:lnTo>
                <a:lnTo>
                  <a:pt x="8125501" y="422617"/>
                </a:lnTo>
                <a:lnTo>
                  <a:pt x="8111871" y="422617"/>
                </a:lnTo>
                <a:lnTo>
                  <a:pt x="8111871" y="412130"/>
                </a:lnTo>
                <a:lnTo>
                  <a:pt x="8119943" y="412130"/>
                </a:lnTo>
                <a:lnTo>
                  <a:pt x="8119943" y="411702"/>
                </a:lnTo>
                <a:cubicBezTo>
                  <a:pt x="8141594" y="406925"/>
                  <a:pt x="8161545" y="394316"/>
                  <a:pt x="8179797" y="373875"/>
                </a:cubicBezTo>
                <a:cubicBezTo>
                  <a:pt x="8198049" y="353435"/>
                  <a:pt x="8214189" y="330946"/>
                  <a:pt x="8228214" y="306410"/>
                </a:cubicBezTo>
                <a:cubicBezTo>
                  <a:pt x="8229300" y="304229"/>
                  <a:pt x="8232596" y="298379"/>
                  <a:pt x="8238101" y="288861"/>
                </a:cubicBezTo>
                <a:cubicBezTo>
                  <a:pt x="8243607" y="279343"/>
                  <a:pt x="8248315" y="270314"/>
                  <a:pt x="8252224" y="261772"/>
                </a:cubicBezTo>
                <a:cubicBezTo>
                  <a:pt x="8256134" y="253231"/>
                  <a:pt x="8258089" y="247164"/>
                  <a:pt x="8258089" y="243573"/>
                </a:cubicBezTo>
                <a:cubicBezTo>
                  <a:pt x="8258089" y="238744"/>
                  <a:pt x="8259064" y="229051"/>
                  <a:pt x="8261015" y="214495"/>
                </a:cubicBezTo>
                <a:cubicBezTo>
                  <a:pt x="8262965" y="199938"/>
                  <a:pt x="8265401" y="186328"/>
                  <a:pt x="8268322" y="173665"/>
                </a:cubicBezTo>
                <a:cubicBezTo>
                  <a:pt x="8271244" y="161001"/>
                  <a:pt x="8273812" y="154612"/>
                  <a:pt x="8276027" y="154498"/>
                </a:cubicBezTo>
                <a:cubicBezTo>
                  <a:pt x="8275427" y="155941"/>
                  <a:pt x="8275127" y="154684"/>
                  <a:pt x="8275127" y="150726"/>
                </a:cubicBezTo>
                <a:cubicBezTo>
                  <a:pt x="8275127" y="147821"/>
                  <a:pt x="8276112" y="144071"/>
                  <a:pt x="8278081" y="139475"/>
                </a:cubicBezTo>
                <a:lnTo>
                  <a:pt x="8279760" y="136782"/>
                </a:lnTo>
                <a:lnTo>
                  <a:pt x="8277600" y="137237"/>
                </a:lnTo>
                <a:cubicBezTo>
                  <a:pt x="8274088" y="138350"/>
                  <a:pt x="8269710" y="140020"/>
                  <a:pt x="8264465" y="142247"/>
                </a:cubicBezTo>
                <a:cubicBezTo>
                  <a:pt x="8253976" y="146699"/>
                  <a:pt x="8246445" y="150502"/>
                  <a:pt x="8241873" y="153655"/>
                </a:cubicBezTo>
                <a:cubicBezTo>
                  <a:pt x="8240601" y="154512"/>
                  <a:pt x="8238600" y="157192"/>
                  <a:pt x="8235869" y="161695"/>
                </a:cubicBezTo>
                <a:cubicBezTo>
                  <a:pt x="8233138" y="166198"/>
                  <a:pt x="8231043" y="170057"/>
                  <a:pt x="8229585" y="173272"/>
                </a:cubicBezTo>
                <a:cubicBezTo>
                  <a:pt x="8225199" y="182044"/>
                  <a:pt x="8221930" y="191543"/>
                  <a:pt x="8219777" y="201768"/>
                </a:cubicBezTo>
                <a:cubicBezTo>
                  <a:pt x="8217625" y="211993"/>
                  <a:pt x="8214879" y="226936"/>
                  <a:pt x="8211540" y="246595"/>
                </a:cubicBezTo>
                <a:cubicBezTo>
                  <a:pt x="8208264" y="267169"/>
                  <a:pt x="8205091" y="283976"/>
                  <a:pt x="8202021" y="297016"/>
                </a:cubicBezTo>
                <a:cubicBezTo>
                  <a:pt x="8198952" y="310056"/>
                  <a:pt x="8194137" y="322669"/>
                  <a:pt x="8187577" y="334856"/>
                </a:cubicBezTo>
                <a:cubicBezTo>
                  <a:pt x="8181017" y="347044"/>
                  <a:pt x="8171648" y="356861"/>
                  <a:pt x="8159470" y="364310"/>
                </a:cubicBezTo>
                <a:lnTo>
                  <a:pt x="8156362" y="364310"/>
                </a:lnTo>
                <a:cubicBezTo>
                  <a:pt x="8151200" y="364310"/>
                  <a:pt x="8143078" y="363217"/>
                  <a:pt x="8131998" y="361031"/>
                </a:cubicBezTo>
                <a:cubicBezTo>
                  <a:pt x="8120919" y="358845"/>
                  <a:pt x="8115185" y="356018"/>
                  <a:pt x="8114800" y="352551"/>
                </a:cubicBezTo>
                <a:cubicBezTo>
                  <a:pt x="8104780" y="346146"/>
                  <a:pt x="8097399" y="339675"/>
                  <a:pt x="8092658" y="333138"/>
                </a:cubicBezTo>
                <a:cubicBezTo>
                  <a:pt x="8087917" y="326602"/>
                  <a:pt x="8085150" y="319923"/>
                  <a:pt x="8084357" y="313104"/>
                </a:cubicBezTo>
                <a:cubicBezTo>
                  <a:pt x="8083564" y="306284"/>
                  <a:pt x="8083167" y="294916"/>
                  <a:pt x="8083167" y="278999"/>
                </a:cubicBezTo>
                <a:cubicBezTo>
                  <a:pt x="8083167" y="272122"/>
                  <a:pt x="8083616" y="265021"/>
                  <a:pt x="8084514" y="257697"/>
                </a:cubicBezTo>
                <a:cubicBezTo>
                  <a:pt x="8084963" y="254034"/>
                  <a:pt x="8085337" y="251274"/>
                  <a:pt x="8085635" y="249415"/>
                </a:cubicBezTo>
                <a:lnTo>
                  <a:pt x="8086028" y="247728"/>
                </a:lnTo>
                <a:lnTo>
                  <a:pt x="8078317" y="249488"/>
                </a:lnTo>
                <a:cubicBezTo>
                  <a:pt x="8069758" y="251879"/>
                  <a:pt x="8063031" y="253075"/>
                  <a:pt x="8058135" y="253075"/>
                </a:cubicBezTo>
                <a:cubicBezTo>
                  <a:pt x="8047538" y="253075"/>
                  <a:pt x="8036043" y="248028"/>
                  <a:pt x="8023650" y="237933"/>
                </a:cubicBezTo>
                <a:lnTo>
                  <a:pt x="8012543" y="227627"/>
                </a:lnTo>
                <a:lnTo>
                  <a:pt x="8012751" y="229307"/>
                </a:lnTo>
                <a:cubicBezTo>
                  <a:pt x="8012155" y="229307"/>
                  <a:pt x="8011705" y="228776"/>
                  <a:pt x="8011407" y="227714"/>
                </a:cubicBezTo>
                <a:lnTo>
                  <a:pt x="8011289" y="226465"/>
                </a:lnTo>
                <a:lnTo>
                  <a:pt x="8010958" y="226157"/>
                </a:lnTo>
                <a:lnTo>
                  <a:pt x="8011251" y="226058"/>
                </a:lnTo>
                <a:lnTo>
                  <a:pt x="8010958" y="222935"/>
                </a:lnTo>
                <a:lnTo>
                  <a:pt x="8010958" y="215234"/>
                </a:lnTo>
                <a:cubicBezTo>
                  <a:pt x="8018059" y="215234"/>
                  <a:pt x="8028439" y="212241"/>
                  <a:pt x="8042098" y="206255"/>
                </a:cubicBezTo>
                <a:lnTo>
                  <a:pt x="8040662" y="207155"/>
                </a:lnTo>
                <a:cubicBezTo>
                  <a:pt x="8040310" y="205940"/>
                  <a:pt x="8044194" y="204745"/>
                  <a:pt x="8052314" y="203568"/>
                </a:cubicBezTo>
                <a:lnTo>
                  <a:pt x="8053335" y="206255"/>
                </a:lnTo>
                <a:cubicBezTo>
                  <a:pt x="8061446" y="203073"/>
                  <a:pt x="8068644" y="198792"/>
                  <a:pt x="8074931" y="193410"/>
                </a:cubicBezTo>
                <a:cubicBezTo>
                  <a:pt x="8083041" y="190800"/>
                  <a:pt x="8088706" y="187562"/>
                  <a:pt x="8091926" y="183695"/>
                </a:cubicBezTo>
                <a:cubicBezTo>
                  <a:pt x="8095146" y="179827"/>
                  <a:pt x="8097310" y="173762"/>
                  <a:pt x="8098419" y="165499"/>
                </a:cubicBezTo>
                <a:cubicBezTo>
                  <a:pt x="8099015" y="160727"/>
                  <a:pt x="8099312" y="157320"/>
                  <a:pt x="8099312" y="155277"/>
                </a:cubicBezTo>
                <a:cubicBezTo>
                  <a:pt x="8101169" y="138265"/>
                  <a:pt x="8103132" y="123925"/>
                  <a:pt x="8105199" y="112257"/>
                </a:cubicBezTo>
                <a:cubicBezTo>
                  <a:pt x="8107266" y="100589"/>
                  <a:pt x="8110387" y="89535"/>
                  <a:pt x="8114564" y="79096"/>
                </a:cubicBezTo>
                <a:cubicBezTo>
                  <a:pt x="8114564" y="78777"/>
                  <a:pt x="8115109" y="77392"/>
                  <a:pt x="8116196" y="74942"/>
                </a:cubicBezTo>
                <a:cubicBezTo>
                  <a:pt x="8117285" y="72491"/>
                  <a:pt x="8119310" y="71266"/>
                  <a:pt x="8122272" y="71266"/>
                </a:cubicBezTo>
                <a:cubicBezTo>
                  <a:pt x="8126973" y="71266"/>
                  <a:pt x="8131976" y="73406"/>
                  <a:pt x="8137281" y="77685"/>
                </a:cubicBezTo>
                <a:cubicBezTo>
                  <a:pt x="8142587" y="81964"/>
                  <a:pt x="8146537" y="86330"/>
                  <a:pt x="8149133" y="90783"/>
                </a:cubicBezTo>
                <a:cubicBezTo>
                  <a:pt x="8149724" y="99274"/>
                  <a:pt x="8154397" y="108833"/>
                  <a:pt x="8163156" y="119458"/>
                </a:cubicBezTo>
                <a:cubicBezTo>
                  <a:pt x="8171914" y="130083"/>
                  <a:pt x="8183071" y="142175"/>
                  <a:pt x="8196624" y="155734"/>
                </a:cubicBezTo>
                <a:cubicBezTo>
                  <a:pt x="8197224" y="157225"/>
                  <a:pt x="8198109" y="159221"/>
                  <a:pt x="8199278" y="161724"/>
                </a:cubicBezTo>
                <a:cubicBezTo>
                  <a:pt x="8200448" y="164227"/>
                  <a:pt x="8201270" y="166666"/>
                  <a:pt x="8201746" y="169043"/>
                </a:cubicBezTo>
                <a:lnTo>
                  <a:pt x="8201746" y="173686"/>
                </a:lnTo>
                <a:cubicBezTo>
                  <a:pt x="8193622" y="185197"/>
                  <a:pt x="8174920" y="199949"/>
                  <a:pt x="8145639" y="217942"/>
                </a:cubicBezTo>
                <a:cubicBezTo>
                  <a:pt x="8144173" y="219113"/>
                  <a:pt x="8143439" y="247541"/>
                  <a:pt x="8143439" y="303224"/>
                </a:cubicBezTo>
                <a:cubicBezTo>
                  <a:pt x="8143439" y="305696"/>
                  <a:pt x="8143563" y="307912"/>
                  <a:pt x="8143810" y="309875"/>
                </a:cubicBezTo>
                <a:cubicBezTo>
                  <a:pt x="8144801" y="309875"/>
                  <a:pt x="8147163" y="307880"/>
                  <a:pt x="8150894" y="303892"/>
                </a:cubicBezTo>
                <a:cubicBezTo>
                  <a:pt x="8154625" y="299903"/>
                  <a:pt x="8160175" y="292325"/>
                  <a:pt x="8167542" y="281157"/>
                </a:cubicBezTo>
                <a:cubicBezTo>
                  <a:pt x="8173581" y="271641"/>
                  <a:pt x="8178199" y="265655"/>
                  <a:pt x="8181394" y="263197"/>
                </a:cubicBezTo>
                <a:cubicBezTo>
                  <a:pt x="8181394" y="260907"/>
                  <a:pt x="8181971" y="258359"/>
                  <a:pt x="8183126" y="255554"/>
                </a:cubicBezTo>
                <a:cubicBezTo>
                  <a:pt x="8184282" y="252748"/>
                  <a:pt x="8185407" y="250409"/>
                  <a:pt x="8186502" y="248535"/>
                </a:cubicBezTo>
                <a:cubicBezTo>
                  <a:pt x="8187597" y="246661"/>
                  <a:pt x="8188462" y="245086"/>
                  <a:pt x="8189095" y="243809"/>
                </a:cubicBezTo>
                <a:cubicBezTo>
                  <a:pt x="8190686" y="240952"/>
                  <a:pt x="8192042" y="237672"/>
                  <a:pt x="8193163" y="233969"/>
                </a:cubicBezTo>
                <a:cubicBezTo>
                  <a:pt x="8194285" y="230266"/>
                  <a:pt x="8195146" y="227133"/>
                  <a:pt x="8195745" y="224571"/>
                </a:cubicBezTo>
                <a:cubicBezTo>
                  <a:pt x="8204057" y="198749"/>
                  <a:pt x="8215358" y="170333"/>
                  <a:pt x="8229650" y="139325"/>
                </a:cubicBezTo>
                <a:cubicBezTo>
                  <a:pt x="8232303" y="137263"/>
                  <a:pt x="8234404" y="134184"/>
                  <a:pt x="8235954" y="130088"/>
                </a:cubicBezTo>
                <a:cubicBezTo>
                  <a:pt x="8237505" y="125992"/>
                  <a:pt x="8238942" y="122789"/>
                  <a:pt x="8240265" y="120480"/>
                </a:cubicBezTo>
                <a:cubicBezTo>
                  <a:pt x="8246562" y="109459"/>
                  <a:pt x="8257385" y="99114"/>
                  <a:pt x="8272737" y="89443"/>
                </a:cubicBezTo>
                <a:cubicBezTo>
                  <a:pt x="8288089" y="79773"/>
                  <a:pt x="8304700" y="71933"/>
                  <a:pt x="8322569" y="65923"/>
                </a:cubicBezTo>
                <a:cubicBezTo>
                  <a:pt x="8340438" y="59912"/>
                  <a:pt x="8355900" y="56907"/>
                  <a:pt x="8368953" y="56907"/>
                </a:cubicBezTo>
                <a:close/>
                <a:moveTo>
                  <a:pt x="4499313" y="55114"/>
                </a:moveTo>
                <a:lnTo>
                  <a:pt x="4541175" y="73931"/>
                </a:lnTo>
                <a:cubicBezTo>
                  <a:pt x="4547447" y="81518"/>
                  <a:pt x="4552949" y="89571"/>
                  <a:pt x="4557681" y="98091"/>
                </a:cubicBezTo>
                <a:cubicBezTo>
                  <a:pt x="4562412" y="106611"/>
                  <a:pt x="4564778" y="114291"/>
                  <a:pt x="4564778" y="121130"/>
                </a:cubicBezTo>
                <a:lnTo>
                  <a:pt x="4564778" y="122515"/>
                </a:lnTo>
                <a:lnTo>
                  <a:pt x="4553119" y="258404"/>
                </a:lnTo>
                <a:cubicBezTo>
                  <a:pt x="4553119" y="260199"/>
                  <a:pt x="4553567" y="262300"/>
                  <a:pt x="4554463" y="264705"/>
                </a:cubicBezTo>
                <a:cubicBezTo>
                  <a:pt x="4551958" y="268510"/>
                  <a:pt x="4550061" y="279517"/>
                  <a:pt x="4548773" y="297727"/>
                </a:cubicBezTo>
                <a:cubicBezTo>
                  <a:pt x="4547484" y="315936"/>
                  <a:pt x="4546840" y="332008"/>
                  <a:pt x="4546840" y="345943"/>
                </a:cubicBezTo>
                <a:lnTo>
                  <a:pt x="4547290" y="361274"/>
                </a:lnTo>
                <a:cubicBezTo>
                  <a:pt x="4547290" y="367889"/>
                  <a:pt x="4545789" y="374010"/>
                  <a:pt x="4542786" y="379637"/>
                </a:cubicBezTo>
                <a:cubicBezTo>
                  <a:pt x="4539783" y="385264"/>
                  <a:pt x="4533779" y="388077"/>
                  <a:pt x="4524773" y="388077"/>
                </a:cubicBezTo>
                <a:cubicBezTo>
                  <a:pt x="4509685" y="388077"/>
                  <a:pt x="4488087" y="373725"/>
                  <a:pt x="4459979" y="345022"/>
                </a:cubicBezTo>
                <a:cubicBezTo>
                  <a:pt x="4458703" y="346151"/>
                  <a:pt x="4456261" y="348383"/>
                  <a:pt x="4452653" y="351719"/>
                </a:cubicBezTo>
                <a:cubicBezTo>
                  <a:pt x="4449046" y="355055"/>
                  <a:pt x="4444410" y="358433"/>
                  <a:pt x="4438748" y="361853"/>
                </a:cubicBezTo>
                <a:cubicBezTo>
                  <a:pt x="4430075" y="373968"/>
                  <a:pt x="4423254" y="382191"/>
                  <a:pt x="4418285" y="386520"/>
                </a:cubicBezTo>
                <a:cubicBezTo>
                  <a:pt x="4413315" y="390849"/>
                  <a:pt x="4408297" y="393014"/>
                  <a:pt x="4403230" y="393014"/>
                </a:cubicBezTo>
                <a:cubicBezTo>
                  <a:pt x="4398762" y="393014"/>
                  <a:pt x="4393433" y="390325"/>
                  <a:pt x="4387241" y="384948"/>
                </a:cubicBezTo>
                <a:cubicBezTo>
                  <a:pt x="4381050" y="379571"/>
                  <a:pt x="4375885" y="373690"/>
                  <a:pt x="4371747" y="367303"/>
                </a:cubicBezTo>
                <a:lnTo>
                  <a:pt x="4373540" y="365003"/>
                </a:lnTo>
                <a:lnTo>
                  <a:pt x="4371747" y="359359"/>
                </a:lnTo>
                <a:cubicBezTo>
                  <a:pt x="4375537" y="354449"/>
                  <a:pt x="4380465" y="348960"/>
                  <a:pt x="4386527" y="342893"/>
                </a:cubicBezTo>
                <a:cubicBezTo>
                  <a:pt x="4387917" y="341274"/>
                  <a:pt x="4394123" y="334512"/>
                  <a:pt x="4405144" y="322608"/>
                </a:cubicBezTo>
                <a:cubicBezTo>
                  <a:pt x="4416164" y="310704"/>
                  <a:pt x="4421777" y="304667"/>
                  <a:pt x="4421982" y="304495"/>
                </a:cubicBezTo>
                <a:cubicBezTo>
                  <a:pt x="4392678" y="275377"/>
                  <a:pt x="4378026" y="257461"/>
                  <a:pt x="4378026" y="250746"/>
                </a:cubicBezTo>
                <a:lnTo>
                  <a:pt x="4378026" y="244466"/>
                </a:lnTo>
                <a:cubicBezTo>
                  <a:pt x="4378026" y="236866"/>
                  <a:pt x="4383177" y="229442"/>
                  <a:pt x="4393478" y="222196"/>
                </a:cubicBezTo>
                <a:cubicBezTo>
                  <a:pt x="4403779" y="214950"/>
                  <a:pt x="4415283" y="208801"/>
                  <a:pt x="4427990" y="203751"/>
                </a:cubicBezTo>
                <a:cubicBezTo>
                  <a:pt x="4440696" y="198700"/>
                  <a:pt x="4450106" y="195441"/>
                  <a:pt x="4456221" y="193974"/>
                </a:cubicBezTo>
                <a:cubicBezTo>
                  <a:pt x="4457007" y="192003"/>
                  <a:pt x="4459076" y="191017"/>
                  <a:pt x="4462429" y="191017"/>
                </a:cubicBezTo>
                <a:lnTo>
                  <a:pt x="4467252" y="191017"/>
                </a:lnTo>
                <a:cubicBezTo>
                  <a:pt x="4467608" y="193174"/>
                  <a:pt x="4469411" y="194485"/>
                  <a:pt x="4472659" y="194950"/>
                </a:cubicBezTo>
                <a:cubicBezTo>
                  <a:pt x="4475907" y="195414"/>
                  <a:pt x="4477946" y="195744"/>
                  <a:pt x="4478775" y="195939"/>
                </a:cubicBezTo>
                <a:cubicBezTo>
                  <a:pt x="4486085" y="199158"/>
                  <a:pt x="4493210" y="203834"/>
                  <a:pt x="4500149" y="209966"/>
                </a:cubicBezTo>
                <a:lnTo>
                  <a:pt x="4506420" y="216347"/>
                </a:lnTo>
                <a:lnTo>
                  <a:pt x="4506635" y="211939"/>
                </a:lnTo>
                <a:cubicBezTo>
                  <a:pt x="4507009" y="206206"/>
                  <a:pt x="4507645" y="198980"/>
                  <a:pt x="4508542" y="190260"/>
                </a:cubicBezTo>
                <a:cubicBezTo>
                  <a:pt x="4508871" y="186959"/>
                  <a:pt x="4509327" y="181957"/>
                  <a:pt x="4509910" y="175254"/>
                </a:cubicBezTo>
                <a:cubicBezTo>
                  <a:pt x="4510494" y="168551"/>
                  <a:pt x="4510786" y="162618"/>
                  <a:pt x="4510786" y="157456"/>
                </a:cubicBezTo>
                <a:cubicBezTo>
                  <a:pt x="4510786" y="147921"/>
                  <a:pt x="4510333" y="138825"/>
                  <a:pt x="4509428" y="130166"/>
                </a:cubicBezTo>
                <a:cubicBezTo>
                  <a:pt x="4508524" y="121508"/>
                  <a:pt x="4507659" y="117179"/>
                  <a:pt x="4506835" y="117179"/>
                </a:cubicBezTo>
                <a:cubicBezTo>
                  <a:pt x="4501596" y="117179"/>
                  <a:pt x="4496353" y="119129"/>
                  <a:pt x="4491104" y="123030"/>
                </a:cubicBezTo>
                <a:cubicBezTo>
                  <a:pt x="4485856" y="126930"/>
                  <a:pt x="4481793" y="131276"/>
                  <a:pt x="4478917" y="136067"/>
                </a:cubicBezTo>
                <a:cubicBezTo>
                  <a:pt x="4478621" y="138191"/>
                  <a:pt x="4477480" y="141071"/>
                  <a:pt x="4475492" y="144708"/>
                </a:cubicBezTo>
                <a:cubicBezTo>
                  <a:pt x="4473503" y="148344"/>
                  <a:pt x="4471871" y="150769"/>
                  <a:pt x="4470595" y="151983"/>
                </a:cubicBezTo>
                <a:lnTo>
                  <a:pt x="4471488" y="153105"/>
                </a:lnTo>
                <a:cubicBezTo>
                  <a:pt x="4470606" y="157858"/>
                  <a:pt x="4468663" y="160234"/>
                  <a:pt x="4465659" y="160234"/>
                </a:cubicBezTo>
                <a:cubicBezTo>
                  <a:pt x="4467154" y="158491"/>
                  <a:pt x="4467901" y="159211"/>
                  <a:pt x="4467901" y="162392"/>
                </a:cubicBezTo>
                <a:lnTo>
                  <a:pt x="4467901" y="164571"/>
                </a:lnTo>
                <a:lnTo>
                  <a:pt x="4465659" y="168164"/>
                </a:lnTo>
                <a:lnTo>
                  <a:pt x="4465659" y="170043"/>
                </a:lnTo>
                <a:lnTo>
                  <a:pt x="4467002" y="175758"/>
                </a:lnTo>
                <a:lnTo>
                  <a:pt x="4460537" y="178623"/>
                </a:lnTo>
                <a:lnTo>
                  <a:pt x="4454271" y="178623"/>
                </a:lnTo>
                <a:lnTo>
                  <a:pt x="4454271" y="170464"/>
                </a:lnTo>
                <a:cubicBezTo>
                  <a:pt x="4454271" y="168545"/>
                  <a:pt x="4453971" y="165242"/>
                  <a:pt x="4453371" y="160556"/>
                </a:cubicBezTo>
                <a:lnTo>
                  <a:pt x="4454271" y="156591"/>
                </a:lnTo>
                <a:lnTo>
                  <a:pt x="4453620" y="152612"/>
                </a:lnTo>
                <a:lnTo>
                  <a:pt x="4453371" y="152612"/>
                </a:lnTo>
                <a:lnTo>
                  <a:pt x="4453476" y="151730"/>
                </a:lnTo>
                <a:lnTo>
                  <a:pt x="4453371" y="151090"/>
                </a:lnTo>
                <a:lnTo>
                  <a:pt x="4453522" y="151345"/>
                </a:lnTo>
                <a:lnTo>
                  <a:pt x="4454271" y="145033"/>
                </a:lnTo>
                <a:cubicBezTo>
                  <a:pt x="4454271" y="143751"/>
                  <a:pt x="4453523" y="142699"/>
                  <a:pt x="4452028" y="141875"/>
                </a:cubicBezTo>
                <a:lnTo>
                  <a:pt x="4453371" y="133145"/>
                </a:lnTo>
                <a:lnTo>
                  <a:pt x="4452957" y="125202"/>
                </a:lnTo>
                <a:cubicBezTo>
                  <a:pt x="4452338" y="120858"/>
                  <a:pt x="4452028" y="117408"/>
                  <a:pt x="4452028" y="114850"/>
                </a:cubicBezTo>
                <a:cubicBezTo>
                  <a:pt x="4452028" y="111164"/>
                  <a:pt x="4452770" y="106723"/>
                  <a:pt x="4454254" y="101527"/>
                </a:cubicBezTo>
                <a:cubicBezTo>
                  <a:pt x="4454995" y="98929"/>
                  <a:pt x="4455741" y="96970"/>
                  <a:pt x="4456492" y="95650"/>
                </a:cubicBezTo>
                <a:lnTo>
                  <a:pt x="4457883" y="94394"/>
                </a:lnTo>
                <a:lnTo>
                  <a:pt x="4464346" y="77247"/>
                </a:lnTo>
                <a:cubicBezTo>
                  <a:pt x="4472127" y="62492"/>
                  <a:pt x="4483782" y="55114"/>
                  <a:pt x="4499313" y="55114"/>
                </a:cubicBezTo>
                <a:close/>
                <a:moveTo>
                  <a:pt x="6430783" y="54386"/>
                </a:moveTo>
                <a:cubicBezTo>
                  <a:pt x="6425668" y="55257"/>
                  <a:pt x="6421552" y="56230"/>
                  <a:pt x="6418435" y="57304"/>
                </a:cubicBezTo>
                <a:cubicBezTo>
                  <a:pt x="6415318" y="58378"/>
                  <a:pt x="6413759" y="60181"/>
                  <a:pt x="6413759" y="62715"/>
                </a:cubicBezTo>
                <a:cubicBezTo>
                  <a:pt x="6409187" y="65492"/>
                  <a:pt x="6405070" y="68818"/>
                  <a:pt x="6401408" y="72695"/>
                </a:cubicBezTo>
                <a:lnTo>
                  <a:pt x="6392312" y="85248"/>
                </a:lnTo>
                <a:lnTo>
                  <a:pt x="6392571" y="85161"/>
                </a:lnTo>
                <a:cubicBezTo>
                  <a:pt x="6393347" y="85275"/>
                  <a:pt x="6395258" y="84931"/>
                  <a:pt x="6398304" y="84129"/>
                </a:cubicBezTo>
                <a:cubicBezTo>
                  <a:pt x="6401349" y="83326"/>
                  <a:pt x="6404082" y="82925"/>
                  <a:pt x="6406501" y="82925"/>
                </a:cubicBezTo>
                <a:lnTo>
                  <a:pt x="6412331" y="82925"/>
                </a:lnTo>
                <a:cubicBezTo>
                  <a:pt x="6415512" y="82925"/>
                  <a:pt x="6420165" y="84573"/>
                  <a:pt x="6426289" y="87868"/>
                </a:cubicBezTo>
                <a:lnTo>
                  <a:pt x="6430911" y="90772"/>
                </a:lnTo>
                <a:lnTo>
                  <a:pt x="6432010" y="79280"/>
                </a:lnTo>
                <a:cubicBezTo>
                  <a:pt x="6432287" y="75931"/>
                  <a:pt x="6432426" y="73583"/>
                  <a:pt x="6432426" y="72238"/>
                </a:cubicBezTo>
                <a:cubicBezTo>
                  <a:pt x="6432426" y="60779"/>
                  <a:pt x="6431878" y="54828"/>
                  <a:pt x="6430783" y="54386"/>
                </a:cubicBezTo>
                <a:close/>
                <a:moveTo>
                  <a:pt x="4604148" y="51078"/>
                </a:moveTo>
                <a:lnTo>
                  <a:pt x="4607262" y="51078"/>
                </a:lnTo>
                <a:cubicBezTo>
                  <a:pt x="4620254" y="58741"/>
                  <a:pt x="4629230" y="66412"/>
                  <a:pt x="4634190" y="74092"/>
                </a:cubicBezTo>
                <a:cubicBezTo>
                  <a:pt x="4639150" y="81771"/>
                  <a:pt x="4643804" y="92859"/>
                  <a:pt x="4648153" y="107356"/>
                </a:cubicBezTo>
                <a:cubicBezTo>
                  <a:pt x="4659816" y="117353"/>
                  <a:pt x="4671263" y="126096"/>
                  <a:pt x="4682493" y="133585"/>
                </a:cubicBezTo>
                <a:cubicBezTo>
                  <a:pt x="4693723" y="141074"/>
                  <a:pt x="4702803" y="144818"/>
                  <a:pt x="4709732" y="144818"/>
                </a:cubicBezTo>
                <a:cubicBezTo>
                  <a:pt x="4709556" y="144909"/>
                  <a:pt x="4711293" y="144259"/>
                  <a:pt x="4714943" y="142868"/>
                </a:cubicBezTo>
                <a:cubicBezTo>
                  <a:pt x="4718593" y="141477"/>
                  <a:pt x="4721733" y="140782"/>
                  <a:pt x="4724362" y="140782"/>
                </a:cubicBezTo>
                <a:cubicBezTo>
                  <a:pt x="4729915" y="140782"/>
                  <a:pt x="4733966" y="143470"/>
                  <a:pt x="4736514" y="148847"/>
                </a:cubicBezTo>
                <a:lnTo>
                  <a:pt x="4740800" y="147947"/>
                </a:lnTo>
                <a:lnTo>
                  <a:pt x="4746758" y="152884"/>
                </a:lnTo>
                <a:lnTo>
                  <a:pt x="4748515" y="151983"/>
                </a:lnTo>
                <a:cubicBezTo>
                  <a:pt x="4755749" y="156879"/>
                  <a:pt x="4763127" y="166521"/>
                  <a:pt x="4770647" y="180908"/>
                </a:cubicBezTo>
                <a:lnTo>
                  <a:pt x="4770647" y="184816"/>
                </a:lnTo>
                <a:cubicBezTo>
                  <a:pt x="4770647" y="193217"/>
                  <a:pt x="4759731" y="203421"/>
                  <a:pt x="4737900" y="215427"/>
                </a:cubicBezTo>
                <a:cubicBezTo>
                  <a:pt x="4716069" y="227433"/>
                  <a:pt x="4697178" y="236737"/>
                  <a:pt x="4681228" y="243338"/>
                </a:cubicBezTo>
                <a:cubicBezTo>
                  <a:pt x="4675392" y="245783"/>
                  <a:pt x="4669801" y="247847"/>
                  <a:pt x="4664457" y="249530"/>
                </a:cubicBezTo>
                <a:lnTo>
                  <a:pt x="4649495" y="253346"/>
                </a:lnTo>
                <a:lnTo>
                  <a:pt x="4649003" y="261883"/>
                </a:lnTo>
                <a:lnTo>
                  <a:pt x="4648653" y="269291"/>
                </a:lnTo>
                <a:cubicBezTo>
                  <a:pt x="4648653" y="276711"/>
                  <a:pt x="4649658" y="285912"/>
                  <a:pt x="4651667" y="296894"/>
                </a:cubicBezTo>
                <a:cubicBezTo>
                  <a:pt x="4653677" y="307877"/>
                  <a:pt x="4655534" y="313439"/>
                  <a:pt x="4657240" y="313582"/>
                </a:cubicBezTo>
                <a:cubicBezTo>
                  <a:pt x="4660921" y="314997"/>
                  <a:pt x="4665205" y="315704"/>
                  <a:pt x="4670091" y="315704"/>
                </a:cubicBezTo>
                <a:cubicBezTo>
                  <a:pt x="4689460" y="315704"/>
                  <a:pt x="4712332" y="310170"/>
                  <a:pt x="4738707" y="299102"/>
                </a:cubicBezTo>
                <a:cubicBezTo>
                  <a:pt x="4744160" y="299831"/>
                  <a:pt x="4751141" y="303569"/>
                  <a:pt x="4759653" y="310318"/>
                </a:cubicBezTo>
                <a:cubicBezTo>
                  <a:pt x="4762743" y="310318"/>
                  <a:pt x="4766422" y="311257"/>
                  <a:pt x="4770690" y="313136"/>
                </a:cubicBezTo>
                <a:cubicBezTo>
                  <a:pt x="4774956" y="315015"/>
                  <a:pt x="4780152" y="317728"/>
                  <a:pt x="4786277" y="321276"/>
                </a:cubicBezTo>
                <a:cubicBezTo>
                  <a:pt x="4801569" y="340707"/>
                  <a:pt x="4809216" y="357883"/>
                  <a:pt x="4809216" y="372804"/>
                </a:cubicBezTo>
                <a:lnTo>
                  <a:pt x="4801551" y="376140"/>
                </a:lnTo>
                <a:lnTo>
                  <a:pt x="4802044" y="377454"/>
                </a:lnTo>
                <a:lnTo>
                  <a:pt x="4802044" y="384298"/>
                </a:lnTo>
                <a:lnTo>
                  <a:pt x="4791756" y="385834"/>
                </a:lnTo>
                <a:cubicBezTo>
                  <a:pt x="4790366" y="385486"/>
                  <a:pt x="4787182" y="384727"/>
                  <a:pt x="4782205" y="383555"/>
                </a:cubicBezTo>
                <a:cubicBezTo>
                  <a:pt x="4777228" y="382384"/>
                  <a:pt x="4772599" y="381798"/>
                  <a:pt x="4768318" y="381798"/>
                </a:cubicBezTo>
                <a:cubicBezTo>
                  <a:pt x="4746130" y="381798"/>
                  <a:pt x="4724041" y="385903"/>
                  <a:pt x="4702053" y="394114"/>
                </a:cubicBezTo>
                <a:cubicBezTo>
                  <a:pt x="4680064" y="402324"/>
                  <a:pt x="4652813" y="414483"/>
                  <a:pt x="4620299" y="430590"/>
                </a:cubicBezTo>
                <a:cubicBezTo>
                  <a:pt x="4617451" y="430904"/>
                  <a:pt x="4608755" y="433030"/>
                  <a:pt x="4594210" y="436969"/>
                </a:cubicBezTo>
                <a:lnTo>
                  <a:pt x="4594210" y="427632"/>
                </a:lnTo>
                <a:cubicBezTo>
                  <a:pt x="4606964" y="423846"/>
                  <a:pt x="4620025" y="417765"/>
                  <a:pt x="4633394" y="409391"/>
                </a:cubicBezTo>
                <a:cubicBezTo>
                  <a:pt x="4646762" y="401016"/>
                  <a:pt x="4662602" y="390435"/>
                  <a:pt x="4680914" y="377647"/>
                </a:cubicBezTo>
                <a:cubicBezTo>
                  <a:pt x="4681833" y="376114"/>
                  <a:pt x="4683701" y="374236"/>
                  <a:pt x="4686518" y="372013"/>
                </a:cubicBezTo>
                <a:lnTo>
                  <a:pt x="4693164" y="367482"/>
                </a:lnTo>
                <a:lnTo>
                  <a:pt x="4674479" y="361057"/>
                </a:lnTo>
                <a:cubicBezTo>
                  <a:pt x="4623657" y="339830"/>
                  <a:pt x="4598247" y="301088"/>
                  <a:pt x="4598247" y="244831"/>
                </a:cubicBezTo>
                <a:cubicBezTo>
                  <a:pt x="4588855" y="239030"/>
                  <a:pt x="4581977" y="232310"/>
                  <a:pt x="4577615" y="224671"/>
                </a:cubicBezTo>
                <a:cubicBezTo>
                  <a:pt x="4577615" y="218680"/>
                  <a:pt x="4580620" y="215684"/>
                  <a:pt x="4586631" y="215684"/>
                </a:cubicBezTo>
                <a:lnTo>
                  <a:pt x="4594739" y="216134"/>
                </a:lnTo>
                <a:cubicBezTo>
                  <a:pt x="4596696" y="216134"/>
                  <a:pt x="4598075" y="215034"/>
                  <a:pt x="4598875" y="212834"/>
                </a:cubicBezTo>
                <a:cubicBezTo>
                  <a:pt x="4599675" y="210634"/>
                  <a:pt x="4600144" y="208164"/>
                  <a:pt x="4600283" y="205426"/>
                </a:cubicBezTo>
                <a:cubicBezTo>
                  <a:pt x="4600420" y="202687"/>
                  <a:pt x="4600490" y="200942"/>
                  <a:pt x="4600490" y="200189"/>
                </a:cubicBezTo>
                <a:lnTo>
                  <a:pt x="4603219" y="167414"/>
                </a:lnTo>
                <a:cubicBezTo>
                  <a:pt x="4605585" y="143792"/>
                  <a:pt x="4606769" y="126271"/>
                  <a:pt x="4606769" y="114850"/>
                </a:cubicBezTo>
                <a:cubicBezTo>
                  <a:pt x="4606769" y="93076"/>
                  <a:pt x="4603928" y="74464"/>
                  <a:pt x="4598247" y="59015"/>
                </a:cubicBezTo>
                <a:lnTo>
                  <a:pt x="4599590" y="58515"/>
                </a:lnTo>
                <a:lnTo>
                  <a:pt x="4598247" y="55393"/>
                </a:lnTo>
                <a:close/>
                <a:moveTo>
                  <a:pt x="6778219" y="47042"/>
                </a:moveTo>
                <a:lnTo>
                  <a:pt x="6781619" y="47042"/>
                </a:lnTo>
                <a:cubicBezTo>
                  <a:pt x="6788468" y="47042"/>
                  <a:pt x="6795717" y="49369"/>
                  <a:pt x="6803365" y="54025"/>
                </a:cubicBezTo>
                <a:cubicBezTo>
                  <a:pt x="6811013" y="58680"/>
                  <a:pt x="6816097" y="63684"/>
                  <a:pt x="6818617" y="69037"/>
                </a:cubicBezTo>
                <a:lnTo>
                  <a:pt x="6821624" y="72045"/>
                </a:lnTo>
                <a:lnTo>
                  <a:pt x="6821624" y="81696"/>
                </a:lnTo>
                <a:lnTo>
                  <a:pt x="6821624" y="81896"/>
                </a:lnTo>
                <a:lnTo>
                  <a:pt x="6821624" y="84796"/>
                </a:lnTo>
                <a:cubicBezTo>
                  <a:pt x="6821624" y="88387"/>
                  <a:pt x="6821040" y="92515"/>
                  <a:pt x="6819870" y="97178"/>
                </a:cubicBezTo>
                <a:lnTo>
                  <a:pt x="6817341" y="104678"/>
                </a:lnTo>
                <a:lnTo>
                  <a:pt x="6817631" y="104442"/>
                </a:lnTo>
                <a:cubicBezTo>
                  <a:pt x="6843515" y="113371"/>
                  <a:pt x="6865577" y="131988"/>
                  <a:pt x="6883818" y="160292"/>
                </a:cubicBezTo>
                <a:cubicBezTo>
                  <a:pt x="6884013" y="162249"/>
                  <a:pt x="6886851" y="164352"/>
                  <a:pt x="6892333" y="166600"/>
                </a:cubicBezTo>
                <a:cubicBezTo>
                  <a:pt x="6897815" y="168847"/>
                  <a:pt x="6905099" y="171676"/>
                  <a:pt x="6914186" y="175086"/>
                </a:cubicBezTo>
                <a:cubicBezTo>
                  <a:pt x="6917462" y="177429"/>
                  <a:pt x="6918865" y="178849"/>
                  <a:pt x="6918394" y="179344"/>
                </a:cubicBezTo>
                <a:cubicBezTo>
                  <a:pt x="6917437" y="176658"/>
                  <a:pt x="6920609" y="171186"/>
                  <a:pt x="6927913" y="162928"/>
                </a:cubicBezTo>
                <a:cubicBezTo>
                  <a:pt x="6935215" y="154670"/>
                  <a:pt x="6939893" y="150128"/>
                  <a:pt x="6941947" y="149305"/>
                </a:cubicBezTo>
                <a:cubicBezTo>
                  <a:pt x="6943533" y="148352"/>
                  <a:pt x="6944813" y="145928"/>
                  <a:pt x="6945790" y="142032"/>
                </a:cubicBezTo>
                <a:cubicBezTo>
                  <a:pt x="6948257" y="141042"/>
                  <a:pt x="6951571" y="138814"/>
                  <a:pt x="6955731" y="135349"/>
                </a:cubicBezTo>
                <a:lnTo>
                  <a:pt x="6962513" y="129371"/>
                </a:lnTo>
                <a:lnTo>
                  <a:pt x="6960942" y="128388"/>
                </a:lnTo>
                <a:cubicBezTo>
                  <a:pt x="6961928" y="128688"/>
                  <a:pt x="6959732" y="129137"/>
                  <a:pt x="6954355" y="129734"/>
                </a:cubicBezTo>
                <a:cubicBezTo>
                  <a:pt x="6948978" y="130332"/>
                  <a:pt x="6943875" y="130631"/>
                  <a:pt x="6939046" y="130631"/>
                </a:cubicBezTo>
                <a:cubicBezTo>
                  <a:pt x="6925068" y="130631"/>
                  <a:pt x="6912318" y="127947"/>
                  <a:pt x="6900795" y="122580"/>
                </a:cubicBezTo>
                <a:cubicBezTo>
                  <a:pt x="6889273" y="117212"/>
                  <a:pt x="6879269" y="108597"/>
                  <a:pt x="6870787" y="96734"/>
                </a:cubicBezTo>
                <a:lnTo>
                  <a:pt x="6870787" y="89590"/>
                </a:lnTo>
                <a:lnTo>
                  <a:pt x="6878639" y="85604"/>
                </a:lnTo>
                <a:cubicBezTo>
                  <a:pt x="6880723" y="88747"/>
                  <a:pt x="6883442" y="91104"/>
                  <a:pt x="6886797" y="92676"/>
                </a:cubicBezTo>
                <a:lnTo>
                  <a:pt x="6898706" y="95021"/>
                </a:lnTo>
                <a:lnTo>
                  <a:pt x="6906899" y="91483"/>
                </a:lnTo>
                <a:cubicBezTo>
                  <a:pt x="6912547" y="89773"/>
                  <a:pt x="6915927" y="88776"/>
                  <a:pt x="6917037" y="88490"/>
                </a:cubicBezTo>
                <a:cubicBezTo>
                  <a:pt x="6920932" y="86937"/>
                  <a:pt x="6929325" y="82713"/>
                  <a:pt x="6942218" y="75817"/>
                </a:cubicBezTo>
                <a:cubicBezTo>
                  <a:pt x="6954619" y="69025"/>
                  <a:pt x="6965327" y="63653"/>
                  <a:pt x="6974340" y="59700"/>
                </a:cubicBezTo>
                <a:cubicBezTo>
                  <a:pt x="6983353" y="55748"/>
                  <a:pt x="6991450" y="53771"/>
                  <a:pt x="6998632" y="53771"/>
                </a:cubicBezTo>
                <a:cubicBezTo>
                  <a:pt x="7007714" y="57343"/>
                  <a:pt x="7015872" y="60979"/>
                  <a:pt x="7023107" y="64680"/>
                </a:cubicBezTo>
                <a:cubicBezTo>
                  <a:pt x="7030341" y="68380"/>
                  <a:pt x="7034129" y="72114"/>
                  <a:pt x="7034472" y="75881"/>
                </a:cubicBezTo>
                <a:cubicBezTo>
                  <a:pt x="7039087" y="80501"/>
                  <a:pt x="7041395" y="86194"/>
                  <a:pt x="7041395" y="92962"/>
                </a:cubicBezTo>
                <a:cubicBezTo>
                  <a:pt x="7037975" y="97662"/>
                  <a:pt x="7034075" y="101312"/>
                  <a:pt x="7029693" y="103910"/>
                </a:cubicBezTo>
                <a:cubicBezTo>
                  <a:pt x="7025311" y="106508"/>
                  <a:pt x="7020915" y="108719"/>
                  <a:pt x="7016503" y="110543"/>
                </a:cubicBezTo>
                <a:cubicBezTo>
                  <a:pt x="7012090" y="112367"/>
                  <a:pt x="7009067" y="113688"/>
                  <a:pt x="7007433" y="114507"/>
                </a:cubicBezTo>
                <a:cubicBezTo>
                  <a:pt x="6999970" y="118236"/>
                  <a:pt x="6989764" y="124690"/>
                  <a:pt x="6976815" y="133867"/>
                </a:cubicBezTo>
                <a:cubicBezTo>
                  <a:pt x="6976815" y="137034"/>
                  <a:pt x="6975471" y="139134"/>
                  <a:pt x="6972783" y="140168"/>
                </a:cubicBezTo>
                <a:cubicBezTo>
                  <a:pt x="6970093" y="141201"/>
                  <a:pt x="6968477" y="141921"/>
                  <a:pt x="6967932" y="142329"/>
                </a:cubicBezTo>
                <a:cubicBezTo>
                  <a:pt x="6967386" y="142736"/>
                  <a:pt x="6966909" y="145002"/>
                  <a:pt x="6966499" y="149126"/>
                </a:cubicBezTo>
                <a:cubicBezTo>
                  <a:pt x="6962423" y="149497"/>
                  <a:pt x="6958443" y="153699"/>
                  <a:pt x="6954563" y="161731"/>
                </a:cubicBezTo>
                <a:cubicBezTo>
                  <a:pt x="6950681" y="169763"/>
                  <a:pt x="6947065" y="179168"/>
                  <a:pt x="6943715" y="189945"/>
                </a:cubicBezTo>
                <a:cubicBezTo>
                  <a:pt x="6940364" y="200723"/>
                  <a:pt x="6938689" y="206462"/>
                  <a:pt x="6938689" y="207162"/>
                </a:cubicBezTo>
                <a:lnTo>
                  <a:pt x="6941083" y="207959"/>
                </a:lnTo>
                <a:lnTo>
                  <a:pt x="6940529" y="206663"/>
                </a:lnTo>
                <a:cubicBezTo>
                  <a:pt x="6941006" y="204542"/>
                  <a:pt x="6942541" y="201659"/>
                  <a:pt x="6945137" y="198014"/>
                </a:cubicBezTo>
                <a:cubicBezTo>
                  <a:pt x="6950325" y="190725"/>
                  <a:pt x="6954545" y="186269"/>
                  <a:pt x="6957799" y="184645"/>
                </a:cubicBezTo>
                <a:cubicBezTo>
                  <a:pt x="6957799" y="182073"/>
                  <a:pt x="6961000" y="178969"/>
                  <a:pt x="6967403" y="175333"/>
                </a:cubicBezTo>
                <a:cubicBezTo>
                  <a:pt x="6973806" y="171697"/>
                  <a:pt x="6980636" y="168618"/>
                  <a:pt x="6987891" y="166096"/>
                </a:cubicBezTo>
                <a:cubicBezTo>
                  <a:pt x="6995147" y="163574"/>
                  <a:pt x="7000394" y="162313"/>
                  <a:pt x="7003633" y="162313"/>
                </a:cubicBezTo>
                <a:cubicBezTo>
                  <a:pt x="7012215" y="162313"/>
                  <a:pt x="7020889" y="164830"/>
                  <a:pt x="7029657" y="169864"/>
                </a:cubicBezTo>
                <a:cubicBezTo>
                  <a:pt x="7038425" y="174898"/>
                  <a:pt x="7045639" y="181456"/>
                  <a:pt x="7051299" y="189538"/>
                </a:cubicBezTo>
                <a:cubicBezTo>
                  <a:pt x="7056960" y="197620"/>
                  <a:pt x="7059790" y="205914"/>
                  <a:pt x="7059790" y="214420"/>
                </a:cubicBezTo>
                <a:cubicBezTo>
                  <a:pt x="7059790" y="223402"/>
                  <a:pt x="7056345" y="236312"/>
                  <a:pt x="7049456" y="253150"/>
                </a:cubicBezTo>
                <a:cubicBezTo>
                  <a:pt x="7042567" y="269988"/>
                  <a:pt x="7034073" y="285429"/>
                  <a:pt x="7023975" y="299473"/>
                </a:cubicBezTo>
                <a:cubicBezTo>
                  <a:pt x="7018925" y="306496"/>
                  <a:pt x="7014264" y="311887"/>
                  <a:pt x="7009991" y="315647"/>
                </a:cubicBezTo>
                <a:lnTo>
                  <a:pt x="7009819" y="315772"/>
                </a:lnTo>
                <a:lnTo>
                  <a:pt x="7010717" y="315970"/>
                </a:lnTo>
                <a:cubicBezTo>
                  <a:pt x="7014803" y="317343"/>
                  <a:pt x="7019869" y="319402"/>
                  <a:pt x="7025911" y="322148"/>
                </a:cubicBezTo>
                <a:cubicBezTo>
                  <a:pt x="7037995" y="327639"/>
                  <a:pt x="7046097" y="332258"/>
                  <a:pt x="7050217" y="336006"/>
                </a:cubicBezTo>
                <a:cubicBezTo>
                  <a:pt x="7055955" y="340598"/>
                  <a:pt x="7063022" y="348568"/>
                  <a:pt x="7071417" y="359917"/>
                </a:cubicBezTo>
                <a:cubicBezTo>
                  <a:pt x="7079810" y="371266"/>
                  <a:pt x="7084007" y="380026"/>
                  <a:pt x="7084007" y="386198"/>
                </a:cubicBezTo>
                <a:cubicBezTo>
                  <a:pt x="7084007" y="393047"/>
                  <a:pt x="7083170" y="398425"/>
                  <a:pt x="7081496" y="402333"/>
                </a:cubicBezTo>
                <a:cubicBezTo>
                  <a:pt x="7079821" y="406240"/>
                  <a:pt x="7075839" y="410161"/>
                  <a:pt x="7069548" y="414095"/>
                </a:cubicBezTo>
                <a:cubicBezTo>
                  <a:pt x="7066781" y="414095"/>
                  <a:pt x="7063883" y="413721"/>
                  <a:pt x="7060855" y="412973"/>
                </a:cubicBezTo>
                <a:lnTo>
                  <a:pt x="7052262" y="409923"/>
                </a:lnTo>
                <a:lnTo>
                  <a:pt x="7045224" y="412295"/>
                </a:lnTo>
                <a:cubicBezTo>
                  <a:pt x="7043809" y="408856"/>
                  <a:pt x="7039841" y="405275"/>
                  <a:pt x="7033322" y="401550"/>
                </a:cubicBezTo>
                <a:cubicBezTo>
                  <a:pt x="7033045" y="397669"/>
                  <a:pt x="7025507" y="392910"/>
                  <a:pt x="7010705" y="387274"/>
                </a:cubicBezTo>
                <a:cubicBezTo>
                  <a:pt x="6995903" y="381637"/>
                  <a:pt x="6986790" y="378143"/>
                  <a:pt x="6983366" y="376790"/>
                </a:cubicBezTo>
                <a:lnTo>
                  <a:pt x="6983366" y="369604"/>
                </a:lnTo>
                <a:cubicBezTo>
                  <a:pt x="6987667" y="368351"/>
                  <a:pt x="6991987" y="368440"/>
                  <a:pt x="6996328" y="369871"/>
                </a:cubicBezTo>
                <a:cubicBezTo>
                  <a:pt x="7000669" y="371303"/>
                  <a:pt x="7003599" y="372171"/>
                  <a:pt x="7005119" y="372475"/>
                </a:cubicBezTo>
                <a:cubicBezTo>
                  <a:pt x="7012658" y="374790"/>
                  <a:pt x="7015896" y="375897"/>
                  <a:pt x="7014835" y="375797"/>
                </a:cubicBezTo>
                <a:cubicBezTo>
                  <a:pt x="7014786" y="376678"/>
                  <a:pt x="7013811" y="373167"/>
                  <a:pt x="7011909" y="365264"/>
                </a:cubicBezTo>
                <a:cubicBezTo>
                  <a:pt x="7010005" y="357360"/>
                  <a:pt x="7007923" y="350515"/>
                  <a:pt x="7005661" y="344729"/>
                </a:cubicBezTo>
                <a:cubicBezTo>
                  <a:pt x="7003399" y="338943"/>
                  <a:pt x="7001942" y="336049"/>
                  <a:pt x="7001289" y="336049"/>
                </a:cubicBezTo>
                <a:cubicBezTo>
                  <a:pt x="6996703" y="334211"/>
                  <a:pt x="6989681" y="332506"/>
                  <a:pt x="6980223" y="330934"/>
                </a:cubicBezTo>
                <a:lnTo>
                  <a:pt x="6980223" y="325663"/>
                </a:lnTo>
                <a:lnTo>
                  <a:pt x="6978393" y="326184"/>
                </a:lnTo>
                <a:lnTo>
                  <a:pt x="6977051" y="325284"/>
                </a:lnTo>
                <a:cubicBezTo>
                  <a:pt x="6973531" y="333223"/>
                  <a:pt x="6967213" y="343916"/>
                  <a:pt x="6958095" y="357363"/>
                </a:cubicBezTo>
                <a:cubicBezTo>
                  <a:pt x="6948977" y="370810"/>
                  <a:pt x="6941158" y="379705"/>
                  <a:pt x="6934638" y="384048"/>
                </a:cubicBezTo>
                <a:lnTo>
                  <a:pt x="6908628" y="399993"/>
                </a:lnTo>
                <a:lnTo>
                  <a:pt x="6905713" y="401715"/>
                </a:lnTo>
                <a:cubicBezTo>
                  <a:pt x="6901503" y="403663"/>
                  <a:pt x="6895030" y="404792"/>
                  <a:pt x="6886293" y="405104"/>
                </a:cubicBezTo>
                <a:lnTo>
                  <a:pt x="6878139" y="405442"/>
                </a:lnTo>
                <a:lnTo>
                  <a:pt x="6878139" y="410952"/>
                </a:lnTo>
                <a:lnTo>
                  <a:pt x="6872167" y="410952"/>
                </a:lnTo>
                <a:cubicBezTo>
                  <a:pt x="6861041" y="409751"/>
                  <a:pt x="6846218" y="407361"/>
                  <a:pt x="6827697" y="403779"/>
                </a:cubicBezTo>
                <a:cubicBezTo>
                  <a:pt x="6825539" y="403479"/>
                  <a:pt x="6817018" y="401984"/>
                  <a:pt x="6802133" y="399293"/>
                </a:cubicBezTo>
                <a:cubicBezTo>
                  <a:pt x="6787247" y="396602"/>
                  <a:pt x="6774688" y="395257"/>
                  <a:pt x="6764453" y="395257"/>
                </a:cubicBezTo>
                <a:cubicBezTo>
                  <a:pt x="6748032" y="388265"/>
                  <a:pt x="6739821" y="380455"/>
                  <a:pt x="6739821" y="371825"/>
                </a:cubicBezTo>
                <a:cubicBezTo>
                  <a:pt x="6746055" y="366763"/>
                  <a:pt x="6756992" y="361357"/>
                  <a:pt x="6772633" y="355609"/>
                </a:cubicBezTo>
                <a:cubicBezTo>
                  <a:pt x="6783938" y="351208"/>
                  <a:pt x="6792690" y="346853"/>
                  <a:pt x="6798886" y="342543"/>
                </a:cubicBezTo>
                <a:cubicBezTo>
                  <a:pt x="6805082" y="338233"/>
                  <a:pt x="6808690" y="331337"/>
                  <a:pt x="6809709" y="321855"/>
                </a:cubicBezTo>
                <a:cubicBezTo>
                  <a:pt x="6814309" y="321545"/>
                  <a:pt x="6817776" y="316261"/>
                  <a:pt x="6820110" y="306003"/>
                </a:cubicBezTo>
                <a:cubicBezTo>
                  <a:pt x="6816586" y="306003"/>
                  <a:pt x="6808441" y="308322"/>
                  <a:pt x="6795678" y="312961"/>
                </a:cubicBezTo>
                <a:cubicBezTo>
                  <a:pt x="6788935" y="315304"/>
                  <a:pt x="6783059" y="317122"/>
                  <a:pt x="6778051" y="318415"/>
                </a:cubicBezTo>
                <a:cubicBezTo>
                  <a:pt x="6773044" y="319708"/>
                  <a:pt x="6768104" y="320354"/>
                  <a:pt x="6763231" y="320354"/>
                </a:cubicBezTo>
                <a:cubicBezTo>
                  <a:pt x="6755278" y="320354"/>
                  <a:pt x="6749421" y="319010"/>
                  <a:pt x="6745662" y="316322"/>
                </a:cubicBezTo>
                <a:cubicBezTo>
                  <a:pt x="6741901" y="313633"/>
                  <a:pt x="6737711" y="307591"/>
                  <a:pt x="6733092" y="298195"/>
                </a:cubicBezTo>
                <a:lnTo>
                  <a:pt x="6747516" y="287057"/>
                </a:lnTo>
                <a:cubicBezTo>
                  <a:pt x="6756731" y="281004"/>
                  <a:pt x="6764009" y="275814"/>
                  <a:pt x="6769350" y="271488"/>
                </a:cubicBezTo>
                <a:cubicBezTo>
                  <a:pt x="6774691" y="267161"/>
                  <a:pt x="6780059" y="261792"/>
                  <a:pt x="6785456" y="255382"/>
                </a:cubicBezTo>
                <a:cubicBezTo>
                  <a:pt x="6788880" y="255115"/>
                  <a:pt x="6792380" y="251263"/>
                  <a:pt x="6795957" y="243824"/>
                </a:cubicBezTo>
                <a:cubicBezTo>
                  <a:pt x="6798867" y="243533"/>
                  <a:pt x="6801408" y="240811"/>
                  <a:pt x="6803580" y="235658"/>
                </a:cubicBezTo>
                <a:cubicBezTo>
                  <a:pt x="6804625" y="235211"/>
                  <a:pt x="6805628" y="234355"/>
                  <a:pt x="6806589" y="233092"/>
                </a:cubicBezTo>
                <a:lnTo>
                  <a:pt x="6808849" y="228980"/>
                </a:lnTo>
                <a:lnTo>
                  <a:pt x="6801636" y="224528"/>
                </a:lnTo>
                <a:cubicBezTo>
                  <a:pt x="6797922" y="222466"/>
                  <a:pt x="6795045" y="220925"/>
                  <a:pt x="6793007" y="219906"/>
                </a:cubicBezTo>
                <a:cubicBezTo>
                  <a:pt x="6781305" y="214053"/>
                  <a:pt x="6774133" y="208814"/>
                  <a:pt x="6771490" y="204190"/>
                </a:cubicBezTo>
                <a:cubicBezTo>
                  <a:pt x="6732818" y="292601"/>
                  <a:pt x="6703955" y="343634"/>
                  <a:pt x="6684900" y="357288"/>
                </a:cubicBezTo>
                <a:lnTo>
                  <a:pt x="6673878" y="359374"/>
                </a:lnTo>
                <a:cubicBezTo>
                  <a:pt x="6668510" y="358307"/>
                  <a:pt x="6663762" y="356423"/>
                  <a:pt x="6659633" y="353723"/>
                </a:cubicBezTo>
                <a:cubicBezTo>
                  <a:pt x="6655504" y="351023"/>
                  <a:pt x="6649791" y="345996"/>
                  <a:pt x="6642495" y="338643"/>
                </a:cubicBezTo>
                <a:lnTo>
                  <a:pt x="6643395" y="336278"/>
                </a:lnTo>
                <a:cubicBezTo>
                  <a:pt x="6642495" y="333949"/>
                  <a:pt x="6642721" y="331070"/>
                  <a:pt x="6644074" y="327641"/>
                </a:cubicBezTo>
                <a:cubicBezTo>
                  <a:pt x="6645426" y="324212"/>
                  <a:pt x="6646897" y="321269"/>
                  <a:pt x="6648485" y="318811"/>
                </a:cubicBezTo>
                <a:cubicBezTo>
                  <a:pt x="6650073" y="316354"/>
                  <a:pt x="6651094" y="314680"/>
                  <a:pt x="6651546" y="313789"/>
                </a:cubicBezTo>
                <a:cubicBezTo>
                  <a:pt x="6651893" y="311703"/>
                  <a:pt x="6652909" y="309632"/>
                  <a:pt x="6654593" y="307574"/>
                </a:cubicBezTo>
                <a:cubicBezTo>
                  <a:pt x="6656276" y="305517"/>
                  <a:pt x="6657504" y="304102"/>
                  <a:pt x="6658276" y="303331"/>
                </a:cubicBezTo>
                <a:cubicBezTo>
                  <a:pt x="6658533" y="298354"/>
                  <a:pt x="6662171" y="285210"/>
                  <a:pt x="6669191" y="263897"/>
                </a:cubicBezTo>
                <a:cubicBezTo>
                  <a:pt x="6676211" y="242585"/>
                  <a:pt x="6680357" y="229650"/>
                  <a:pt x="6681628" y="225093"/>
                </a:cubicBezTo>
                <a:lnTo>
                  <a:pt x="6688508" y="204469"/>
                </a:lnTo>
                <a:lnTo>
                  <a:pt x="6689587" y="204469"/>
                </a:lnTo>
                <a:lnTo>
                  <a:pt x="6689587" y="197746"/>
                </a:lnTo>
                <a:lnTo>
                  <a:pt x="6700974" y="197746"/>
                </a:lnTo>
                <a:lnTo>
                  <a:pt x="6700974" y="204547"/>
                </a:lnTo>
                <a:cubicBezTo>
                  <a:pt x="6700974" y="206669"/>
                  <a:pt x="6700025" y="208260"/>
                  <a:pt x="6698127" y="209321"/>
                </a:cubicBezTo>
                <a:lnTo>
                  <a:pt x="6697530" y="209432"/>
                </a:lnTo>
                <a:lnTo>
                  <a:pt x="6682063" y="273377"/>
                </a:lnTo>
                <a:lnTo>
                  <a:pt x="6686734" y="266766"/>
                </a:lnTo>
                <a:cubicBezTo>
                  <a:pt x="6690450" y="260648"/>
                  <a:pt x="6694385" y="253363"/>
                  <a:pt x="6698538" y="244909"/>
                </a:cubicBezTo>
                <a:lnTo>
                  <a:pt x="6756845" y="125602"/>
                </a:lnTo>
                <a:cubicBezTo>
                  <a:pt x="6757902" y="123487"/>
                  <a:pt x="6759114" y="120765"/>
                  <a:pt x="6760481" y="117436"/>
                </a:cubicBezTo>
                <a:cubicBezTo>
                  <a:pt x="6761848" y="114107"/>
                  <a:pt x="6762738" y="111938"/>
                  <a:pt x="6763153" y="110928"/>
                </a:cubicBezTo>
                <a:cubicBezTo>
                  <a:pt x="6766915" y="100575"/>
                  <a:pt x="6770351" y="93000"/>
                  <a:pt x="6773462" y="88204"/>
                </a:cubicBezTo>
                <a:cubicBezTo>
                  <a:pt x="6773462" y="89147"/>
                  <a:pt x="6773342" y="89203"/>
                  <a:pt x="6773104" y="88372"/>
                </a:cubicBezTo>
                <a:cubicBezTo>
                  <a:pt x="6772866" y="87541"/>
                  <a:pt x="6773463" y="87125"/>
                  <a:pt x="6774897" y="87125"/>
                </a:cubicBezTo>
                <a:lnTo>
                  <a:pt x="6773626" y="87125"/>
                </a:lnTo>
                <a:lnTo>
                  <a:pt x="6763760" y="93855"/>
                </a:lnTo>
                <a:lnTo>
                  <a:pt x="6760509" y="93855"/>
                </a:lnTo>
                <a:cubicBezTo>
                  <a:pt x="6760390" y="94788"/>
                  <a:pt x="6758903" y="96505"/>
                  <a:pt x="6756045" y="99005"/>
                </a:cubicBezTo>
                <a:cubicBezTo>
                  <a:pt x="6753187" y="101506"/>
                  <a:pt x="6749482" y="104273"/>
                  <a:pt x="6744929" y="107306"/>
                </a:cubicBezTo>
                <a:lnTo>
                  <a:pt x="6744479" y="107306"/>
                </a:lnTo>
                <a:lnTo>
                  <a:pt x="6744479" y="107807"/>
                </a:lnTo>
                <a:lnTo>
                  <a:pt x="6735514" y="115273"/>
                </a:lnTo>
                <a:lnTo>
                  <a:pt x="6735514" y="118522"/>
                </a:lnTo>
                <a:lnTo>
                  <a:pt x="6734613" y="118522"/>
                </a:lnTo>
                <a:lnTo>
                  <a:pt x="6734613" y="121658"/>
                </a:lnTo>
                <a:lnTo>
                  <a:pt x="6724127" y="121658"/>
                </a:lnTo>
                <a:lnTo>
                  <a:pt x="6724127" y="110735"/>
                </a:lnTo>
                <a:lnTo>
                  <a:pt x="6725470" y="110735"/>
                </a:lnTo>
                <a:lnTo>
                  <a:pt x="6725470" y="107592"/>
                </a:lnTo>
                <a:lnTo>
                  <a:pt x="6725470" y="104006"/>
                </a:lnTo>
                <a:cubicBezTo>
                  <a:pt x="6729060" y="104006"/>
                  <a:pt x="6730856" y="101680"/>
                  <a:pt x="6730856" y="97027"/>
                </a:cubicBezTo>
                <a:cubicBezTo>
                  <a:pt x="6735028" y="91564"/>
                  <a:pt x="6738038" y="86437"/>
                  <a:pt x="6739886" y="81646"/>
                </a:cubicBezTo>
                <a:cubicBezTo>
                  <a:pt x="6741848" y="80994"/>
                  <a:pt x="6743649" y="79090"/>
                  <a:pt x="6745290" y="75935"/>
                </a:cubicBezTo>
                <a:cubicBezTo>
                  <a:pt x="6746931" y="72780"/>
                  <a:pt x="6747979" y="70507"/>
                  <a:pt x="6748437" y="69116"/>
                </a:cubicBezTo>
                <a:lnTo>
                  <a:pt x="6756152" y="62287"/>
                </a:lnTo>
                <a:lnTo>
                  <a:pt x="6755523" y="63179"/>
                </a:lnTo>
                <a:cubicBezTo>
                  <a:pt x="6755523" y="60570"/>
                  <a:pt x="6760314" y="57312"/>
                  <a:pt x="6769897" y="53407"/>
                </a:cubicBezTo>
                <a:close/>
                <a:moveTo>
                  <a:pt x="8727362" y="41655"/>
                </a:moveTo>
                <a:cubicBezTo>
                  <a:pt x="8735015" y="45837"/>
                  <a:pt x="8746450" y="50878"/>
                  <a:pt x="8761666" y="56779"/>
                </a:cubicBezTo>
                <a:cubicBezTo>
                  <a:pt x="8776311" y="73381"/>
                  <a:pt x="8783633" y="88402"/>
                  <a:pt x="8783633" y="101841"/>
                </a:cubicBezTo>
                <a:cubicBezTo>
                  <a:pt x="8783633" y="108704"/>
                  <a:pt x="8781619" y="119525"/>
                  <a:pt x="8777590" y="134303"/>
                </a:cubicBezTo>
                <a:cubicBezTo>
                  <a:pt x="8774442" y="145299"/>
                  <a:pt x="8772868" y="153765"/>
                  <a:pt x="8772868" y="159699"/>
                </a:cubicBezTo>
                <a:lnTo>
                  <a:pt x="8772868" y="161326"/>
                </a:lnTo>
                <a:lnTo>
                  <a:pt x="8805972" y="158720"/>
                </a:lnTo>
                <a:cubicBezTo>
                  <a:pt x="8811772" y="158720"/>
                  <a:pt x="8819581" y="161255"/>
                  <a:pt x="8829396" y="166325"/>
                </a:cubicBezTo>
                <a:cubicBezTo>
                  <a:pt x="8839212" y="171394"/>
                  <a:pt x="8847280" y="176989"/>
                  <a:pt x="8853600" y="183109"/>
                </a:cubicBezTo>
                <a:cubicBezTo>
                  <a:pt x="8860724" y="188152"/>
                  <a:pt x="8866244" y="197642"/>
                  <a:pt x="8870158" y="211577"/>
                </a:cubicBezTo>
                <a:cubicBezTo>
                  <a:pt x="8874073" y="225512"/>
                  <a:pt x="8876031" y="238718"/>
                  <a:pt x="8876031" y="251196"/>
                </a:cubicBezTo>
                <a:cubicBezTo>
                  <a:pt x="8876031" y="267850"/>
                  <a:pt x="8873295" y="289326"/>
                  <a:pt x="8867822" y="315622"/>
                </a:cubicBezTo>
                <a:cubicBezTo>
                  <a:pt x="8862350" y="341918"/>
                  <a:pt x="8853808" y="365502"/>
                  <a:pt x="8842194" y="386373"/>
                </a:cubicBezTo>
                <a:cubicBezTo>
                  <a:pt x="8830581" y="407245"/>
                  <a:pt x="8816283" y="417681"/>
                  <a:pt x="8799299" y="417681"/>
                </a:cubicBezTo>
                <a:cubicBezTo>
                  <a:pt x="8797205" y="418576"/>
                  <a:pt x="8793599" y="419024"/>
                  <a:pt x="8788484" y="419024"/>
                </a:cubicBezTo>
                <a:cubicBezTo>
                  <a:pt x="8772659" y="419024"/>
                  <a:pt x="8759497" y="414491"/>
                  <a:pt x="8748997" y="405426"/>
                </a:cubicBezTo>
                <a:cubicBezTo>
                  <a:pt x="8738498" y="396360"/>
                  <a:pt x="8729222" y="384248"/>
                  <a:pt x="8721169" y="369089"/>
                </a:cubicBezTo>
                <a:cubicBezTo>
                  <a:pt x="8716549" y="360488"/>
                  <a:pt x="8711573" y="346591"/>
                  <a:pt x="8706242" y="327398"/>
                </a:cubicBezTo>
                <a:cubicBezTo>
                  <a:pt x="8703576" y="317802"/>
                  <a:pt x="8701577" y="309546"/>
                  <a:pt x="8700244" y="302631"/>
                </a:cubicBezTo>
                <a:lnTo>
                  <a:pt x="8699689" y="299164"/>
                </a:lnTo>
                <a:lnTo>
                  <a:pt x="8695998" y="329784"/>
                </a:lnTo>
                <a:cubicBezTo>
                  <a:pt x="8692890" y="343615"/>
                  <a:pt x="8687432" y="355816"/>
                  <a:pt x="8679624" y="366389"/>
                </a:cubicBezTo>
                <a:cubicBezTo>
                  <a:pt x="8671816" y="376962"/>
                  <a:pt x="8661307" y="382248"/>
                  <a:pt x="8648095" y="382248"/>
                </a:cubicBezTo>
                <a:cubicBezTo>
                  <a:pt x="8641090" y="382248"/>
                  <a:pt x="8632428" y="378596"/>
                  <a:pt x="8622110" y="371293"/>
                </a:cubicBezTo>
                <a:cubicBezTo>
                  <a:pt x="8611792" y="363990"/>
                  <a:pt x="8604540" y="357281"/>
                  <a:pt x="8600353" y="351166"/>
                </a:cubicBezTo>
                <a:cubicBezTo>
                  <a:pt x="8596777" y="345955"/>
                  <a:pt x="8593659" y="339755"/>
                  <a:pt x="8590999" y="332563"/>
                </a:cubicBezTo>
                <a:cubicBezTo>
                  <a:pt x="8588340" y="325372"/>
                  <a:pt x="8587009" y="318730"/>
                  <a:pt x="8587009" y="312639"/>
                </a:cubicBezTo>
                <a:cubicBezTo>
                  <a:pt x="8587009" y="302114"/>
                  <a:pt x="8591192" y="289883"/>
                  <a:pt x="8599557" y="275945"/>
                </a:cubicBezTo>
                <a:cubicBezTo>
                  <a:pt x="8607922" y="262008"/>
                  <a:pt x="8618098" y="247469"/>
                  <a:pt x="8630086" y="232329"/>
                </a:cubicBezTo>
                <a:cubicBezTo>
                  <a:pt x="8631229" y="232101"/>
                  <a:pt x="8632185" y="231218"/>
                  <a:pt x="8632954" y="229682"/>
                </a:cubicBezTo>
                <a:cubicBezTo>
                  <a:pt x="8633723" y="228147"/>
                  <a:pt x="8634108" y="226795"/>
                  <a:pt x="8634108" y="225628"/>
                </a:cubicBezTo>
                <a:cubicBezTo>
                  <a:pt x="8634108" y="224966"/>
                  <a:pt x="8633441" y="224217"/>
                  <a:pt x="8632107" y="223382"/>
                </a:cubicBezTo>
                <a:cubicBezTo>
                  <a:pt x="8630774" y="222546"/>
                  <a:pt x="8629227" y="222128"/>
                  <a:pt x="8627464" y="222128"/>
                </a:cubicBezTo>
                <a:lnTo>
                  <a:pt x="8607314" y="230257"/>
                </a:lnTo>
                <a:lnTo>
                  <a:pt x="8607369" y="230200"/>
                </a:lnTo>
                <a:lnTo>
                  <a:pt x="8605225" y="231100"/>
                </a:lnTo>
                <a:lnTo>
                  <a:pt x="8607314" y="230257"/>
                </a:lnTo>
                <a:lnTo>
                  <a:pt x="8597953" y="239987"/>
                </a:lnTo>
                <a:cubicBezTo>
                  <a:pt x="8597953" y="241509"/>
                  <a:pt x="8597422" y="242650"/>
                  <a:pt x="8596360" y="243411"/>
                </a:cubicBezTo>
                <a:lnTo>
                  <a:pt x="8594809" y="243781"/>
                </a:lnTo>
                <a:lnTo>
                  <a:pt x="8594809" y="244917"/>
                </a:lnTo>
                <a:cubicBezTo>
                  <a:pt x="8594809" y="249160"/>
                  <a:pt x="8591422" y="251282"/>
                  <a:pt x="8584644" y="251282"/>
                </a:cubicBezTo>
                <a:lnTo>
                  <a:pt x="8582079" y="246117"/>
                </a:lnTo>
                <a:lnTo>
                  <a:pt x="8582079" y="243573"/>
                </a:lnTo>
                <a:cubicBezTo>
                  <a:pt x="8582079" y="241187"/>
                  <a:pt x="8582844" y="239557"/>
                  <a:pt x="8584373" y="238684"/>
                </a:cubicBezTo>
                <a:lnTo>
                  <a:pt x="8585666" y="238278"/>
                </a:lnTo>
                <a:lnTo>
                  <a:pt x="8585666" y="233451"/>
                </a:lnTo>
                <a:cubicBezTo>
                  <a:pt x="8587180" y="231932"/>
                  <a:pt x="8589529" y="228522"/>
                  <a:pt x="8592710" y="223221"/>
                </a:cubicBezTo>
                <a:cubicBezTo>
                  <a:pt x="8596805" y="215339"/>
                  <a:pt x="8600845" y="208973"/>
                  <a:pt x="8604829" y="204122"/>
                </a:cubicBezTo>
                <a:cubicBezTo>
                  <a:pt x="8608813" y="199272"/>
                  <a:pt x="8613968" y="196846"/>
                  <a:pt x="8620292" y="196846"/>
                </a:cubicBezTo>
                <a:cubicBezTo>
                  <a:pt x="8625806" y="196846"/>
                  <a:pt x="8635442" y="200285"/>
                  <a:pt x="8649195" y="207162"/>
                </a:cubicBezTo>
                <a:cubicBezTo>
                  <a:pt x="8650924" y="207162"/>
                  <a:pt x="8653881" y="202678"/>
                  <a:pt x="8658068" y="193710"/>
                </a:cubicBezTo>
                <a:cubicBezTo>
                  <a:pt x="8659887" y="193710"/>
                  <a:pt x="8660899" y="193567"/>
                  <a:pt x="8661104" y="193281"/>
                </a:cubicBezTo>
                <a:cubicBezTo>
                  <a:pt x="8661309" y="192996"/>
                  <a:pt x="8661620" y="192228"/>
                  <a:pt x="8662036" y="190978"/>
                </a:cubicBezTo>
                <a:cubicBezTo>
                  <a:pt x="8662453" y="189727"/>
                  <a:pt x="8662854" y="188717"/>
                  <a:pt x="8663240" y="187945"/>
                </a:cubicBezTo>
                <a:cubicBezTo>
                  <a:pt x="8665074" y="184287"/>
                  <a:pt x="8668850" y="178168"/>
                  <a:pt x="8674570" y="169586"/>
                </a:cubicBezTo>
                <a:cubicBezTo>
                  <a:pt x="8680819" y="159723"/>
                  <a:pt x="8685205" y="152531"/>
                  <a:pt x="8687728" y="148012"/>
                </a:cubicBezTo>
                <a:cubicBezTo>
                  <a:pt x="8690253" y="143492"/>
                  <a:pt x="8691515" y="138241"/>
                  <a:pt x="8691515" y="132260"/>
                </a:cubicBezTo>
                <a:lnTo>
                  <a:pt x="8693734" y="134111"/>
                </a:lnTo>
                <a:lnTo>
                  <a:pt x="8692858" y="129431"/>
                </a:lnTo>
                <a:cubicBezTo>
                  <a:pt x="8694853" y="127816"/>
                  <a:pt x="8696199" y="126504"/>
                  <a:pt x="8696894" y="125494"/>
                </a:cubicBezTo>
                <a:lnTo>
                  <a:pt x="8696001" y="124573"/>
                </a:lnTo>
                <a:cubicBezTo>
                  <a:pt x="8696001" y="120715"/>
                  <a:pt x="8696897" y="117220"/>
                  <a:pt x="8698687" y="114086"/>
                </a:cubicBezTo>
                <a:cubicBezTo>
                  <a:pt x="8700478" y="110952"/>
                  <a:pt x="8701826" y="109385"/>
                  <a:pt x="8702730" y="109385"/>
                </a:cubicBezTo>
                <a:lnTo>
                  <a:pt x="8702730" y="100563"/>
                </a:lnTo>
                <a:lnTo>
                  <a:pt x="8704974" y="97870"/>
                </a:lnTo>
                <a:lnTo>
                  <a:pt x="8703623" y="91212"/>
                </a:lnTo>
                <a:lnTo>
                  <a:pt x="8706767" y="88018"/>
                </a:lnTo>
                <a:lnTo>
                  <a:pt x="8705867" y="83725"/>
                </a:lnTo>
                <a:cubicBezTo>
                  <a:pt x="8708272" y="76200"/>
                  <a:pt x="8710437" y="66168"/>
                  <a:pt x="8712360" y="53628"/>
                </a:cubicBezTo>
                <a:close/>
                <a:moveTo>
                  <a:pt x="928064" y="35383"/>
                </a:moveTo>
                <a:lnTo>
                  <a:pt x="930515" y="35383"/>
                </a:lnTo>
                <a:cubicBezTo>
                  <a:pt x="953760" y="47004"/>
                  <a:pt x="965383" y="59843"/>
                  <a:pt x="965383" y="73902"/>
                </a:cubicBezTo>
                <a:cubicBezTo>
                  <a:pt x="966579" y="74502"/>
                  <a:pt x="967176" y="77712"/>
                  <a:pt x="967176" y="83532"/>
                </a:cubicBezTo>
                <a:cubicBezTo>
                  <a:pt x="965981" y="84427"/>
                  <a:pt x="965383" y="84699"/>
                  <a:pt x="965383" y="84346"/>
                </a:cubicBezTo>
                <a:cubicBezTo>
                  <a:pt x="965383" y="85280"/>
                  <a:pt x="965532" y="86343"/>
                  <a:pt x="965829" y="87536"/>
                </a:cubicBezTo>
                <a:cubicBezTo>
                  <a:pt x="966128" y="88729"/>
                  <a:pt x="966276" y="90059"/>
                  <a:pt x="966276" y="91526"/>
                </a:cubicBezTo>
                <a:cubicBezTo>
                  <a:pt x="966276" y="95064"/>
                  <a:pt x="964914" y="100239"/>
                  <a:pt x="962190" y="107049"/>
                </a:cubicBezTo>
                <a:lnTo>
                  <a:pt x="959518" y="115995"/>
                </a:lnTo>
                <a:lnTo>
                  <a:pt x="977242" y="106053"/>
                </a:lnTo>
                <a:cubicBezTo>
                  <a:pt x="997822" y="95121"/>
                  <a:pt x="1011928" y="89654"/>
                  <a:pt x="1019561" y="89654"/>
                </a:cubicBezTo>
                <a:cubicBezTo>
                  <a:pt x="1026110" y="89654"/>
                  <a:pt x="1038431" y="95145"/>
                  <a:pt x="1056523" y="106128"/>
                </a:cubicBezTo>
                <a:lnTo>
                  <a:pt x="1071232" y="127695"/>
                </a:lnTo>
                <a:lnTo>
                  <a:pt x="1071232" y="134581"/>
                </a:lnTo>
                <a:cubicBezTo>
                  <a:pt x="1071232" y="138396"/>
                  <a:pt x="1068873" y="141787"/>
                  <a:pt x="1064156" y="144754"/>
                </a:cubicBezTo>
                <a:cubicBezTo>
                  <a:pt x="1059439" y="147721"/>
                  <a:pt x="1053035" y="151386"/>
                  <a:pt x="1044943" y="155748"/>
                </a:cubicBezTo>
                <a:cubicBezTo>
                  <a:pt x="1039148" y="158063"/>
                  <a:pt x="1035256" y="160073"/>
                  <a:pt x="1033270" y="161778"/>
                </a:cubicBezTo>
                <a:cubicBezTo>
                  <a:pt x="1024979" y="168288"/>
                  <a:pt x="1018827" y="173341"/>
                  <a:pt x="1014814" y="176937"/>
                </a:cubicBezTo>
                <a:cubicBezTo>
                  <a:pt x="1010802" y="180532"/>
                  <a:pt x="1007186" y="185230"/>
                  <a:pt x="1003966" y="191031"/>
                </a:cubicBezTo>
                <a:cubicBezTo>
                  <a:pt x="1001337" y="192346"/>
                  <a:pt x="998582" y="197718"/>
                  <a:pt x="995701" y="207147"/>
                </a:cubicBezTo>
                <a:cubicBezTo>
                  <a:pt x="995358" y="208524"/>
                  <a:pt x="994622" y="210748"/>
                  <a:pt x="993490" y="213820"/>
                </a:cubicBezTo>
                <a:cubicBezTo>
                  <a:pt x="992359" y="216892"/>
                  <a:pt x="991510" y="218785"/>
                  <a:pt x="990943" y="219499"/>
                </a:cubicBezTo>
                <a:lnTo>
                  <a:pt x="991829" y="232051"/>
                </a:lnTo>
                <a:lnTo>
                  <a:pt x="990943" y="234937"/>
                </a:lnTo>
                <a:cubicBezTo>
                  <a:pt x="991543" y="238832"/>
                  <a:pt x="991843" y="241859"/>
                  <a:pt x="991843" y="244016"/>
                </a:cubicBezTo>
                <a:cubicBezTo>
                  <a:pt x="991843" y="249789"/>
                  <a:pt x="990796" y="252141"/>
                  <a:pt x="988700" y="251074"/>
                </a:cubicBezTo>
                <a:cubicBezTo>
                  <a:pt x="990796" y="250922"/>
                  <a:pt x="991843" y="254101"/>
                  <a:pt x="991843" y="260611"/>
                </a:cubicBezTo>
                <a:cubicBezTo>
                  <a:pt x="991843" y="267798"/>
                  <a:pt x="990922" y="275311"/>
                  <a:pt x="989079" y="283150"/>
                </a:cubicBezTo>
                <a:cubicBezTo>
                  <a:pt x="987236" y="290989"/>
                  <a:pt x="986065" y="294366"/>
                  <a:pt x="985564" y="293280"/>
                </a:cubicBezTo>
                <a:cubicBezTo>
                  <a:pt x="986169" y="293280"/>
                  <a:pt x="989474" y="295335"/>
                  <a:pt x="995480" y="299445"/>
                </a:cubicBezTo>
                <a:cubicBezTo>
                  <a:pt x="1001485" y="303555"/>
                  <a:pt x="1009096" y="309296"/>
                  <a:pt x="1018311" y="316668"/>
                </a:cubicBezTo>
                <a:cubicBezTo>
                  <a:pt x="1025674" y="322555"/>
                  <a:pt x="1031342" y="326777"/>
                  <a:pt x="1035313" y="329334"/>
                </a:cubicBezTo>
                <a:cubicBezTo>
                  <a:pt x="1040409" y="332163"/>
                  <a:pt x="1047244" y="335352"/>
                  <a:pt x="1055816" y="338900"/>
                </a:cubicBezTo>
                <a:cubicBezTo>
                  <a:pt x="1070851" y="345210"/>
                  <a:pt x="1083410" y="351167"/>
                  <a:pt x="1093492" y="356770"/>
                </a:cubicBezTo>
                <a:cubicBezTo>
                  <a:pt x="1103574" y="362373"/>
                  <a:pt x="1109814" y="368444"/>
                  <a:pt x="1112209" y="374983"/>
                </a:cubicBezTo>
                <a:cubicBezTo>
                  <a:pt x="1112699" y="376502"/>
                  <a:pt x="1114638" y="379960"/>
                  <a:pt x="1118024" y="385355"/>
                </a:cubicBezTo>
                <a:cubicBezTo>
                  <a:pt x="1120881" y="389842"/>
                  <a:pt x="1123066" y="393681"/>
                  <a:pt x="1124578" y="396875"/>
                </a:cubicBezTo>
                <a:cubicBezTo>
                  <a:pt x="1126090" y="400068"/>
                  <a:pt x="1126846" y="403536"/>
                  <a:pt x="1126846" y="407280"/>
                </a:cubicBezTo>
                <a:cubicBezTo>
                  <a:pt x="1126846" y="413614"/>
                  <a:pt x="1124425" y="416781"/>
                  <a:pt x="1119581" y="416781"/>
                </a:cubicBezTo>
                <a:lnTo>
                  <a:pt x="1117376" y="416781"/>
                </a:lnTo>
                <a:lnTo>
                  <a:pt x="1123260" y="420724"/>
                </a:lnTo>
                <a:lnTo>
                  <a:pt x="1117659" y="425753"/>
                </a:lnTo>
                <a:cubicBezTo>
                  <a:pt x="1112311" y="425753"/>
                  <a:pt x="1107408" y="424957"/>
                  <a:pt x="1102950" y="423364"/>
                </a:cubicBezTo>
                <a:cubicBezTo>
                  <a:pt x="1098493" y="421771"/>
                  <a:pt x="1094435" y="420136"/>
                  <a:pt x="1090778" y="418460"/>
                </a:cubicBezTo>
                <a:lnTo>
                  <a:pt x="1090143" y="415751"/>
                </a:lnTo>
                <a:lnTo>
                  <a:pt x="1087077" y="420374"/>
                </a:lnTo>
                <a:lnTo>
                  <a:pt x="1059924" y="406830"/>
                </a:lnTo>
                <a:cubicBezTo>
                  <a:pt x="1056680" y="405091"/>
                  <a:pt x="1041881" y="404222"/>
                  <a:pt x="1015525" y="404222"/>
                </a:cubicBezTo>
                <a:cubicBezTo>
                  <a:pt x="999271" y="404222"/>
                  <a:pt x="985338" y="404522"/>
                  <a:pt x="973727" y="405122"/>
                </a:cubicBezTo>
                <a:lnTo>
                  <a:pt x="973727" y="394185"/>
                </a:lnTo>
                <a:cubicBezTo>
                  <a:pt x="979747" y="394485"/>
                  <a:pt x="988908" y="393262"/>
                  <a:pt x="1001209" y="390517"/>
                </a:cubicBezTo>
                <a:cubicBezTo>
                  <a:pt x="1013511" y="387771"/>
                  <a:pt x="1021542" y="386425"/>
                  <a:pt x="1025305" y="386477"/>
                </a:cubicBezTo>
                <a:cubicBezTo>
                  <a:pt x="1017718" y="384210"/>
                  <a:pt x="1010107" y="379557"/>
                  <a:pt x="1002470" y="372518"/>
                </a:cubicBezTo>
                <a:cubicBezTo>
                  <a:pt x="994834" y="365479"/>
                  <a:pt x="986379" y="356707"/>
                  <a:pt x="977106" y="346201"/>
                </a:cubicBezTo>
                <a:lnTo>
                  <a:pt x="964719" y="330670"/>
                </a:lnTo>
                <a:cubicBezTo>
                  <a:pt x="958127" y="343138"/>
                  <a:pt x="947568" y="355322"/>
                  <a:pt x="933040" y="367221"/>
                </a:cubicBezTo>
                <a:cubicBezTo>
                  <a:pt x="918511" y="379120"/>
                  <a:pt x="904042" y="386796"/>
                  <a:pt x="889631" y="390249"/>
                </a:cubicBezTo>
                <a:cubicBezTo>
                  <a:pt x="887245" y="390854"/>
                  <a:pt x="884300" y="391385"/>
                  <a:pt x="880797" y="391842"/>
                </a:cubicBezTo>
                <a:cubicBezTo>
                  <a:pt x="877295" y="392299"/>
                  <a:pt x="874172" y="392840"/>
                  <a:pt x="871429" y="393464"/>
                </a:cubicBezTo>
                <a:cubicBezTo>
                  <a:pt x="866457" y="391968"/>
                  <a:pt x="862163" y="391220"/>
                  <a:pt x="858548" y="391220"/>
                </a:cubicBezTo>
                <a:cubicBezTo>
                  <a:pt x="850857" y="391220"/>
                  <a:pt x="844686" y="390579"/>
                  <a:pt x="840036" y="389295"/>
                </a:cubicBezTo>
                <a:cubicBezTo>
                  <a:pt x="835385" y="388012"/>
                  <a:pt x="831038" y="385663"/>
                  <a:pt x="826994" y="382248"/>
                </a:cubicBezTo>
                <a:cubicBezTo>
                  <a:pt x="820174" y="392330"/>
                  <a:pt x="809647" y="401000"/>
                  <a:pt x="795412" y="408258"/>
                </a:cubicBezTo>
                <a:cubicBezTo>
                  <a:pt x="782358" y="405448"/>
                  <a:pt x="771247" y="401990"/>
                  <a:pt x="762079" y="397882"/>
                </a:cubicBezTo>
                <a:cubicBezTo>
                  <a:pt x="752912" y="393774"/>
                  <a:pt x="745749" y="388227"/>
                  <a:pt x="740591" y="381241"/>
                </a:cubicBezTo>
                <a:cubicBezTo>
                  <a:pt x="727075" y="373840"/>
                  <a:pt x="720317" y="357702"/>
                  <a:pt x="720317" y="332827"/>
                </a:cubicBezTo>
                <a:cubicBezTo>
                  <a:pt x="720317" y="317840"/>
                  <a:pt x="722513" y="300125"/>
                  <a:pt x="726904" y="279682"/>
                </a:cubicBezTo>
                <a:cubicBezTo>
                  <a:pt x="731295" y="259239"/>
                  <a:pt x="736510" y="240871"/>
                  <a:pt x="742548" y="224578"/>
                </a:cubicBezTo>
                <a:cubicBezTo>
                  <a:pt x="743805" y="220482"/>
                  <a:pt x="746201" y="216481"/>
                  <a:pt x="749735" y="212573"/>
                </a:cubicBezTo>
                <a:cubicBezTo>
                  <a:pt x="753268" y="208666"/>
                  <a:pt x="757155" y="206712"/>
                  <a:pt x="761394" y="206712"/>
                </a:cubicBezTo>
                <a:lnTo>
                  <a:pt x="765308" y="204461"/>
                </a:lnTo>
                <a:lnTo>
                  <a:pt x="801863" y="211191"/>
                </a:lnTo>
                <a:cubicBezTo>
                  <a:pt x="802854" y="210424"/>
                  <a:pt x="804162" y="207689"/>
                  <a:pt x="805788" y="202986"/>
                </a:cubicBezTo>
                <a:cubicBezTo>
                  <a:pt x="807415" y="198283"/>
                  <a:pt x="809564" y="191376"/>
                  <a:pt x="812236" y="182266"/>
                </a:cubicBezTo>
                <a:cubicBezTo>
                  <a:pt x="814455" y="180366"/>
                  <a:pt x="816582" y="176726"/>
                  <a:pt x="818615" y="171347"/>
                </a:cubicBezTo>
                <a:cubicBezTo>
                  <a:pt x="819632" y="168657"/>
                  <a:pt x="820504" y="166419"/>
                  <a:pt x="821233" y="164632"/>
                </a:cubicBezTo>
                <a:lnTo>
                  <a:pt x="822100" y="162654"/>
                </a:lnTo>
                <a:lnTo>
                  <a:pt x="816644" y="163342"/>
                </a:lnTo>
                <a:cubicBezTo>
                  <a:pt x="813114" y="163637"/>
                  <a:pt x="808716" y="163941"/>
                  <a:pt x="803449" y="164253"/>
                </a:cubicBezTo>
                <a:cubicBezTo>
                  <a:pt x="798182" y="164565"/>
                  <a:pt x="792028" y="164721"/>
                  <a:pt x="784989" y="164721"/>
                </a:cubicBezTo>
                <a:cubicBezTo>
                  <a:pt x="775698" y="164721"/>
                  <a:pt x="766656" y="161923"/>
                  <a:pt x="757865" y="156327"/>
                </a:cubicBezTo>
                <a:cubicBezTo>
                  <a:pt x="749073" y="150731"/>
                  <a:pt x="740267" y="143680"/>
                  <a:pt x="731447" y="135174"/>
                </a:cubicBezTo>
                <a:cubicBezTo>
                  <a:pt x="730771" y="133826"/>
                  <a:pt x="730209" y="132406"/>
                  <a:pt x="729761" y="130913"/>
                </a:cubicBezTo>
                <a:cubicBezTo>
                  <a:pt x="729313" y="129420"/>
                  <a:pt x="728856" y="128207"/>
                  <a:pt x="728389" y="127273"/>
                </a:cubicBezTo>
                <a:cubicBezTo>
                  <a:pt x="728389" y="122515"/>
                  <a:pt x="732854" y="118794"/>
                  <a:pt x="741784" y="116108"/>
                </a:cubicBezTo>
                <a:cubicBezTo>
                  <a:pt x="743641" y="119922"/>
                  <a:pt x="745325" y="122746"/>
                  <a:pt x="746835" y="124580"/>
                </a:cubicBezTo>
                <a:cubicBezTo>
                  <a:pt x="748344" y="126414"/>
                  <a:pt x="749104" y="127330"/>
                  <a:pt x="749113" y="127330"/>
                </a:cubicBezTo>
                <a:cubicBezTo>
                  <a:pt x="755319" y="127330"/>
                  <a:pt x="764796" y="124691"/>
                  <a:pt x="777546" y="119412"/>
                </a:cubicBezTo>
                <a:cubicBezTo>
                  <a:pt x="790295" y="114132"/>
                  <a:pt x="806289" y="107054"/>
                  <a:pt x="825530" y="98177"/>
                </a:cubicBezTo>
                <a:cubicBezTo>
                  <a:pt x="829454" y="96215"/>
                  <a:pt x="833879" y="94848"/>
                  <a:pt x="838803" y="94076"/>
                </a:cubicBezTo>
                <a:cubicBezTo>
                  <a:pt x="843728" y="93305"/>
                  <a:pt x="847214" y="92574"/>
                  <a:pt x="849262" y="91883"/>
                </a:cubicBezTo>
                <a:cubicBezTo>
                  <a:pt x="855920" y="94164"/>
                  <a:pt x="862456" y="96950"/>
                  <a:pt x="868871" y="100241"/>
                </a:cubicBezTo>
                <a:cubicBezTo>
                  <a:pt x="875286" y="103532"/>
                  <a:pt x="879525" y="106849"/>
                  <a:pt x="881587" y="110193"/>
                </a:cubicBezTo>
                <a:cubicBezTo>
                  <a:pt x="884402" y="110550"/>
                  <a:pt x="887216" y="114948"/>
                  <a:pt x="890031" y="123387"/>
                </a:cubicBezTo>
                <a:cubicBezTo>
                  <a:pt x="890031" y="127540"/>
                  <a:pt x="888695" y="131049"/>
                  <a:pt x="886024" y="133913"/>
                </a:cubicBezTo>
                <a:cubicBezTo>
                  <a:pt x="883351" y="136778"/>
                  <a:pt x="880506" y="139334"/>
                  <a:pt x="877487" y="141582"/>
                </a:cubicBezTo>
                <a:cubicBezTo>
                  <a:pt x="874467" y="143830"/>
                  <a:pt x="872519" y="145290"/>
                  <a:pt x="871643" y="145961"/>
                </a:cubicBezTo>
                <a:cubicBezTo>
                  <a:pt x="867523" y="149490"/>
                  <a:pt x="864463" y="153861"/>
                  <a:pt x="862459" y="159074"/>
                </a:cubicBezTo>
                <a:cubicBezTo>
                  <a:pt x="860457" y="164286"/>
                  <a:pt x="857951" y="171857"/>
                  <a:pt x="854941" y="181787"/>
                </a:cubicBezTo>
                <a:cubicBezTo>
                  <a:pt x="852479" y="191612"/>
                  <a:pt x="850869" y="196558"/>
                  <a:pt x="850112" y="196625"/>
                </a:cubicBezTo>
                <a:lnTo>
                  <a:pt x="851012" y="196868"/>
                </a:lnTo>
                <a:cubicBezTo>
                  <a:pt x="848616" y="206145"/>
                  <a:pt x="847418" y="213191"/>
                  <a:pt x="847418" y="218006"/>
                </a:cubicBezTo>
                <a:cubicBezTo>
                  <a:pt x="847418" y="217425"/>
                  <a:pt x="848021" y="217359"/>
                  <a:pt x="849226" y="217810"/>
                </a:cubicBezTo>
                <a:cubicBezTo>
                  <a:pt x="850430" y="218260"/>
                  <a:pt x="852995" y="219073"/>
                  <a:pt x="856919" y="220249"/>
                </a:cubicBezTo>
                <a:cubicBezTo>
                  <a:pt x="866297" y="222888"/>
                  <a:pt x="874160" y="226352"/>
                  <a:pt x="880508" y="230643"/>
                </a:cubicBezTo>
                <a:cubicBezTo>
                  <a:pt x="886857" y="234934"/>
                  <a:pt x="890031" y="241935"/>
                  <a:pt x="890031" y="251646"/>
                </a:cubicBezTo>
                <a:lnTo>
                  <a:pt x="888173" y="256954"/>
                </a:lnTo>
                <a:lnTo>
                  <a:pt x="895503" y="254703"/>
                </a:lnTo>
                <a:lnTo>
                  <a:pt x="899350" y="254703"/>
                </a:lnTo>
                <a:lnTo>
                  <a:pt x="899825" y="252910"/>
                </a:lnTo>
                <a:cubicBezTo>
                  <a:pt x="909755" y="252910"/>
                  <a:pt x="921692" y="256496"/>
                  <a:pt x="935637" y="263669"/>
                </a:cubicBezTo>
                <a:cubicBezTo>
                  <a:pt x="950424" y="221954"/>
                  <a:pt x="961432" y="200925"/>
                  <a:pt x="968662" y="200582"/>
                </a:cubicBezTo>
                <a:cubicBezTo>
                  <a:pt x="981254" y="189357"/>
                  <a:pt x="994904" y="174951"/>
                  <a:pt x="1009610" y="157363"/>
                </a:cubicBezTo>
                <a:cubicBezTo>
                  <a:pt x="1009610" y="156315"/>
                  <a:pt x="1009796" y="155777"/>
                  <a:pt x="1010167" y="155748"/>
                </a:cubicBezTo>
                <a:cubicBezTo>
                  <a:pt x="990608" y="161568"/>
                  <a:pt x="975192" y="167657"/>
                  <a:pt x="963919" y="174015"/>
                </a:cubicBezTo>
                <a:cubicBezTo>
                  <a:pt x="960814" y="175591"/>
                  <a:pt x="952176" y="180342"/>
                  <a:pt x="938005" y="188267"/>
                </a:cubicBezTo>
                <a:cubicBezTo>
                  <a:pt x="923834" y="196191"/>
                  <a:pt x="914841" y="200154"/>
                  <a:pt x="911026" y="200154"/>
                </a:cubicBezTo>
                <a:lnTo>
                  <a:pt x="908841" y="200154"/>
                </a:lnTo>
                <a:cubicBezTo>
                  <a:pt x="904092" y="197592"/>
                  <a:pt x="899301" y="194136"/>
                  <a:pt x="894467" y="189788"/>
                </a:cubicBezTo>
                <a:cubicBezTo>
                  <a:pt x="889633" y="185440"/>
                  <a:pt x="885106" y="180647"/>
                  <a:pt x="880887" y="175408"/>
                </a:cubicBezTo>
                <a:lnTo>
                  <a:pt x="882230" y="171593"/>
                </a:lnTo>
                <a:lnTo>
                  <a:pt x="879987" y="165064"/>
                </a:lnTo>
                <a:lnTo>
                  <a:pt x="886266" y="150462"/>
                </a:lnTo>
                <a:lnTo>
                  <a:pt x="906455" y="99605"/>
                </a:lnTo>
                <a:lnTo>
                  <a:pt x="910555" y="87618"/>
                </a:lnTo>
                <a:cubicBezTo>
                  <a:pt x="913122" y="80179"/>
                  <a:pt x="915941" y="73109"/>
                  <a:pt x="919013" y="66408"/>
                </a:cubicBezTo>
                <a:cubicBezTo>
                  <a:pt x="919013" y="66204"/>
                  <a:pt x="918938" y="63013"/>
                  <a:pt x="918788" y="56836"/>
                </a:cubicBezTo>
                <a:cubicBezTo>
                  <a:pt x="918638" y="50659"/>
                  <a:pt x="919458" y="46763"/>
                  <a:pt x="921249" y="45149"/>
                </a:cubicBezTo>
                <a:lnTo>
                  <a:pt x="920356" y="43784"/>
                </a:lnTo>
                <a:cubicBezTo>
                  <a:pt x="922023" y="38184"/>
                  <a:pt x="924592" y="35383"/>
                  <a:pt x="928064" y="35383"/>
                </a:cubicBezTo>
                <a:close/>
                <a:moveTo>
                  <a:pt x="1321373" y="28647"/>
                </a:moveTo>
                <a:lnTo>
                  <a:pt x="1324909" y="37891"/>
                </a:lnTo>
                <a:cubicBezTo>
                  <a:pt x="1314746" y="52778"/>
                  <a:pt x="1309665" y="71071"/>
                  <a:pt x="1309665" y="92769"/>
                </a:cubicBezTo>
                <a:lnTo>
                  <a:pt x="1307439" y="98502"/>
                </a:lnTo>
                <a:lnTo>
                  <a:pt x="1309432" y="95339"/>
                </a:lnTo>
                <a:cubicBezTo>
                  <a:pt x="1311445" y="92745"/>
                  <a:pt x="1313394" y="91447"/>
                  <a:pt x="1315279" y="91447"/>
                </a:cubicBezTo>
                <a:cubicBezTo>
                  <a:pt x="1315446" y="89923"/>
                  <a:pt x="1318897" y="87259"/>
                  <a:pt x="1325631" y="83453"/>
                </a:cubicBezTo>
                <a:cubicBezTo>
                  <a:pt x="1325631" y="81096"/>
                  <a:pt x="1328845" y="78524"/>
                  <a:pt x="1335275" y="75738"/>
                </a:cubicBezTo>
                <a:lnTo>
                  <a:pt x="1337675" y="77088"/>
                </a:lnTo>
                <a:cubicBezTo>
                  <a:pt x="1338970" y="74369"/>
                  <a:pt x="1341642" y="71828"/>
                  <a:pt x="1345690" y="69466"/>
                </a:cubicBezTo>
                <a:cubicBezTo>
                  <a:pt x="1349738" y="67104"/>
                  <a:pt x="1355139" y="64799"/>
                  <a:pt x="1361892" y="62551"/>
                </a:cubicBezTo>
                <a:cubicBezTo>
                  <a:pt x="1365998" y="61184"/>
                  <a:pt x="1368648" y="60201"/>
                  <a:pt x="1369843" y="59600"/>
                </a:cubicBezTo>
                <a:lnTo>
                  <a:pt x="1377459" y="55793"/>
                </a:lnTo>
                <a:cubicBezTo>
                  <a:pt x="1378163" y="55331"/>
                  <a:pt x="1379323" y="54651"/>
                  <a:pt x="1380937" y="53753"/>
                </a:cubicBezTo>
                <a:cubicBezTo>
                  <a:pt x="1382552" y="52856"/>
                  <a:pt x="1384202" y="52123"/>
                  <a:pt x="1385888" y="51557"/>
                </a:cubicBezTo>
                <a:cubicBezTo>
                  <a:pt x="1394061" y="48228"/>
                  <a:pt x="1403497" y="45090"/>
                  <a:pt x="1414199" y="42145"/>
                </a:cubicBezTo>
                <a:cubicBezTo>
                  <a:pt x="1424900" y="39199"/>
                  <a:pt x="1435237" y="36493"/>
                  <a:pt x="1445210" y="34026"/>
                </a:cubicBezTo>
                <a:lnTo>
                  <a:pt x="1448911" y="34926"/>
                </a:lnTo>
                <a:cubicBezTo>
                  <a:pt x="1449039" y="34278"/>
                  <a:pt x="1451750" y="33316"/>
                  <a:pt x="1457044" y="32040"/>
                </a:cubicBezTo>
                <a:cubicBezTo>
                  <a:pt x="1462337" y="30764"/>
                  <a:pt x="1467356" y="29632"/>
                  <a:pt x="1472099" y="28647"/>
                </a:cubicBezTo>
                <a:cubicBezTo>
                  <a:pt x="1481148" y="31337"/>
                  <a:pt x="1490947" y="34631"/>
                  <a:pt x="1501499" y="38526"/>
                </a:cubicBezTo>
                <a:cubicBezTo>
                  <a:pt x="1512050" y="42422"/>
                  <a:pt x="1517326" y="46365"/>
                  <a:pt x="1517326" y="50356"/>
                </a:cubicBezTo>
                <a:cubicBezTo>
                  <a:pt x="1525098" y="59924"/>
                  <a:pt x="1528985" y="67861"/>
                  <a:pt x="1528985" y="74167"/>
                </a:cubicBezTo>
                <a:lnTo>
                  <a:pt x="1525842" y="76803"/>
                </a:lnTo>
                <a:lnTo>
                  <a:pt x="1526741" y="80067"/>
                </a:lnTo>
                <a:cubicBezTo>
                  <a:pt x="1521951" y="84796"/>
                  <a:pt x="1516714" y="88660"/>
                  <a:pt x="1511033" y="91658"/>
                </a:cubicBezTo>
                <a:cubicBezTo>
                  <a:pt x="1505351" y="94656"/>
                  <a:pt x="1499692" y="97405"/>
                  <a:pt x="1494059" y="99906"/>
                </a:cubicBezTo>
                <a:cubicBezTo>
                  <a:pt x="1480438" y="105301"/>
                  <a:pt x="1470582" y="111043"/>
                  <a:pt x="1464491" y="117129"/>
                </a:cubicBezTo>
                <a:cubicBezTo>
                  <a:pt x="1460024" y="118505"/>
                  <a:pt x="1457022" y="119601"/>
                  <a:pt x="1455486" y="120415"/>
                </a:cubicBezTo>
                <a:cubicBezTo>
                  <a:pt x="1453951" y="121230"/>
                  <a:pt x="1453182" y="121563"/>
                  <a:pt x="1453182" y="121415"/>
                </a:cubicBezTo>
                <a:cubicBezTo>
                  <a:pt x="1458593" y="125182"/>
                  <a:pt x="1463727" y="129009"/>
                  <a:pt x="1468588" y="132895"/>
                </a:cubicBezTo>
                <a:cubicBezTo>
                  <a:pt x="1473448" y="136782"/>
                  <a:pt x="1477883" y="141642"/>
                  <a:pt x="1481893" y="147476"/>
                </a:cubicBezTo>
                <a:cubicBezTo>
                  <a:pt x="1479164" y="156453"/>
                  <a:pt x="1467117" y="165245"/>
                  <a:pt x="1445753" y="173850"/>
                </a:cubicBezTo>
                <a:cubicBezTo>
                  <a:pt x="1445357" y="175422"/>
                  <a:pt x="1443414" y="176535"/>
                  <a:pt x="1439920" y="177190"/>
                </a:cubicBezTo>
                <a:cubicBezTo>
                  <a:pt x="1436426" y="177845"/>
                  <a:pt x="1434556" y="178172"/>
                  <a:pt x="1434308" y="178172"/>
                </a:cubicBezTo>
                <a:cubicBezTo>
                  <a:pt x="1432137" y="181159"/>
                  <a:pt x="1427100" y="183637"/>
                  <a:pt x="1419199" y="185609"/>
                </a:cubicBezTo>
                <a:lnTo>
                  <a:pt x="1415876" y="187169"/>
                </a:lnTo>
                <a:lnTo>
                  <a:pt x="1419703" y="191160"/>
                </a:lnTo>
                <a:cubicBezTo>
                  <a:pt x="1421045" y="192918"/>
                  <a:pt x="1422335" y="194982"/>
                  <a:pt x="1423572" y="197350"/>
                </a:cubicBezTo>
                <a:lnTo>
                  <a:pt x="1426399" y="203724"/>
                </a:lnTo>
                <a:lnTo>
                  <a:pt x="1436321" y="198177"/>
                </a:lnTo>
                <a:cubicBezTo>
                  <a:pt x="1439920" y="196456"/>
                  <a:pt x="1442831" y="195413"/>
                  <a:pt x="1445053" y="195046"/>
                </a:cubicBezTo>
                <a:cubicBezTo>
                  <a:pt x="1458792" y="202161"/>
                  <a:pt x="1467484" y="209905"/>
                  <a:pt x="1471127" y="218277"/>
                </a:cubicBezTo>
                <a:cubicBezTo>
                  <a:pt x="1471127" y="222268"/>
                  <a:pt x="1468935" y="225502"/>
                  <a:pt x="1464551" y="227979"/>
                </a:cubicBezTo>
                <a:cubicBezTo>
                  <a:pt x="1460168" y="230455"/>
                  <a:pt x="1455880" y="232634"/>
                  <a:pt x="1451689" y="234515"/>
                </a:cubicBezTo>
                <a:cubicBezTo>
                  <a:pt x="1447498" y="236396"/>
                  <a:pt x="1444274" y="238087"/>
                  <a:pt x="1442016" y="239587"/>
                </a:cubicBezTo>
                <a:lnTo>
                  <a:pt x="1429415" y="248174"/>
                </a:lnTo>
                <a:cubicBezTo>
                  <a:pt x="1430010" y="258142"/>
                  <a:pt x="1430308" y="265279"/>
                  <a:pt x="1430308" y="269584"/>
                </a:cubicBezTo>
                <a:lnTo>
                  <a:pt x="1430308" y="273534"/>
                </a:lnTo>
                <a:lnTo>
                  <a:pt x="1502831" y="256091"/>
                </a:lnTo>
                <a:lnTo>
                  <a:pt x="1490616" y="237491"/>
                </a:lnTo>
                <a:cubicBezTo>
                  <a:pt x="1484734" y="229649"/>
                  <a:pt x="1478779" y="221921"/>
                  <a:pt x="1472749" y="214306"/>
                </a:cubicBezTo>
                <a:lnTo>
                  <a:pt x="1472749" y="213418"/>
                </a:lnTo>
                <a:lnTo>
                  <a:pt x="1472452" y="213363"/>
                </a:lnTo>
                <a:lnTo>
                  <a:pt x="1470993" y="210912"/>
                </a:lnTo>
                <a:lnTo>
                  <a:pt x="1467362" y="210912"/>
                </a:lnTo>
                <a:lnTo>
                  <a:pt x="1467362" y="199989"/>
                </a:lnTo>
                <a:lnTo>
                  <a:pt x="1477857" y="199989"/>
                </a:lnTo>
                <a:lnTo>
                  <a:pt x="1477857" y="206494"/>
                </a:lnTo>
                <a:lnTo>
                  <a:pt x="1480993" y="207948"/>
                </a:lnTo>
                <a:lnTo>
                  <a:pt x="1480993" y="212665"/>
                </a:lnTo>
                <a:lnTo>
                  <a:pt x="1488301" y="217549"/>
                </a:lnTo>
                <a:cubicBezTo>
                  <a:pt x="1516395" y="248896"/>
                  <a:pt x="1532237" y="265467"/>
                  <a:pt x="1535828" y="267262"/>
                </a:cubicBezTo>
                <a:cubicBezTo>
                  <a:pt x="1540110" y="269401"/>
                  <a:pt x="1543676" y="272233"/>
                  <a:pt x="1546526" y="275760"/>
                </a:cubicBezTo>
                <a:cubicBezTo>
                  <a:pt x="1549377" y="279286"/>
                  <a:pt x="1552499" y="283931"/>
                  <a:pt x="1555895" y="289694"/>
                </a:cubicBezTo>
                <a:lnTo>
                  <a:pt x="1555895" y="297916"/>
                </a:lnTo>
                <a:lnTo>
                  <a:pt x="1550516" y="301959"/>
                </a:lnTo>
                <a:lnTo>
                  <a:pt x="1550516" y="307346"/>
                </a:lnTo>
                <a:cubicBezTo>
                  <a:pt x="1544625" y="307003"/>
                  <a:pt x="1538716" y="306543"/>
                  <a:pt x="1532789" y="305967"/>
                </a:cubicBezTo>
                <a:cubicBezTo>
                  <a:pt x="1526862" y="305391"/>
                  <a:pt x="1521677" y="305103"/>
                  <a:pt x="1517233" y="305103"/>
                </a:cubicBezTo>
                <a:cubicBezTo>
                  <a:pt x="1489458" y="305103"/>
                  <a:pt x="1460934" y="307977"/>
                  <a:pt x="1431658" y="313725"/>
                </a:cubicBezTo>
                <a:cubicBezTo>
                  <a:pt x="1431658" y="324993"/>
                  <a:pt x="1432373" y="338757"/>
                  <a:pt x="1433801" y="355016"/>
                </a:cubicBezTo>
                <a:cubicBezTo>
                  <a:pt x="1435063" y="376452"/>
                  <a:pt x="1435695" y="391930"/>
                  <a:pt x="1435695" y="401450"/>
                </a:cubicBezTo>
                <a:cubicBezTo>
                  <a:pt x="1435695" y="421915"/>
                  <a:pt x="1429127" y="435247"/>
                  <a:pt x="1415992" y="441448"/>
                </a:cubicBezTo>
                <a:cubicBezTo>
                  <a:pt x="1412111" y="441448"/>
                  <a:pt x="1407667" y="440103"/>
                  <a:pt x="1402662" y="437412"/>
                </a:cubicBezTo>
                <a:lnTo>
                  <a:pt x="1397554" y="438312"/>
                </a:lnTo>
                <a:cubicBezTo>
                  <a:pt x="1391596" y="431649"/>
                  <a:pt x="1385540" y="426268"/>
                  <a:pt x="1379388" y="422167"/>
                </a:cubicBezTo>
                <a:cubicBezTo>
                  <a:pt x="1376592" y="422167"/>
                  <a:pt x="1374494" y="419866"/>
                  <a:pt x="1373094" y="415263"/>
                </a:cubicBezTo>
                <a:cubicBezTo>
                  <a:pt x="1371694" y="410660"/>
                  <a:pt x="1370619" y="405658"/>
                  <a:pt x="1369872" y="400257"/>
                </a:cubicBezTo>
                <a:cubicBezTo>
                  <a:pt x="1369124" y="394857"/>
                  <a:pt x="1368653" y="391866"/>
                  <a:pt x="1368457" y="391285"/>
                </a:cubicBezTo>
                <a:cubicBezTo>
                  <a:pt x="1366400" y="385113"/>
                  <a:pt x="1363666" y="378178"/>
                  <a:pt x="1360256" y="370482"/>
                </a:cubicBezTo>
                <a:cubicBezTo>
                  <a:pt x="1356846" y="362786"/>
                  <a:pt x="1354685" y="357943"/>
                  <a:pt x="1353770" y="355952"/>
                </a:cubicBezTo>
                <a:lnTo>
                  <a:pt x="1345540" y="336049"/>
                </a:lnTo>
                <a:cubicBezTo>
                  <a:pt x="1338978" y="338602"/>
                  <a:pt x="1330386" y="342002"/>
                  <a:pt x="1319765" y="346251"/>
                </a:cubicBezTo>
                <a:cubicBezTo>
                  <a:pt x="1301235" y="352718"/>
                  <a:pt x="1286352" y="357569"/>
                  <a:pt x="1275117" y="360802"/>
                </a:cubicBezTo>
                <a:cubicBezTo>
                  <a:pt x="1263883" y="364036"/>
                  <a:pt x="1252576" y="365653"/>
                  <a:pt x="1241198" y="365653"/>
                </a:cubicBezTo>
                <a:cubicBezTo>
                  <a:pt x="1233769" y="362114"/>
                  <a:pt x="1225137" y="355426"/>
                  <a:pt x="1215303" y="345586"/>
                </a:cubicBezTo>
                <a:lnTo>
                  <a:pt x="1215303" y="337114"/>
                </a:lnTo>
                <a:cubicBezTo>
                  <a:pt x="1219055" y="331099"/>
                  <a:pt x="1226458" y="325212"/>
                  <a:pt x="1237509" y="319454"/>
                </a:cubicBezTo>
                <a:cubicBezTo>
                  <a:pt x="1248561" y="313697"/>
                  <a:pt x="1263373" y="306762"/>
                  <a:pt x="1281947" y="298652"/>
                </a:cubicBezTo>
                <a:cubicBezTo>
                  <a:pt x="1295191" y="293056"/>
                  <a:pt x="1305001" y="288631"/>
                  <a:pt x="1311375" y="285379"/>
                </a:cubicBezTo>
                <a:cubicBezTo>
                  <a:pt x="1317750" y="282126"/>
                  <a:pt x="1321259" y="278475"/>
                  <a:pt x="1321901" y="274427"/>
                </a:cubicBezTo>
                <a:lnTo>
                  <a:pt x="1329260" y="276235"/>
                </a:lnTo>
                <a:lnTo>
                  <a:pt x="1330131" y="276235"/>
                </a:lnTo>
                <a:cubicBezTo>
                  <a:pt x="1333731" y="271801"/>
                  <a:pt x="1338411" y="268865"/>
                  <a:pt x="1344169" y="267426"/>
                </a:cubicBezTo>
                <a:cubicBezTo>
                  <a:pt x="1346817" y="263131"/>
                  <a:pt x="1349609" y="260983"/>
                  <a:pt x="1352548" y="260983"/>
                </a:cubicBezTo>
                <a:lnTo>
                  <a:pt x="1353796" y="260254"/>
                </a:lnTo>
                <a:lnTo>
                  <a:pt x="1351734" y="260254"/>
                </a:lnTo>
                <a:cubicBezTo>
                  <a:pt x="1346195" y="260254"/>
                  <a:pt x="1339714" y="257404"/>
                  <a:pt x="1332289" y="251703"/>
                </a:cubicBezTo>
                <a:cubicBezTo>
                  <a:pt x="1324864" y="246002"/>
                  <a:pt x="1321152" y="240721"/>
                  <a:pt x="1321152" y="235858"/>
                </a:cubicBezTo>
                <a:cubicBezTo>
                  <a:pt x="1318461" y="232563"/>
                  <a:pt x="1317116" y="228855"/>
                  <a:pt x="1317116" y="224735"/>
                </a:cubicBezTo>
                <a:cubicBezTo>
                  <a:pt x="1317116" y="220197"/>
                  <a:pt x="1318230" y="217927"/>
                  <a:pt x="1320459" y="217927"/>
                </a:cubicBezTo>
                <a:lnTo>
                  <a:pt x="1321152" y="209569"/>
                </a:lnTo>
                <a:cubicBezTo>
                  <a:pt x="1312379" y="209569"/>
                  <a:pt x="1304551" y="204976"/>
                  <a:pt x="1297667" y="195790"/>
                </a:cubicBezTo>
                <a:lnTo>
                  <a:pt x="1293016" y="188203"/>
                </a:lnTo>
                <a:lnTo>
                  <a:pt x="1293069" y="189302"/>
                </a:lnTo>
                <a:cubicBezTo>
                  <a:pt x="1293069" y="194332"/>
                  <a:pt x="1292194" y="198219"/>
                  <a:pt x="1290444" y="200965"/>
                </a:cubicBezTo>
                <a:cubicBezTo>
                  <a:pt x="1288694" y="203710"/>
                  <a:pt x="1286288" y="205083"/>
                  <a:pt x="1283226" y="205083"/>
                </a:cubicBezTo>
                <a:cubicBezTo>
                  <a:pt x="1283307" y="204664"/>
                  <a:pt x="1282494" y="206054"/>
                  <a:pt x="1280789" y="209255"/>
                </a:cubicBezTo>
                <a:cubicBezTo>
                  <a:pt x="1279084" y="212455"/>
                  <a:pt x="1276867" y="214055"/>
                  <a:pt x="1274138" y="214055"/>
                </a:cubicBezTo>
                <a:cubicBezTo>
                  <a:pt x="1271586" y="214055"/>
                  <a:pt x="1266759" y="212442"/>
                  <a:pt x="1259658" y="209216"/>
                </a:cubicBezTo>
                <a:cubicBezTo>
                  <a:pt x="1252557" y="205989"/>
                  <a:pt x="1247638" y="202187"/>
                  <a:pt x="1244899" y="197811"/>
                </a:cubicBezTo>
                <a:lnTo>
                  <a:pt x="1246249" y="195289"/>
                </a:lnTo>
                <a:cubicBezTo>
                  <a:pt x="1246249" y="196018"/>
                  <a:pt x="1243211" y="195513"/>
                  <a:pt x="1237134" y="193774"/>
                </a:cubicBezTo>
                <a:cubicBezTo>
                  <a:pt x="1236753" y="189964"/>
                  <a:pt x="1235050" y="186737"/>
                  <a:pt x="1232026" y="184091"/>
                </a:cubicBezTo>
                <a:cubicBezTo>
                  <a:pt x="1229002" y="181445"/>
                  <a:pt x="1226880" y="179818"/>
                  <a:pt x="1225661" y="179208"/>
                </a:cubicBezTo>
                <a:cubicBezTo>
                  <a:pt x="1222689" y="171774"/>
                  <a:pt x="1220582" y="162580"/>
                  <a:pt x="1219339" y="151626"/>
                </a:cubicBezTo>
                <a:cubicBezTo>
                  <a:pt x="1221163" y="146840"/>
                  <a:pt x="1222441" y="141876"/>
                  <a:pt x="1223171" y="136735"/>
                </a:cubicBezTo>
                <a:cubicBezTo>
                  <a:pt x="1223903" y="131594"/>
                  <a:pt x="1224423" y="128166"/>
                  <a:pt x="1224732" y="126452"/>
                </a:cubicBezTo>
                <a:cubicBezTo>
                  <a:pt x="1225356" y="119027"/>
                  <a:pt x="1226188" y="113233"/>
                  <a:pt x="1227226" y="109071"/>
                </a:cubicBezTo>
                <a:cubicBezTo>
                  <a:pt x="1228678" y="102399"/>
                  <a:pt x="1232783" y="93377"/>
                  <a:pt x="1239541" y="82007"/>
                </a:cubicBezTo>
                <a:cubicBezTo>
                  <a:pt x="1246299" y="70636"/>
                  <a:pt x="1252648" y="62315"/>
                  <a:pt x="1258587" y="57043"/>
                </a:cubicBezTo>
                <a:cubicBezTo>
                  <a:pt x="1266831" y="50018"/>
                  <a:pt x="1276107" y="44007"/>
                  <a:pt x="1286415" y="39009"/>
                </a:cubicBezTo>
                <a:cubicBezTo>
                  <a:pt x="1296723" y="34010"/>
                  <a:pt x="1308376" y="30556"/>
                  <a:pt x="1321373" y="28647"/>
                </a:cubicBezTo>
                <a:close/>
                <a:moveTo>
                  <a:pt x="7389973" y="26861"/>
                </a:moveTo>
                <a:cubicBezTo>
                  <a:pt x="7393469" y="26861"/>
                  <a:pt x="7399955" y="29579"/>
                  <a:pt x="7409433" y="35015"/>
                </a:cubicBezTo>
                <a:cubicBezTo>
                  <a:pt x="7418911" y="40452"/>
                  <a:pt x="7424864" y="43894"/>
                  <a:pt x="7427293" y="45342"/>
                </a:cubicBezTo>
                <a:cubicBezTo>
                  <a:pt x="7429345" y="50128"/>
                  <a:pt x="7432931" y="56679"/>
                  <a:pt x="7438051" y="64994"/>
                </a:cubicBezTo>
                <a:lnTo>
                  <a:pt x="7438051" y="77338"/>
                </a:lnTo>
                <a:lnTo>
                  <a:pt x="7434908" y="78739"/>
                </a:lnTo>
                <a:lnTo>
                  <a:pt x="7436251" y="79060"/>
                </a:lnTo>
                <a:lnTo>
                  <a:pt x="7436251" y="83539"/>
                </a:lnTo>
                <a:cubicBezTo>
                  <a:pt x="7425554" y="89059"/>
                  <a:pt x="7413189" y="96116"/>
                  <a:pt x="7399153" y="104710"/>
                </a:cubicBezTo>
                <a:cubicBezTo>
                  <a:pt x="7385118" y="113304"/>
                  <a:pt x="7378051" y="117705"/>
                  <a:pt x="7377951" y="117915"/>
                </a:cubicBezTo>
                <a:cubicBezTo>
                  <a:pt x="7377917" y="117805"/>
                  <a:pt x="7379367" y="118753"/>
                  <a:pt x="7382301" y="120758"/>
                </a:cubicBezTo>
                <a:cubicBezTo>
                  <a:pt x="7385235" y="122763"/>
                  <a:pt x="7387635" y="125073"/>
                  <a:pt x="7389503" y="127688"/>
                </a:cubicBezTo>
                <a:cubicBezTo>
                  <a:pt x="7391369" y="130302"/>
                  <a:pt x="7392303" y="133595"/>
                  <a:pt x="7392303" y="137567"/>
                </a:cubicBezTo>
                <a:cubicBezTo>
                  <a:pt x="7386669" y="144325"/>
                  <a:pt x="7375215" y="151792"/>
                  <a:pt x="7357941" y="159967"/>
                </a:cubicBezTo>
                <a:lnTo>
                  <a:pt x="7357115" y="160340"/>
                </a:lnTo>
                <a:lnTo>
                  <a:pt x="7372201" y="155127"/>
                </a:lnTo>
                <a:cubicBezTo>
                  <a:pt x="7377239" y="153055"/>
                  <a:pt x="7384321" y="150514"/>
                  <a:pt x="7393445" y="147504"/>
                </a:cubicBezTo>
                <a:cubicBezTo>
                  <a:pt x="7407623" y="143023"/>
                  <a:pt x="7422313" y="140782"/>
                  <a:pt x="7437515" y="140782"/>
                </a:cubicBezTo>
                <a:cubicBezTo>
                  <a:pt x="7443731" y="140782"/>
                  <a:pt x="7450821" y="144100"/>
                  <a:pt x="7458786" y="150737"/>
                </a:cubicBezTo>
                <a:cubicBezTo>
                  <a:pt x="7466751" y="157373"/>
                  <a:pt x="7471370" y="162842"/>
                  <a:pt x="7472641" y="167142"/>
                </a:cubicBezTo>
                <a:cubicBezTo>
                  <a:pt x="7474399" y="167585"/>
                  <a:pt x="7475277" y="170038"/>
                  <a:pt x="7475277" y="174501"/>
                </a:cubicBezTo>
                <a:cubicBezTo>
                  <a:pt x="7475277" y="179782"/>
                  <a:pt x="7469679" y="184939"/>
                  <a:pt x="7458483" y="189970"/>
                </a:cubicBezTo>
                <a:cubicBezTo>
                  <a:pt x="7447285" y="195002"/>
                  <a:pt x="7441063" y="197827"/>
                  <a:pt x="7439816" y="198446"/>
                </a:cubicBezTo>
                <a:lnTo>
                  <a:pt x="7379408" y="226028"/>
                </a:lnTo>
                <a:lnTo>
                  <a:pt x="7379389" y="226065"/>
                </a:lnTo>
                <a:lnTo>
                  <a:pt x="7385632" y="235063"/>
                </a:lnTo>
                <a:cubicBezTo>
                  <a:pt x="7387603" y="237572"/>
                  <a:pt x="7389431" y="239544"/>
                  <a:pt x="7391117" y="240980"/>
                </a:cubicBezTo>
                <a:cubicBezTo>
                  <a:pt x="7394489" y="243852"/>
                  <a:pt x="7399339" y="245288"/>
                  <a:pt x="7405669" y="245288"/>
                </a:cubicBezTo>
                <a:cubicBezTo>
                  <a:pt x="7415431" y="245288"/>
                  <a:pt x="7425919" y="244551"/>
                  <a:pt x="7437129" y="243077"/>
                </a:cubicBezTo>
                <a:cubicBezTo>
                  <a:pt x="7448341" y="241603"/>
                  <a:pt x="7455603" y="240542"/>
                  <a:pt x="7458919" y="239894"/>
                </a:cubicBezTo>
                <a:cubicBezTo>
                  <a:pt x="7463228" y="242090"/>
                  <a:pt x="7467357" y="244635"/>
                  <a:pt x="7471305" y="247531"/>
                </a:cubicBezTo>
                <a:cubicBezTo>
                  <a:pt x="7474567" y="247531"/>
                  <a:pt x="7481014" y="250865"/>
                  <a:pt x="7490644" y="257532"/>
                </a:cubicBezTo>
                <a:cubicBezTo>
                  <a:pt x="7491034" y="259866"/>
                  <a:pt x="7492302" y="262506"/>
                  <a:pt x="7494447" y="265451"/>
                </a:cubicBezTo>
                <a:cubicBezTo>
                  <a:pt x="7496593" y="268397"/>
                  <a:pt x="7498425" y="270865"/>
                  <a:pt x="7499945" y="272856"/>
                </a:cubicBezTo>
                <a:lnTo>
                  <a:pt x="7499945" y="283414"/>
                </a:lnTo>
                <a:lnTo>
                  <a:pt x="7494115" y="283971"/>
                </a:lnTo>
                <a:lnTo>
                  <a:pt x="7495909" y="288508"/>
                </a:lnTo>
                <a:lnTo>
                  <a:pt x="7494115" y="288058"/>
                </a:lnTo>
                <a:lnTo>
                  <a:pt x="7495459" y="290751"/>
                </a:lnTo>
                <a:lnTo>
                  <a:pt x="7488643" y="290751"/>
                </a:lnTo>
                <a:cubicBezTo>
                  <a:pt x="7477913" y="290751"/>
                  <a:pt x="7467080" y="291407"/>
                  <a:pt x="7456143" y="292719"/>
                </a:cubicBezTo>
                <a:cubicBezTo>
                  <a:pt x="7445206" y="294031"/>
                  <a:pt x="7431460" y="296066"/>
                  <a:pt x="7414905" y="298823"/>
                </a:cubicBezTo>
                <a:lnTo>
                  <a:pt x="7408631" y="299913"/>
                </a:lnTo>
                <a:lnTo>
                  <a:pt x="7409569" y="308228"/>
                </a:lnTo>
                <a:cubicBezTo>
                  <a:pt x="7410317" y="312183"/>
                  <a:pt x="7410793" y="314790"/>
                  <a:pt x="7410998" y="316047"/>
                </a:cubicBezTo>
                <a:cubicBezTo>
                  <a:pt x="7414679" y="339074"/>
                  <a:pt x="7416520" y="359019"/>
                  <a:pt x="7416520" y="375883"/>
                </a:cubicBezTo>
                <a:cubicBezTo>
                  <a:pt x="7416520" y="389694"/>
                  <a:pt x="7413037" y="401540"/>
                  <a:pt x="7406069" y="411419"/>
                </a:cubicBezTo>
                <a:cubicBezTo>
                  <a:pt x="7399101" y="421299"/>
                  <a:pt x="7388964" y="429068"/>
                  <a:pt x="7375657" y="434726"/>
                </a:cubicBezTo>
                <a:lnTo>
                  <a:pt x="7372929" y="434726"/>
                </a:lnTo>
                <a:cubicBezTo>
                  <a:pt x="7361308" y="434726"/>
                  <a:pt x="7350547" y="432054"/>
                  <a:pt x="7340643" y="426711"/>
                </a:cubicBezTo>
                <a:cubicBezTo>
                  <a:pt x="7330739" y="421367"/>
                  <a:pt x="7320096" y="413928"/>
                  <a:pt x="7308713" y="404394"/>
                </a:cubicBezTo>
                <a:cubicBezTo>
                  <a:pt x="7308109" y="403936"/>
                  <a:pt x="7300281" y="397593"/>
                  <a:pt x="7285229" y="385363"/>
                </a:cubicBezTo>
                <a:cubicBezTo>
                  <a:pt x="7270177" y="373133"/>
                  <a:pt x="7262453" y="362769"/>
                  <a:pt x="7262057" y="354273"/>
                </a:cubicBezTo>
                <a:lnTo>
                  <a:pt x="7266094" y="354273"/>
                </a:lnTo>
                <a:lnTo>
                  <a:pt x="7262951" y="350230"/>
                </a:lnTo>
                <a:cubicBezTo>
                  <a:pt x="7271728" y="345967"/>
                  <a:pt x="7280541" y="342585"/>
                  <a:pt x="7289390" y="340082"/>
                </a:cubicBezTo>
                <a:cubicBezTo>
                  <a:pt x="7298238" y="337579"/>
                  <a:pt x="7306415" y="335528"/>
                  <a:pt x="7313918" y="333928"/>
                </a:cubicBezTo>
                <a:cubicBezTo>
                  <a:pt x="7321421" y="332327"/>
                  <a:pt x="7326785" y="332620"/>
                  <a:pt x="7330009" y="334806"/>
                </a:cubicBezTo>
                <a:cubicBezTo>
                  <a:pt x="7332067" y="331930"/>
                  <a:pt x="7339825" y="328710"/>
                  <a:pt x="7353283" y="325148"/>
                </a:cubicBezTo>
                <a:cubicBezTo>
                  <a:pt x="7354359" y="323938"/>
                  <a:pt x="7354898" y="321264"/>
                  <a:pt x="7354898" y="317126"/>
                </a:cubicBezTo>
                <a:lnTo>
                  <a:pt x="7354898" y="313089"/>
                </a:lnTo>
                <a:cubicBezTo>
                  <a:pt x="7354898" y="311632"/>
                  <a:pt x="7354855" y="310834"/>
                  <a:pt x="7354769" y="310696"/>
                </a:cubicBezTo>
                <a:cubicBezTo>
                  <a:pt x="7354684" y="310558"/>
                  <a:pt x="7354157" y="310489"/>
                  <a:pt x="7353191" y="310489"/>
                </a:cubicBezTo>
                <a:cubicBezTo>
                  <a:pt x="7352147" y="310489"/>
                  <a:pt x="7341734" y="313479"/>
                  <a:pt x="7321951" y="319458"/>
                </a:cubicBezTo>
                <a:cubicBezTo>
                  <a:pt x="7302167" y="325437"/>
                  <a:pt x="7287633" y="329922"/>
                  <a:pt x="7278345" y="332913"/>
                </a:cubicBezTo>
                <a:cubicBezTo>
                  <a:pt x="7261181" y="338595"/>
                  <a:pt x="7252599" y="341436"/>
                  <a:pt x="7252599" y="341436"/>
                </a:cubicBezTo>
                <a:cubicBezTo>
                  <a:pt x="7235278" y="346817"/>
                  <a:pt x="7218276" y="349508"/>
                  <a:pt x="7201593" y="349508"/>
                </a:cubicBezTo>
                <a:cubicBezTo>
                  <a:pt x="7197803" y="349508"/>
                  <a:pt x="7192604" y="347010"/>
                  <a:pt x="7185999" y="342014"/>
                </a:cubicBezTo>
                <a:cubicBezTo>
                  <a:pt x="7179393" y="337018"/>
                  <a:pt x="7173649" y="331480"/>
                  <a:pt x="7168767" y="325398"/>
                </a:cubicBezTo>
                <a:cubicBezTo>
                  <a:pt x="7169363" y="323598"/>
                  <a:pt x="7169661" y="322783"/>
                  <a:pt x="7169661" y="322955"/>
                </a:cubicBezTo>
                <a:cubicBezTo>
                  <a:pt x="7169661" y="322331"/>
                  <a:pt x="7169363" y="320288"/>
                  <a:pt x="7168767" y="316825"/>
                </a:cubicBezTo>
                <a:cubicBezTo>
                  <a:pt x="7172315" y="314363"/>
                  <a:pt x="7179809" y="310047"/>
                  <a:pt x="7191249" y="303877"/>
                </a:cubicBezTo>
                <a:cubicBezTo>
                  <a:pt x="7202689" y="297708"/>
                  <a:pt x="7210568" y="294623"/>
                  <a:pt x="7214888" y="294623"/>
                </a:cubicBezTo>
                <a:cubicBezTo>
                  <a:pt x="7217364" y="292975"/>
                  <a:pt x="7219869" y="290882"/>
                  <a:pt x="7222403" y="288343"/>
                </a:cubicBezTo>
                <a:cubicBezTo>
                  <a:pt x="7229951" y="288343"/>
                  <a:pt x="7239915" y="284217"/>
                  <a:pt x="7252293" y="275963"/>
                </a:cubicBezTo>
                <a:cubicBezTo>
                  <a:pt x="7255940" y="275658"/>
                  <a:pt x="7261584" y="272908"/>
                  <a:pt x="7269223" y="267712"/>
                </a:cubicBezTo>
                <a:cubicBezTo>
                  <a:pt x="7271523" y="267712"/>
                  <a:pt x="7273617" y="267018"/>
                  <a:pt x="7275507" y="265630"/>
                </a:cubicBezTo>
                <a:cubicBezTo>
                  <a:pt x="7277394" y="264242"/>
                  <a:pt x="7278672" y="263319"/>
                  <a:pt x="7279339" y="262862"/>
                </a:cubicBezTo>
                <a:cubicBezTo>
                  <a:pt x="7284149" y="260109"/>
                  <a:pt x="7291528" y="256473"/>
                  <a:pt x="7301477" y="251953"/>
                </a:cubicBezTo>
                <a:cubicBezTo>
                  <a:pt x="7334524" y="237142"/>
                  <a:pt x="7351135" y="228574"/>
                  <a:pt x="7351312" y="226250"/>
                </a:cubicBezTo>
                <a:lnTo>
                  <a:pt x="7351312" y="222049"/>
                </a:lnTo>
                <a:lnTo>
                  <a:pt x="7349976" y="220335"/>
                </a:lnTo>
                <a:cubicBezTo>
                  <a:pt x="7348457" y="220635"/>
                  <a:pt x="7344792" y="221308"/>
                  <a:pt x="7338982" y="222353"/>
                </a:cubicBezTo>
                <a:cubicBezTo>
                  <a:pt x="7333171" y="223398"/>
                  <a:pt x="7327742" y="223921"/>
                  <a:pt x="7322694" y="223921"/>
                </a:cubicBezTo>
                <a:cubicBezTo>
                  <a:pt x="7314926" y="223921"/>
                  <a:pt x="7305032" y="221656"/>
                  <a:pt x="7293011" y="217127"/>
                </a:cubicBezTo>
                <a:cubicBezTo>
                  <a:pt x="7280991" y="212598"/>
                  <a:pt x="7271981" y="207807"/>
                  <a:pt x="7265979" y="202754"/>
                </a:cubicBezTo>
                <a:cubicBezTo>
                  <a:pt x="7261341" y="198449"/>
                  <a:pt x="7256089" y="192015"/>
                  <a:pt x="7250224" y="183452"/>
                </a:cubicBezTo>
                <a:cubicBezTo>
                  <a:pt x="7244359" y="174889"/>
                  <a:pt x="7241427" y="168016"/>
                  <a:pt x="7241427" y="162835"/>
                </a:cubicBezTo>
                <a:cubicBezTo>
                  <a:pt x="7241427" y="140861"/>
                  <a:pt x="7247303" y="124147"/>
                  <a:pt x="7259057" y="112693"/>
                </a:cubicBezTo>
                <a:cubicBezTo>
                  <a:pt x="7259433" y="109307"/>
                  <a:pt x="7263611" y="105966"/>
                  <a:pt x="7271591" y="102670"/>
                </a:cubicBezTo>
                <a:cubicBezTo>
                  <a:pt x="7279571" y="99375"/>
                  <a:pt x="7285691" y="97727"/>
                  <a:pt x="7289955" y="97727"/>
                </a:cubicBezTo>
                <a:cubicBezTo>
                  <a:pt x="7298179" y="97727"/>
                  <a:pt x="7306509" y="98585"/>
                  <a:pt x="7314943" y="100302"/>
                </a:cubicBezTo>
                <a:cubicBezTo>
                  <a:pt x="7323377" y="102019"/>
                  <a:pt x="7331091" y="103845"/>
                  <a:pt x="7338085" y="105781"/>
                </a:cubicBezTo>
                <a:cubicBezTo>
                  <a:pt x="7345079" y="107717"/>
                  <a:pt x="7348895" y="108766"/>
                  <a:pt x="7349533" y="108928"/>
                </a:cubicBezTo>
                <a:cubicBezTo>
                  <a:pt x="7353252" y="106266"/>
                  <a:pt x="7357431" y="101965"/>
                  <a:pt x="7362067" y="96026"/>
                </a:cubicBezTo>
                <a:cubicBezTo>
                  <a:pt x="7364385" y="93057"/>
                  <a:pt x="7366255" y="90672"/>
                  <a:pt x="7367677" y="88870"/>
                </a:cubicBezTo>
                <a:lnTo>
                  <a:pt x="7368471" y="87878"/>
                </a:lnTo>
                <a:lnTo>
                  <a:pt x="7359020" y="87575"/>
                </a:lnTo>
                <a:cubicBezTo>
                  <a:pt x="7353581" y="87575"/>
                  <a:pt x="7349185" y="88023"/>
                  <a:pt x="7345833" y="88918"/>
                </a:cubicBezTo>
                <a:cubicBezTo>
                  <a:pt x="7342284" y="88323"/>
                  <a:pt x="7340103" y="88025"/>
                  <a:pt x="7339289" y="88025"/>
                </a:cubicBezTo>
                <a:cubicBezTo>
                  <a:pt x="7337969" y="88025"/>
                  <a:pt x="7335253" y="88323"/>
                  <a:pt x="7331138" y="88918"/>
                </a:cubicBezTo>
                <a:lnTo>
                  <a:pt x="7327766" y="88025"/>
                </a:lnTo>
                <a:lnTo>
                  <a:pt x="7326523" y="88918"/>
                </a:lnTo>
                <a:cubicBezTo>
                  <a:pt x="7299215" y="88918"/>
                  <a:pt x="7279969" y="79601"/>
                  <a:pt x="7268787" y="60965"/>
                </a:cubicBezTo>
                <a:lnTo>
                  <a:pt x="7268787" y="53321"/>
                </a:lnTo>
                <a:cubicBezTo>
                  <a:pt x="7270745" y="53321"/>
                  <a:pt x="7272717" y="52571"/>
                  <a:pt x="7274703" y="51071"/>
                </a:cubicBezTo>
                <a:lnTo>
                  <a:pt x="7282367" y="57357"/>
                </a:lnTo>
                <a:cubicBezTo>
                  <a:pt x="7283949" y="57357"/>
                  <a:pt x="7286644" y="56723"/>
                  <a:pt x="7290454" y="55454"/>
                </a:cubicBezTo>
                <a:cubicBezTo>
                  <a:pt x="7294265" y="54184"/>
                  <a:pt x="7298648" y="53171"/>
                  <a:pt x="7303605" y="52414"/>
                </a:cubicBezTo>
                <a:lnTo>
                  <a:pt x="7303648" y="52642"/>
                </a:lnTo>
                <a:lnTo>
                  <a:pt x="7318183" y="43820"/>
                </a:lnTo>
                <a:cubicBezTo>
                  <a:pt x="7331082" y="38919"/>
                  <a:pt x="7344935" y="34868"/>
                  <a:pt x="7359741" y="31665"/>
                </a:cubicBezTo>
                <a:cubicBezTo>
                  <a:pt x="7374548" y="28462"/>
                  <a:pt x="7384625" y="26861"/>
                  <a:pt x="7389973" y="26861"/>
                </a:cubicBezTo>
                <a:close/>
                <a:moveTo>
                  <a:pt x="2356731" y="23275"/>
                </a:moveTo>
                <a:lnTo>
                  <a:pt x="2367497" y="23275"/>
                </a:lnTo>
                <a:cubicBezTo>
                  <a:pt x="2372864" y="23275"/>
                  <a:pt x="2380621" y="25146"/>
                  <a:pt x="2390767" y="28890"/>
                </a:cubicBezTo>
                <a:cubicBezTo>
                  <a:pt x="2400914" y="32633"/>
                  <a:pt x="2410277" y="37226"/>
                  <a:pt x="2418857" y="42670"/>
                </a:cubicBezTo>
                <a:cubicBezTo>
                  <a:pt x="2427436" y="48113"/>
                  <a:pt x="2431726" y="52895"/>
                  <a:pt x="2431726" y="57014"/>
                </a:cubicBezTo>
                <a:cubicBezTo>
                  <a:pt x="2433303" y="57405"/>
                  <a:pt x="2436591" y="63844"/>
                  <a:pt x="2441592" y="76331"/>
                </a:cubicBezTo>
                <a:lnTo>
                  <a:pt x="2440241" y="78831"/>
                </a:lnTo>
                <a:lnTo>
                  <a:pt x="2441592" y="86482"/>
                </a:lnTo>
                <a:cubicBezTo>
                  <a:pt x="2438743" y="87616"/>
                  <a:pt x="2436809" y="89012"/>
                  <a:pt x="2435787" y="90672"/>
                </a:cubicBezTo>
                <a:cubicBezTo>
                  <a:pt x="2434765" y="92332"/>
                  <a:pt x="2433945" y="93471"/>
                  <a:pt x="2433326" y="94091"/>
                </a:cubicBezTo>
                <a:cubicBezTo>
                  <a:pt x="2428625" y="97343"/>
                  <a:pt x="2421391" y="99948"/>
                  <a:pt x="2411624" y="101906"/>
                </a:cubicBezTo>
                <a:cubicBezTo>
                  <a:pt x="2407661" y="102187"/>
                  <a:pt x="2403942" y="102996"/>
                  <a:pt x="2400465" y="104335"/>
                </a:cubicBezTo>
                <a:lnTo>
                  <a:pt x="2389945" y="108857"/>
                </a:lnTo>
                <a:lnTo>
                  <a:pt x="2400957" y="112639"/>
                </a:lnTo>
                <a:cubicBezTo>
                  <a:pt x="2404935" y="114318"/>
                  <a:pt x="2407982" y="115605"/>
                  <a:pt x="2410102" y="116500"/>
                </a:cubicBezTo>
                <a:cubicBezTo>
                  <a:pt x="2411969" y="117301"/>
                  <a:pt x="2416334" y="118714"/>
                  <a:pt x="2423196" y="120740"/>
                </a:cubicBezTo>
                <a:cubicBezTo>
                  <a:pt x="2430059" y="122767"/>
                  <a:pt x="2435887" y="125823"/>
                  <a:pt x="2440681" y="129909"/>
                </a:cubicBezTo>
                <a:cubicBezTo>
                  <a:pt x="2445474" y="133996"/>
                  <a:pt x="2447871" y="137944"/>
                  <a:pt x="2447871" y="141754"/>
                </a:cubicBezTo>
                <a:cubicBezTo>
                  <a:pt x="2449576" y="141944"/>
                  <a:pt x="2453312" y="148414"/>
                  <a:pt x="2459079" y="161163"/>
                </a:cubicBezTo>
                <a:lnTo>
                  <a:pt x="2458187" y="162256"/>
                </a:lnTo>
                <a:cubicBezTo>
                  <a:pt x="2458782" y="162561"/>
                  <a:pt x="2459079" y="164099"/>
                  <a:pt x="2459079" y="166871"/>
                </a:cubicBezTo>
                <a:cubicBezTo>
                  <a:pt x="2459079" y="170040"/>
                  <a:pt x="2458549" y="172418"/>
                  <a:pt x="2457488" y="174002"/>
                </a:cubicBezTo>
                <a:lnTo>
                  <a:pt x="2453570" y="175953"/>
                </a:lnTo>
                <a:lnTo>
                  <a:pt x="2455043" y="177701"/>
                </a:lnTo>
                <a:lnTo>
                  <a:pt x="2455043" y="184902"/>
                </a:lnTo>
                <a:cubicBezTo>
                  <a:pt x="2441727" y="184902"/>
                  <a:pt x="2431176" y="183109"/>
                  <a:pt x="2423389" y="179523"/>
                </a:cubicBezTo>
                <a:cubicBezTo>
                  <a:pt x="2413297" y="181504"/>
                  <a:pt x="2401027" y="184927"/>
                  <a:pt x="2386577" y="189792"/>
                </a:cubicBezTo>
                <a:cubicBezTo>
                  <a:pt x="2372128" y="194657"/>
                  <a:pt x="2361610" y="198434"/>
                  <a:pt x="2355024" y="201125"/>
                </a:cubicBezTo>
                <a:cubicBezTo>
                  <a:pt x="2358895" y="202044"/>
                  <a:pt x="2362852" y="205009"/>
                  <a:pt x="2366893" y="210019"/>
                </a:cubicBezTo>
                <a:cubicBezTo>
                  <a:pt x="2370934" y="215029"/>
                  <a:pt x="2374004" y="220778"/>
                  <a:pt x="2376105" y="227264"/>
                </a:cubicBezTo>
                <a:cubicBezTo>
                  <a:pt x="2374752" y="235727"/>
                  <a:pt x="2370221" y="245205"/>
                  <a:pt x="2362511" y="255696"/>
                </a:cubicBezTo>
                <a:cubicBezTo>
                  <a:pt x="2361996" y="256725"/>
                  <a:pt x="2360139" y="259714"/>
                  <a:pt x="2356938" y="264662"/>
                </a:cubicBezTo>
                <a:cubicBezTo>
                  <a:pt x="2355338" y="267136"/>
                  <a:pt x="2354042" y="269260"/>
                  <a:pt x="2353050" y="271034"/>
                </a:cubicBezTo>
                <a:lnTo>
                  <a:pt x="2351782" y="273659"/>
                </a:lnTo>
                <a:lnTo>
                  <a:pt x="2356873" y="272056"/>
                </a:lnTo>
                <a:cubicBezTo>
                  <a:pt x="2384401" y="262878"/>
                  <a:pt x="2400203" y="258290"/>
                  <a:pt x="2404280" y="258290"/>
                </a:cubicBezTo>
                <a:cubicBezTo>
                  <a:pt x="2406437" y="258290"/>
                  <a:pt x="2409775" y="259797"/>
                  <a:pt x="2414292" y="262812"/>
                </a:cubicBezTo>
                <a:cubicBezTo>
                  <a:pt x="2418809" y="265826"/>
                  <a:pt x="2421570" y="267710"/>
                  <a:pt x="2422575" y="268462"/>
                </a:cubicBezTo>
                <a:cubicBezTo>
                  <a:pt x="2423175" y="268762"/>
                  <a:pt x="2425746" y="269555"/>
                  <a:pt x="2430290" y="270841"/>
                </a:cubicBezTo>
                <a:cubicBezTo>
                  <a:pt x="2439467" y="274165"/>
                  <a:pt x="2446560" y="277169"/>
                  <a:pt x="2451567" y="279853"/>
                </a:cubicBezTo>
                <a:cubicBezTo>
                  <a:pt x="2456575" y="282537"/>
                  <a:pt x="2459079" y="285824"/>
                  <a:pt x="2459079" y="289715"/>
                </a:cubicBezTo>
                <a:lnTo>
                  <a:pt x="2473881" y="315704"/>
                </a:lnTo>
                <a:lnTo>
                  <a:pt x="2472988" y="317368"/>
                </a:lnTo>
                <a:cubicBezTo>
                  <a:pt x="2473584" y="319278"/>
                  <a:pt x="2473881" y="320993"/>
                  <a:pt x="2473881" y="322512"/>
                </a:cubicBezTo>
                <a:cubicBezTo>
                  <a:pt x="2473881" y="325381"/>
                  <a:pt x="2473351" y="327533"/>
                  <a:pt x="2472290" y="328968"/>
                </a:cubicBezTo>
                <a:lnTo>
                  <a:pt x="2468725" y="330575"/>
                </a:lnTo>
                <a:lnTo>
                  <a:pt x="2472088" y="332120"/>
                </a:lnTo>
                <a:lnTo>
                  <a:pt x="2472088" y="339193"/>
                </a:lnTo>
                <a:cubicBezTo>
                  <a:pt x="2465668" y="338593"/>
                  <a:pt x="2461901" y="338292"/>
                  <a:pt x="2460787" y="338292"/>
                </a:cubicBezTo>
                <a:cubicBezTo>
                  <a:pt x="2459815" y="338292"/>
                  <a:pt x="2457972" y="338593"/>
                  <a:pt x="2455257" y="339193"/>
                </a:cubicBezTo>
                <a:cubicBezTo>
                  <a:pt x="2446514" y="334321"/>
                  <a:pt x="2441958" y="331630"/>
                  <a:pt x="2441592" y="331120"/>
                </a:cubicBezTo>
                <a:cubicBezTo>
                  <a:pt x="2441592" y="333211"/>
                  <a:pt x="2439320" y="334256"/>
                  <a:pt x="2434776" y="334256"/>
                </a:cubicBezTo>
                <a:cubicBezTo>
                  <a:pt x="2432771" y="334256"/>
                  <a:pt x="2430478" y="333509"/>
                  <a:pt x="2427897" y="332013"/>
                </a:cubicBezTo>
                <a:cubicBezTo>
                  <a:pt x="2413828" y="335533"/>
                  <a:pt x="2401038" y="339019"/>
                  <a:pt x="2389524" y="342472"/>
                </a:cubicBezTo>
                <a:cubicBezTo>
                  <a:pt x="2378011" y="345924"/>
                  <a:pt x="2371147" y="348496"/>
                  <a:pt x="2368932" y="350187"/>
                </a:cubicBezTo>
                <a:cubicBezTo>
                  <a:pt x="2369199" y="349549"/>
                  <a:pt x="2372779" y="353615"/>
                  <a:pt x="2379673" y="362385"/>
                </a:cubicBezTo>
                <a:cubicBezTo>
                  <a:pt x="2386567" y="371155"/>
                  <a:pt x="2390014" y="378045"/>
                  <a:pt x="2390014" y="383055"/>
                </a:cubicBezTo>
                <a:lnTo>
                  <a:pt x="2390014" y="390027"/>
                </a:lnTo>
                <a:cubicBezTo>
                  <a:pt x="2382346" y="399776"/>
                  <a:pt x="2371140" y="408220"/>
                  <a:pt x="2356395" y="415359"/>
                </a:cubicBezTo>
                <a:cubicBezTo>
                  <a:pt x="2341651" y="422498"/>
                  <a:pt x="2326114" y="428108"/>
                  <a:pt x="2309786" y="432190"/>
                </a:cubicBezTo>
                <a:cubicBezTo>
                  <a:pt x="2293457" y="436271"/>
                  <a:pt x="2279355" y="438312"/>
                  <a:pt x="2267477" y="438312"/>
                </a:cubicBezTo>
                <a:cubicBezTo>
                  <a:pt x="2253594" y="438312"/>
                  <a:pt x="2238676" y="435014"/>
                  <a:pt x="2222721" y="428418"/>
                </a:cubicBezTo>
                <a:cubicBezTo>
                  <a:pt x="2206767" y="421822"/>
                  <a:pt x="2192062" y="413110"/>
                  <a:pt x="2178605" y="402283"/>
                </a:cubicBezTo>
                <a:cubicBezTo>
                  <a:pt x="2165148" y="391455"/>
                  <a:pt x="2154977" y="379355"/>
                  <a:pt x="2148090" y="365982"/>
                </a:cubicBezTo>
                <a:lnTo>
                  <a:pt x="2148984" y="363017"/>
                </a:lnTo>
                <a:lnTo>
                  <a:pt x="2148090" y="357245"/>
                </a:lnTo>
                <a:cubicBezTo>
                  <a:pt x="2151591" y="351544"/>
                  <a:pt x="2158102" y="346196"/>
                  <a:pt x="2167625" y="341200"/>
                </a:cubicBezTo>
                <a:cubicBezTo>
                  <a:pt x="2177148" y="336204"/>
                  <a:pt x="2185965" y="332149"/>
                  <a:pt x="2194075" y="329034"/>
                </a:cubicBezTo>
                <a:lnTo>
                  <a:pt x="2297974" y="290015"/>
                </a:lnTo>
                <a:cubicBezTo>
                  <a:pt x="2301392" y="274620"/>
                  <a:pt x="2305343" y="262302"/>
                  <a:pt x="2309828" y="253061"/>
                </a:cubicBezTo>
                <a:lnTo>
                  <a:pt x="2313580" y="246448"/>
                </a:lnTo>
                <a:lnTo>
                  <a:pt x="2283704" y="258511"/>
                </a:lnTo>
                <a:cubicBezTo>
                  <a:pt x="2271800" y="263736"/>
                  <a:pt x="2262722" y="268905"/>
                  <a:pt x="2256468" y="274020"/>
                </a:cubicBezTo>
                <a:cubicBezTo>
                  <a:pt x="2254897" y="275358"/>
                  <a:pt x="2252664" y="277186"/>
                  <a:pt x="2249771" y="279503"/>
                </a:cubicBezTo>
                <a:cubicBezTo>
                  <a:pt x="2246878" y="281820"/>
                  <a:pt x="2243453" y="283176"/>
                  <a:pt x="2239495" y="283571"/>
                </a:cubicBezTo>
                <a:cubicBezTo>
                  <a:pt x="2231270" y="280447"/>
                  <a:pt x="2223595" y="275325"/>
                  <a:pt x="2216470" y="268205"/>
                </a:cubicBezTo>
                <a:cubicBezTo>
                  <a:pt x="2213594" y="267243"/>
                  <a:pt x="2210384" y="264328"/>
                  <a:pt x="2206840" y="259461"/>
                </a:cubicBezTo>
                <a:cubicBezTo>
                  <a:pt x="2206840" y="253841"/>
                  <a:pt x="2207833" y="249941"/>
                  <a:pt x="2209816" y="247760"/>
                </a:cubicBezTo>
                <a:cubicBezTo>
                  <a:pt x="2211800" y="245578"/>
                  <a:pt x="2214074" y="243804"/>
                  <a:pt x="2216639" y="242438"/>
                </a:cubicBezTo>
                <a:cubicBezTo>
                  <a:pt x="2219203" y="241071"/>
                  <a:pt x="2221176" y="240044"/>
                  <a:pt x="2222557" y="239359"/>
                </a:cubicBezTo>
                <a:cubicBezTo>
                  <a:pt x="2226453" y="237020"/>
                  <a:pt x="2231101" y="233610"/>
                  <a:pt x="2236501" y="229129"/>
                </a:cubicBezTo>
                <a:cubicBezTo>
                  <a:pt x="2240264" y="226467"/>
                  <a:pt x="2243652" y="224297"/>
                  <a:pt x="2246667" y="222621"/>
                </a:cubicBezTo>
                <a:cubicBezTo>
                  <a:pt x="2257926" y="215315"/>
                  <a:pt x="2272338" y="207998"/>
                  <a:pt x="2289905" y="200668"/>
                </a:cubicBezTo>
                <a:cubicBezTo>
                  <a:pt x="2307471" y="193339"/>
                  <a:pt x="2321377" y="189674"/>
                  <a:pt x="2331621" y="189674"/>
                </a:cubicBezTo>
                <a:cubicBezTo>
                  <a:pt x="2335045" y="189674"/>
                  <a:pt x="2337695" y="190267"/>
                  <a:pt x="2339572" y="191453"/>
                </a:cubicBezTo>
                <a:cubicBezTo>
                  <a:pt x="2339291" y="191419"/>
                  <a:pt x="2343667" y="188050"/>
                  <a:pt x="2352702" y="181344"/>
                </a:cubicBezTo>
                <a:cubicBezTo>
                  <a:pt x="2357219" y="177991"/>
                  <a:pt x="2360928" y="174982"/>
                  <a:pt x="2363828" y="172316"/>
                </a:cubicBezTo>
                <a:lnTo>
                  <a:pt x="2366119" y="169773"/>
                </a:lnTo>
                <a:lnTo>
                  <a:pt x="2364482" y="169639"/>
                </a:lnTo>
                <a:cubicBezTo>
                  <a:pt x="2359372" y="169332"/>
                  <a:pt x="2354959" y="168738"/>
                  <a:pt x="2351244" y="167857"/>
                </a:cubicBezTo>
                <a:cubicBezTo>
                  <a:pt x="2348659" y="168457"/>
                  <a:pt x="2346303" y="168757"/>
                  <a:pt x="2344180" y="168757"/>
                </a:cubicBezTo>
                <a:cubicBezTo>
                  <a:pt x="2310994" y="168757"/>
                  <a:pt x="2281498" y="173787"/>
                  <a:pt x="2255690" y="183848"/>
                </a:cubicBezTo>
                <a:cubicBezTo>
                  <a:pt x="2229882" y="193909"/>
                  <a:pt x="2207967" y="210857"/>
                  <a:pt x="2189946" y="234694"/>
                </a:cubicBezTo>
                <a:cubicBezTo>
                  <a:pt x="2189198" y="235684"/>
                  <a:pt x="2187447" y="237835"/>
                  <a:pt x="2184692" y="241145"/>
                </a:cubicBezTo>
                <a:cubicBezTo>
                  <a:pt x="2181936" y="244455"/>
                  <a:pt x="2180559" y="247207"/>
                  <a:pt x="2180559" y="249403"/>
                </a:cubicBezTo>
                <a:cubicBezTo>
                  <a:pt x="2180559" y="251708"/>
                  <a:pt x="2180625" y="254976"/>
                  <a:pt x="2180759" y="259208"/>
                </a:cubicBezTo>
                <a:cubicBezTo>
                  <a:pt x="2180892" y="263439"/>
                  <a:pt x="2180047" y="267885"/>
                  <a:pt x="2178223" y="272545"/>
                </a:cubicBezTo>
                <a:cubicBezTo>
                  <a:pt x="2177311" y="274875"/>
                  <a:pt x="2176414" y="276623"/>
                  <a:pt x="2175532" y="277788"/>
                </a:cubicBezTo>
                <a:lnTo>
                  <a:pt x="2173829" y="278931"/>
                </a:lnTo>
                <a:lnTo>
                  <a:pt x="2173829" y="282678"/>
                </a:lnTo>
                <a:lnTo>
                  <a:pt x="2163463" y="282678"/>
                </a:lnTo>
                <a:cubicBezTo>
                  <a:pt x="2161854" y="282140"/>
                  <a:pt x="2159385" y="281108"/>
                  <a:pt x="2156056" y="279582"/>
                </a:cubicBezTo>
                <a:cubicBezTo>
                  <a:pt x="2152727" y="278055"/>
                  <a:pt x="2151324" y="277292"/>
                  <a:pt x="2151848" y="277292"/>
                </a:cubicBezTo>
                <a:cubicBezTo>
                  <a:pt x="2151848" y="277054"/>
                  <a:pt x="2149407" y="277802"/>
                  <a:pt x="2144525" y="279535"/>
                </a:cubicBezTo>
                <a:cubicBezTo>
                  <a:pt x="2144525" y="279535"/>
                  <a:pt x="2140761" y="276118"/>
                  <a:pt x="2133232" y="269284"/>
                </a:cubicBezTo>
                <a:cubicBezTo>
                  <a:pt x="2125336" y="261388"/>
                  <a:pt x="2119185" y="254258"/>
                  <a:pt x="2114779" y="247895"/>
                </a:cubicBezTo>
                <a:cubicBezTo>
                  <a:pt x="2110374" y="241533"/>
                  <a:pt x="2108171" y="234410"/>
                  <a:pt x="2108171" y="226528"/>
                </a:cubicBezTo>
                <a:cubicBezTo>
                  <a:pt x="2108171" y="218856"/>
                  <a:pt x="2109877" y="210210"/>
                  <a:pt x="2113290" y="200590"/>
                </a:cubicBezTo>
                <a:cubicBezTo>
                  <a:pt x="2116702" y="190969"/>
                  <a:pt x="2121307" y="182244"/>
                  <a:pt x="2127102" y="174415"/>
                </a:cubicBezTo>
                <a:cubicBezTo>
                  <a:pt x="2128936" y="171996"/>
                  <a:pt x="2137200" y="167925"/>
                  <a:pt x="2151894" y="162203"/>
                </a:cubicBezTo>
                <a:cubicBezTo>
                  <a:pt x="2166589" y="156480"/>
                  <a:pt x="2180328" y="152179"/>
                  <a:pt x="2193110" y="149297"/>
                </a:cubicBezTo>
                <a:lnTo>
                  <a:pt x="2193110" y="155634"/>
                </a:lnTo>
                <a:cubicBezTo>
                  <a:pt x="2188029" y="169388"/>
                  <a:pt x="2185488" y="186290"/>
                  <a:pt x="2185488" y="206340"/>
                </a:cubicBezTo>
                <a:lnTo>
                  <a:pt x="2185413" y="207085"/>
                </a:lnTo>
                <a:lnTo>
                  <a:pt x="2187645" y="204915"/>
                </a:lnTo>
                <a:cubicBezTo>
                  <a:pt x="2192441" y="200888"/>
                  <a:pt x="2197225" y="197894"/>
                  <a:pt x="2201997" y="195932"/>
                </a:cubicBezTo>
                <a:cubicBezTo>
                  <a:pt x="2203969" y="193117"/>
                  <a:pt x="2210108" y="188705"/>
                  <a:pt x="2220414" y="182694"/>
                </a:cubicBezTo>
                <a:cubicBezTo>
                  <a:pt x="2221033" y="180542"/>
                  <a:pt x="2223742" y="178182"/>
                  <a:pt x="2228540" y="175615"/>
                </a:cubicBezTo>
                <a:cubicBezTo>
                  <a:pt x="2233338" y="173048"/>
                  <a:pt x="2235375" y="171945"/>
                  <a:pt x="2234651" y="172307"/>
                </a:cubicBezTo>
                <a:lnTo>
                  <a:pt x="2236783" y="170242"/>
                </a:lnTo>
                <a:lnTo>
                  <a:pt x="2231065" y="168757"/>
                </a:lnTo>
                <a:lnTo>
                  <a:pt x="2232351" y="170100"/>
                </a:lnTo>
                <a:lnTo>
                  <a:pt x="2219128" y="164376"/>
                </a:lnTo>
                <a:lnTo>
                  <a:pt x="2219128" y="164721"/>
                </a:lnTo>
                <a:lnTo>
                  <a:pt x="2211891" y="164721"/>
                </a:lnTo>
                <a:cubicBezTo>
                  <a:pt x="2187598" y="143661"/>
                  <a:pt x="2175451" y="124944"/>
                  <a:pt x="2175451" y="108571"/>
                </a:cubicBezTo>
                <a:cubicBezTo>
                  <a:pt x="2175451" y="99498"/>
                  <a:pt x="2176793" y="90347"/>
                  <a:pt x="2179477" y="81117"/>
                </a:cubicBezTo>
                <a:cubicBezTo>
                  <a:pt x="2182160" y="71888"/>
                  <a:pt x="2187648" y="66680"/>
                  <a:pt x="2195939" y="65494"/>
                </a:cubicBezTo>
                <a:cubicBezTo>
                  <a:pt x="2197949" y="65213"/>
                  <a:pt x="2202824" y="64292"/>
                  <a:pt x="2210562" y="62729"/>
                </a:cubicBezTo>
                <a:cubicBezTo>
                  <a:pt x="2215977" y="71683"/>
                  <a:pt x="2221943" y="80803"/>
                  <a:pt x="2228458" y="90090"/>
                </a:cubicBezTo>
                <a:cubicBezTo>
                  <a:pt x="2229463" y="87437"/>
                  <a:pt x="2233534" y="83089"/>
                  <a:pt x="2240674" y="77046"/>
                </a:cubicBezTo>
                <a:cubicBezTo>
                  <a:pt x="2240969" y="74979"/>
                  <a:pt x="2245210" y="70179"/>
                  <a:pt x="2253396" y="62647"/>
                </a:cubicBezTo>
                <a:cubicBezTo>
                  <a:pt x="2261583" y="55115"/>
                  <a:pt x="2267941" y="50957"/>
                  <a:pt x="2272471" y="50171"/>
                </a:cubicBezTo>
                <a:lnTo>
                  <a:pt x="2301644" y="66793"/>
                </a:lnTo>
                <a:lnTo>
                  <a:pt x="2317242" y="50890"/>
                </a:lnTo>
                <a:cubicBezTo>
                  <a:pt x="2322499" y="45692"/>
                  <a:pt x="2327525" y="40891"/>
                  <a:pt x="2332321" y="36487"/>
                </a:cubicBezTo>
                <a:cubicBezTo>
                  <a:pt x="2341912" y="27679"/>
                  <a:pt x="2350049" y="23275"/>
                  <a:pt x="2356731" y="23275"/>
                </a:cubicBezTo>
                <a:close/>
                <a:moveTo>
                  <a:pt x="6429669" y="21924"/>
                </a:moveTo>
                <a:lnTo>
                  <a:pt x="6437684" y="24432"/>
                </a:lnTo>
                <a:cubicBezTo>
                  <a:pt x="6452933" y="30785"/>
                  <a:pt x="6465316" y="40228"/>
                  <a:pt x="6474834" y="52760"/>
                </a:cubicBezTo>
                <a:cubicBezTo>
                  <a:pt x="6484353" y="65293"/>
                  <a:pt x="6489112" y="79410"/>
                  <a:pt x="6489112" y="95112"/>
                </a:cubicBezTo>
                <a:cubicBezTo>
                  <a:pt x="6489112" y="114176"/>
                  <a:pt x="6484478" y="135743"/>
                  <a:pt x="6475210" y="159813"/>
                </a:cubicBezTo>
                <a:lnTo>
                  <a:pt x="6491183" y="171850"/>
                </a:lnTo>
                <a:lnTo>
                  <a:pt x="6494941" y="178130"/>
                </a:lnTo>
                <a:lnTo>
                  <a:pt x="6494941" y="191360"/>
                </a:lnTo>
                <a:cubicBezTo>
                  <a:pt x="6486620" y="205233"/>
                  <a:pt x="6480043" y="220111"/>
                  <a:pt x="6475210" y="235994"/>
                </a:cubicBezTo>
                <a:cubicBezTo>
                  <a:pt x="6483732" y="239628"/>
                  <a:pt x="6490124" y="244730"/>
                  <a:pt x="6494386" y="251299"/>
                </a:cubicBezTo>
                <a:lnTo>
                  <a:pt x="6497653" y="258767"/>
                </a:lnTo>
                <a:lnTo>
                  <a:pt x="6495126" y="243307"/>
                </a:lnTo>
                <a:lnTo>
                  <a:pt x="6493443" y="230650"/>
                </a:lnTo>
                <a:lnTo>
                  <a:pt x="6491633" y="230650"/>
                </a:lnTo>
                <a:lnTo>
                  <a:pt x="6491633" y="220171"/>
                </a:lnTo>
                <a:lnTo>
                  <a:pt x="6502571" y="220171"/>
                </a:lnTo>
                <a:lnTo>
                  <a:pt x="6502571" y="223757"/>
                </a:lnTo>
                <a:lnTo>
                  <a:pt x="6503235" y="223757"/>
                </a:lnTo>
                <a:cubicBezTo>
                  <a:pt x="6505997" y="239306"/>
                  <a:pt x="6511857" y="259173"/>
                  <a:pt x="6520815" y="283357"/>
                </a:cubicBezTo>
                <a:cubicBezTo>
                  <a:pt x="6529774" y="307541"/>
                  <a:pt x="6539736" y="330087"/>
                  <a:pt x="6550701" y="350994"/>
                </a:cubicBezTo>
                <a:cubicBezTo>
                  <a:pt x="6561667" y="371901"/>
                  <a:pt x="6572084" y="386337"/>
                  <a:pt x="6581952" y="394299"/>
                </a:cubicBezTo>
                <a:lnTo>
                  <a:pt x="6581952" y="397778"/>
                </a:lnTo>
                <a:lnTo>
                  <a:pt x="6581059" y="398028"/>
                </a:lnTo>
                <a:cubicBezTo>
                  <a:pt x="6590026" y="404496"/>
                  <a:pt x="6594510" y="413907"/>
                  <a:pt x="6594510" y="426261"/>
                </a:cubicBezTo>
                <a:lnTo>
                  <a:pt x="6591374" y="428313"/>
                </a:lnTo>
                <a:lnTo>
                  <a:pt x="6591374" y="439212"/>
                </a:lnTo>
                <a:lnTo>
                  <a:pt x="6576937" y="439212"/>
                </a:lnTo>
                <a:cubicBezTo>
                  <a:pt x="6572588" y="439212"/>
                  <a:pt x="6568615" y="438722"/>
                  <a:pt x="6565017" y="437741"/>
                </a:cubicBezTo>
                <a:cubicBezTo>
                  <a:pt x="6561419" y="436759"/>
                  <a:pt x="6558313" y="435755"/>
                  <a:pt x="6555698" y="434726"/>
                </a:cubicBezTo>
                <a:lnTo>
                  <a:pt x="6550240" y="436069"/>
                </a:lnTo>
                <a:cubicBezTo>
                  <a:pt x="6531643" y="429111"/>
                  <a:pt x="6514812" y="423484"/>
                  <a:pt x="6499749" y="419188"/>
                </a:cubicBezTo>
                <a:cubicBezTo>
                  <a:pt x="6484684" y="414892"/>
                  <a:pt x="6468347" y="411185"/>
                  <a:pt x="6450735" y="408065"/>
                </a:cubicBezTo>
                <a:cubicBezTo>
                  <a:pt x="6441872" y="406684"/>
                  <a:pt x="6434033" y="405182"/>
                  <a:pt x="6427218" y="403558"/>
                </a:cubicBezTo>
                <a:cubicBezTo>
                  <a:pt x="6404916" y="399519"/>
                  <a:pt x="6385924" y="396527"/>
                  <a:pt x="6370243" y="394582"/>
                </a:cubicBezTo>
                <a:cubicBezTo>
                  <a:pt x="6354563" y="392636"/>
                  <a:pt x="6337495" y="391663"/>
                  <a:pt x="6319041" y="391663"/>
                </a:cubicBezTo>
                <a:cubicBezTo>
                  <a:pt x="6312997" y="391663"/>
                  <a:pt x="6306168" y="391963"/>
                  <a:pt x="6298556" y="392564"/>
                </a:cubicBezTo>
                <a:cubicBezTo>
                  <a:pt x="6290943" y="393164"/>
                  <a:pt x="6285326" y="393611"/>
                  <a:pt x="6281707" y="393907"/>
                </a:cubicBezTo>
                <a:cubicBezTo>
                  <a:pt x="6278816" y="393011"/>
                  <a:pt x="6276161" y="392564"/>
                  <a:pt x="6273742" y="392564"/>
                </a:cubicBezTo>
                <a:cubicBezTo>
                  <a:pt x="6270617" y="392564"/>
                  <a:pt x="6267929" y="393011"/>
                  <a:pt x="6265676" y="393907"/>
                </a:cubicBezTo>
                <a:cubicBezTo>
                  <a:pt x="6255061" y="391206"/>
                  <a:pt x="6244862" y="384617"/>
                  <a:pt x="6235080" y="374140"/>
                </a:cubicBezTo>
                <a:lnTo>
                  <a:pt x="6235080" y="366375"/>
                </a:lnTo>
                <a:cubicBezTo>
                  <a:pt x="6238470" y="360717"/>
                  <a:pt x="6242064" y="356650"/>
                  <a:pt x="6245860" y="354173"/>
                </a:cubicBezTo>
                <a:cubicBezTo>
                  <a:pt x="6249655" y="351697"/>
                  <a:pt x="6255335" y="348320"/>
                  <a:pt x="6262897" y="344043"/>
                </a:cubicBezTo>
                <a:cubicBezTo>
                  <a:pt x="6266098" y="342319"/>
                  <a:pt x="6272879" y="337914"/>
                  <a:pt x="6283243" y="330827"/>
                </a:cubicBezTo>
                <a:lnTo>
                  <a:pt x="6296430" y="321898"/>
                </a:lnTo>
                <a:lnTo>
                  <a:pt x="6319519" y="307696"/>
                </a:lnTo>
                <a:cubicBezTo>
                  <a:pt x="6328234" y="302881"/>
                  <a:pt x="6335597" y="298516"/>
                  <a:pt x="6341607" y="294601"/>
                </a:cubicBezTo>
                <a:cubicBezTo>
                  <a:pt x="6346894" y="290963"/>
                  <a:pt x="6352066" y="287611"/>
                  <a:pt x="6357124" y="284546"/>
                </a:cubicBezTo>
                <a:cubicBezTo>
                  <a:pt x="6362181" y="281482"/>
                  <a:pt x="6366782" y="279173"/>
                  <a:pt x="6370925" y="277621"/>
                </a:cubicBezTo>
                <a:cubicBezTo>
                  <a:pt x="6373287" y="273787"/>
                  <a:pt x="6380424" y="269136"/>
                  <a:pt x="6392335" y="263669"/>
                </a:cubicBezTo>
                <a:cubicBezTo>
                  <a:pt x="6400517" y="259873"/>
                  <a:pt x="6406920" y="255089"/>
                  <a:pt x="6411545" y="249317"/>
                </a:cubicBezTo>
                <a:cubicBezTo>
                  <a:pt x="6413164" y="246721"/>
                  <a:pt x="6416183" y="239828"/>
                  <a:pt x="6420603" y="228636"/>
                </a:cubicBezTo>
                <a:lnTo>
                  <a:pt x="6425361" y="217750"/>
                </a:lnTo>
                <a:lnTo>
                  <a:pt x="6407487" y="228500"/>
                </a:lnTo>
                <a:cubicBezTo>
                  <a:pt x="6326363" y="278673"/>
                  <a:pt x="6281631" y="303760"/>
                  <a:pt x="6273292" y="303760"/>
                </a:cubicBezTo>
                <a:cubicBezTo>
                  <a:pt x="6269363" y="303760"/>
                  <a:pt x="6263247" y="301049"/>
                  <a:pt x="6254947" y="295626"/>
                </a:cubicBezTo>
                <a:cubicBezTo>
                  <a:pt x="6246646" y="290204"/>
                  <a:pt x="6242266" y="285105"/>
                  <a:pt x="6241809" y="280328"/>
                </a:cubicBezTo>
                <a:lnTo>
                  <a:pt x="6242702" y="278314"/>
                </a:lnTo>
                <a:lnTo>
                  <a:pt x="6241809" y="273327"/>
                </a:lnTo>
                <a:cubicBezTo>
                  <a:pt x="6253592" y="261264"/>
                  <a:pt x="6268958" y="249693"/>
                  <a:pt x="6287908" y="238616"/>
                </a:cubicBezTo>
                <a:cubicBezTo>
                  <a:pt x="6296613" y="233777"/>
                  <a:pt x="6306396" y="227181"/>
                  <a:pt x="6317255" y="218828"/>
                </a:cubicBezTo>
                <a:lnTo>
                  <a:pt x="6333921" y="206555"/>
                </a:lnTo>
                <a:cubicBezTo>
                  <a:pt x="6334221" y="203516"/>
                  <a:pt x="6336689" y="200366"/>
                  <a:pt x="6341325" y="197103"/>
                </a:cubicBezTo>
                <a:cubicBezTo>
                  <a:pt x="6345962" y="193841"/>
                  <a:pt x="6348649" y="191960"/>
                  <a:pt x="6349387" y="191460"/>
                </a:cubicBezTo>
                <a:cubicBezTo>
                  <a:pt x="6350906" y="190191"/>
                  <a:pt x="6352568" y="188489"/>
                  <a:pt x="6354373" y="186354"/>
                </a:cubicBezTo>
                <a:lnTo>
                  <a:pt x="6357703" y="181965"/>
                </a:lnTo>
                <a:lnTo>
                  <a:pt x="6354695" y="182659"/>
                </a:lnTo>
                <a:cubicBezTo>
                  <a:pt x="6349842" y="175544"/>
                  <a:pt x="6345403" y="171181"/>
                  <a:pt x="6341379" y="169571"/>
                </a:cubicBezTo>
                <a:cubicBezTo>
                  <a:pt x="6341379" y="168209"/>
                  <a:pt x="6339497" y="165647"/>
                  <a:pt x="6335735" y="161885"/>
                </a:cubicBezTo>
                <a:cubicBezTo>
                  <a:pt x="6331973" y="158122"/>
                  <a:pt x="6328384" y="152666"/>
                  <a:pt x="6324970" y="145515"/>
                </a:cubicBezTo>
                <a:cubicBezTo>
                  <a:pt x="6321555" y="138364"/>
                  <a:pt x="6319847" y="129488"/>
                  <a:pt x="6319847" y="118886"/>
                </a:cubicBezTo>
                <a:cubicBezTo>
                  <a:pt x="6319847" y="106113"/>
                  <a:pt x="6322332" y="91820"/>
                  <a:pt x="6327302" y="76006"/>
                </a:cubicBezTo>
                <a:cubicBezTo>
                  <a:pt x="6332272" y="60192"/>
                  <a:pt x="6338417" y="45287"/>
                  <a:pt x="6345737" y="31290"/>
                </a:cubicBezTo>
                <a:lnTo>
                  <a:pt x="6355638" y="22367"/>
                </a:lnTo>
                <a:lnTo>
                  <a:pt x="6362153" y="23260"/>
                </a:lnTo>
                <a:lnTo>
                  <a:pt x="6363624" y="22824"/>
                </a:lnTo>
                <a:cubicBezTo>
                  <a:pt x="6371097" y="22824"/>
                  <a:pt x="6375992" y="26127"/>
                  <a:pt x="6378312" y="32733"/>
                </a:cubicBezTo>
                <a:cubicBezTo>
                  <a:pt x="6380631" y="39338"/>
                  <a:pt x="6382410" y="47592"/>
                  <a:pt x="6383648" y="57493"/>
                </a:cubicBezTo>
                <a:lnTo>
                  <a:pt x="6383839" y="58452"/>
                </a:lnTo>
                <a:lnTo>
                  <a:pt x="6384999" y="56082"/>
                </a:lnTo>
                <a:cubicBezTo>
                  <a:pt x="6386860" y="52232"/>
                  <a:pt x="6388346" y="48273"/>
                  <a:pt x="6389456" y="44206"/>
                </a:cubicBezTo>
                <a:cubicBezTo>
                  <a:pt x="6392904" y="42144"/>
                  <a:pt x="6398107" y="36724"/>
                  <a:pt x="6405065" y="27947"/>
                </a:cubicBezTo>
                <a:cubicBezTo>
                  <a:pt x="6411995" y="23932"/>
                  <a:pt x="6420196" y="21924"/>
                  <a:pt x="6429669" y="21924"/>
                </a:cubicBezTo>
                <a:close/>
                <a:moveTo>
                  <a:pt x="5017341" y="21467"/>
                </a:moveTo>
                <a:cubicBezTo>
                  <a:pt x="5028086" y="27368"/>
                  <a:pt x="5039170" y="32064"/>
                  <a:pt x="5050596" y="35555"/>
                </a:cubicBezTo>
                <a:cubicBezTo>
                  <a:pt x="5063812" y="50757"/>
                  <a:pt x="5070420" y="62237"/>
                  <a:pt x="5070420" y="69995"/>
                </a:cubicBezTo>
                <a:cubicBezTo>
                  <a:pt x="5070420" y="74038"/>
                  <a:pt x="5070249" y="77756"/>
                  <a:pt x="5069909" y="81150"/>
                </a:cubicBezTo>
                <a:cubicBezTo>
                  <a:pt x="5069569" y="84543"/>
                  <a:pt x="5069238" y="87378"/>
                  <a:pt x="5068920" y="89654"/>
                </a:cubicBezTo>
                <a:cubicBezTo>
                  <a:pt x="5068372" y="93195"/>
                  <a:pt x="5067961" y="96194"/>
                  <a:pt x="5067687" y="98650"/>
                </a:cubicBezTo>
                <a:lnTo>
                  <a:pt x="5067418" y="102416"/>
                </a:lnTo>
                <a:lnTo>
                  <a:pt x="5077120" y="99713"/>
                </a:lnTo>
                <a:cubicBezTo>
                  <a:pt x="5089522" y="96084"/>
                  <a:pt x="5099927" y="93275"/>
                  <a:pt x="5108335" y="91287"/>
                </a:cubicBezTo>
                <a:cubicBezTo>
                  <a:pt x="5116744" y="89298"/>
                  <a:pt x="5125317" y="88304"/>
                  <a:pt x="5134056" y="88304"/>
                </a:cubicBezTo>
                <a:cubicBezTo>
                  <a:pt x="5152283" y="95843"/>
                  <a:pt x="5165872" y="101156"/>
                  <a:pt x="5174826" y="104242"/>
                </a:cubicBezTo>
                <a:cubicBezTo>
                  <a:pt x="5182941" y="112362"/>
                  <a:pt x="5189546" y="120241"/>
                  <a:pt x="5194639" y="127880"/>
                </a:cubicBezTo>
                <a:cubicBezTo>
                  <a:pt x="5199733" y="135519"/>
                  <a:pt x="5202279" y="143435"/>
                  <a:pt x="5202279" y="151626"/>
                </a:cubicBezTo>
                <a:cubicBezTo>
                  <a:pt x="5202279" y="157708"/>
                  <a:pt x="5199355" y="162787"/>
                  <a:pt x="5193507" y="166864"/>
                </a:cubicBezTo>
                <a:cubicBezTo>
                  <a:pt x="5187658" y="170941"/>
                  <a:pt x="5181881" y="173648"/>
                  <a:pt x="5176176" y="174986"/>
                </a:cubicBezTo>
                <a:cubicBezTo>
                  <a:pt x="5173523" y="175320"/>
                  <a:pt x="5171000" y="175635"/>
                  <a:pt x="5168607" y="175933"/>
                </a:cubicBezTo>
                <a:cubicBezTo>
                  <a:pt x="5166214" y="176231"/>
                  <a:pt x="5163808" y="176529"/>
                  <a:pt x="5161389" y="176829"/>
                </a:cubicBezTo>
                <a:cubicBezTo>
                  <a:pt x="5149505" y="179169"/>
                  <a:pt x="5133682" y="186175"/>
                  <a:pt x="5113920" y="197848"/>
                </a:cubicBezTo>
                <a:lnTo>
                  <a:pt x="5095689" y="209291"/>
                </a:lnTo>
                <a:lnTo>
                  <a:pt x="5096677" y="210098"/>
                </a:lnTo>
                <a:cubicBezTo>
                  <a:pt x="5099117" y="212165"/>
                  <a:pt x="5100150" y="213277"/>
                  <a:pt x="5099774" y="213434"/>
                </a:cubicBezTo>
                <a:lnTo>
                  <a:pt x="5099909" y="212541"/>
                </a:lnTo>
                <a:lnTo>
                  <a:pt x="5103274" y="212541"/>
                </a:lnTo>
                <a:cubicBezTo>
                  <a:pt x="5115633" y="219061"/>
                  <a:pt x="5124415" y="227355"/>
                  <a:pt x="5129620" y="237423"/>
                </a:cubicBezTo>
                <a:lnTo>
                  <a:pt x="5129620" y="239530"/>
                </a:lnTo>
                <a:cubicBezTo>
                  <a:pt x="5129620" y="242550"/>
                  <a:pt x="5129359" y="244740"/>
                  <a:pt x="5128836" y="246101"/>
                </a:cubicBezTo>
                <a:lnTo>
                  <a:pt x="5126791" y="247487"/>
                </a:lnTo>
                <a:lnTo>
                  <a:pt x="5125555" y="253975"/>
                </a:lnTo>
                <a:cubicBezTo>
                  <a:pt x="5119107" y="253675"/>
                  <a:pt x="5110699" y="254188"/>
                  <a:pt x="5100331" y="255514"/>
                </a:cubicBezTo>
                <a:cubicBezTo>
                  <a:pt x="5089963" y="256841"/>
                  <a:pt x="5081115" y="258597"/>
                  <a:pt x="5073788" y="260783"/>
                </a:cubicBezTo>
                <a:cubicBezTo>
                  <a:pt x="5066461" y="262969"/>
                  <a:pt x="5062797" y="264557"/>
                  <a:pt x="5062797" y="265548"/>
                </a:cubicBezTo>
                <a:cubicBezTo>
                  <a:pt x="5062797" y="276211"/>
                  <a:pt x="5063069" y="290003"/>
                  <a:pt x="5063612" y="306924"/>
                </a:cubicBezTo>
                <a:lnTo>
                  <a:pt x="5064140" y="353544"/>
                </a:lnTo>
                <a:cubicBezTo>
                  <a:pt x="5064140" y="402493"/>
                  <a:pt x="5053927" y="431197"/>
                  <a:pt x="5033501" y="439655"/>
                </a:cubicBezTo>
                <a:cubicBezTo>
                  <a:pt x="5023028" y="439012"/>
                  <a:pt x="5012194" y="435503"/>
                  <a:pt x="5000997" y="429129"/>
                </a:cubicBezTo>
                <a:cubicBezTo>
                  <a:pt x="4989800" y="422754"/>
                  <a:pt x="4979847" y="415531"/>
                  <a:pt x="4971136" y="407458"/>
                </a:cubicBezTo>
                <a:cubicBezTo>
                  <a:pt x="4969997" y="406344"/>
                  <a:pt x="4964486" y="397833"/>
                  <a:pt x="4954602" y="381926"/>
                </a:cubicBezTo>
                <a:cubicBezTo>
                  <a:pt x="4944717" y="366020"/>
                  <a:pt x="4939339" y="354649"/>
                  <a:pt x="4938468" y="347815"/>
                </a:cubicBezTo>
                <a:cubicBezTo>
                  <a:pt x="4939343" y="349287"/>
                  <a:pt x="4934831" y="344748"/>
                  <a:pt x="4924930" y="334199"/>
                </a:cubicBezTo>
                <a:lnTo>
                  <a:pt x="4924930" y="326012"/>
                </a:lnTo>
                <a:cubicBezTo>
                  <a:pt x="4943561" y="345767"/>
                  <a:pt x="4958558" y="362817"/>
                  <a:pt x="4969922" y="377162"/>
                </a:cubicBezTo>
                <a:cubicBezTo>
                  <a:pt x="4981284" y="391506"/>
                  <a:pt x="4988890" y="398679"/>
                  <a:pt x="4992739" y="398679"/>
                </a:cubicBezTo>
                <a:lnTo>
                  <a:pt x="4994982" y="398679"/>
                </a:lnTo>
                <a:cubicBezTo>
                  <a:pt x="4998758" y="398679"/>
                  <a:pt x="5002005" y="384951"/>
                  <a:pt x="5004722" y="357495"/>
                </a:cubicBezTo>
                <a:cubicBezTo>
                  <a:pt x="5007439" y="330039"/>
                  <a:pt x="5008798" y="306267"/>
                  <a:pt x="5008798" y="286179"/>
                </a:cubicBezTo>
                <a:cubicBezTo>
                  <a:pt x="5008798" y="282802"/>
                  <a:pt x="5009043" y="281335"/>
                  <a:pt x="5009534" y="281778"/>
                </a:cubicBezTo>
                <a:lnTo>
                  <a:pt x="5000325" y="284922"/>
                </a:lnTo>
                <a:cubicBezTo>
                  <a:pt x="4998863" y="285202"/>
                  <a:pt x="4994300" y="286319"/>
                  <a:pt x="4986634" y="288272"/>
                </a:cubicBezTo>
                <a:cubicBezTo>
                  <a:pt x="4978969" y="290225"/>
                  <a:pt x="4973081" y="291201"/>
                  <a:pt x="4968971" y="291201"/>
                </a:cubicBezTo>
                <a:cubicBezTo>
                  <a:pt x="4963260" y="291201"/>
                  <a:pt x="4955424" y="286787"/>
                  <a:pt x="4945464" y="277960"/>
                </a:cubicBezTo>
                <a:lnTo>
                  <a:pt x="4941675" y="274303"/>
                </a:lnTo>
                <a:lnTo>
                  <a:pt x="4941697" y="274963"/>
                </a:lnTo>
                <a:cubicBezTo>
                  <a:pt x="4941697" y="285769"/>
                  <a:pt x="4939156" y="292518"/>
                  <a:pt x="4934074" y="295208"/>
                </a:cubicBezTo>
                <a:cubicBezTo>
                  <a:pt x="4934074" y="298514"/>
                  <a:pt x="4931803" y="300166"/>
                  <a:pt x="4927259" y="300166"/>
                </a:cubicBezTo>
                <a:cubicBezTo>
                  <a:pt x="4922339" y="300166"/>
                  <a:pt x="4918182" y="298673"/>
                  <a:pt x="4914786" y="295687"/>
                </a:cubicBezTo>
                <a:cubicBezTo>
                  <a:pt x="4914786" y="297778"/>
                  <a:pt x="4911781" y="298823"/>
                  <a:pt x="4905770" y="298823"/>
                </a:cubicBezTo>
                <a:cubicBezTo>
                  <a:pt x="4900427" y="292146"/>
                  <a:pt x="4893795" y="285838"/>
                  <a:pt x="4885875" y="279899"/>
                </a:cubicBezTo>
                <a:cubicBezTo>
                  <a:pt x="4880317" y="275380"/>
                  <a:pt x="4876289" y="271372"/>
                  <a:pt x="4873792" y="267877"/>
                </a:cubicBezTo>
                <a:cubicBezTo>
                  <a:pt x="4871293" y="264381"/>
                  <a:pt x="4869399" y="259160"/>
                  <a:pt x="4868109" y="252214"/>
                </a:cubicBezTo>
                <a:cubicBezTo>
                  <a:pt x="4866818" y="245268"/>
                  <a:pt x="4866173" y="235361"/>
                  <a:pt x="4866173" y="222492"/>
                </a:cubicBezTo>
                <a:cubicBezTo>
                  <a:pt x="4866173" y="208752"/>
                  <a:pt x="4868013" y="192834"/>
                  <a:pt x="4871695" y="174736"/>
                </a:cubicBezTo>
                <a:cubicBezTo>
                  <a:pt x="4875376" y="156639"/>
                  <a:pt x="4881556" y="143075"/>
                  <a:pt x="4890233" y="134045"/>
                </a:cubicBezTo>
                <a:cubicBezTo>
                  <a:pt x="4893914" y="128854"/>
                  <a:pt x="4897529" y="125194"/>
                  <a:pt x="4901077" y="123066"/>
                </a:cubicBezTo>
                <a:cubicBezTo>
                  <a:pt x="4904625" y="120937"/>
                  <a:pt x="4907814" y="119732"/>
                  <a:pt x="4910643" y="119451"/>
                </a:cubicBezTo>
                <a:cubicBezTo>
                  <a:pt x="4913472" y="119170"/>
                  <a:pt x="4916015" y="118058"/>
                  <a:pt x="4918272" y="116115"/>
                </a:cubicBezTo>
                <a:lnTo>
                  <a:pt x="4923523" y="116115"/>
                </a:lnTo>
                <a:lnTo>
                  <a:pt x="4923644" y="117001"/>
                </a:lnTo>
                <a:lnTo>
                  <a:pt x="4925323" y="115657"/>
                </a:lnTo>
                <a:lnTo>
                  <a:pt x="4927223" y="117001"/>
                </a:lnTo>
                <a:lnTo>
                  <a:pt x="4928595" y="115657"/>
                </a:lnTo>
                <a:cubicBezTo>
                  <a:pt x="4933291" y="116753"/>
                  <a:pt x="4938741" y="118453"/>
                  <a:pt x="4944947" y="120758"/>
                </a:cubicBezTo>
                <a:cubicBezTo>
                  <a:pt x="4951152" y="123063"/>
                  <a:pt x="4954255" y="125578"/>
                  <a:pt x="4954255" y="128302"/>
                </a:cubicBezTo>
                <a:lnTo>
                  <a:pt x="4954255" y="133774"/>
                </a:lnTo>
                <a:lnTo>
                  <a:pt x="4948869" y="132874"/>
                </a:lnTo>
                <a:cubicBezTo>
                  <a:pt x="4948869" y="134069"/>
                  <a:pt x="4946247" y="134667"/>
                  <a:pt x="4941004" y="134667"/>
                </a:cubicBezTo>
                <a:lnTo>
                  <a:pt x="4941325" y="133774"/>
                </a:lnTo>
                <a:lnTo>
                  <a:pt x="4937839" y="136910"/>
                </a:lnTo>
                <a:lnTo>
                  <a:pt x="4936765" y="136668"/>
                </a:lnTo>
                <a:lnTo>
                  <a:pt x="4934492" y="141234"/>
                </a:lnTo>
                <a:cubicBezTo>
                  <a:pt x="4933616" y="142511"/>
                  <a:pt x="4932729" y="143328"/>
                  <a:pt x="4931831" y="143682"/>
                </a:cubicBezTo>
                <a:lnTo>
                  <a:pt x="4932724" y="143404"/>
                </a:lnTo>
                <a:cubicBezTo>
                  <a:pt x="4932724" y="142247"/>
                  <a:pt x="4932575" y="148547"/>
                  <a:pt x="4932277" y="162306"/>
                </a:cubicBezTo>
                <a:cubicBezTo>
                  <a:pt x="4932054" y="172625"/>
                  <a:pt x="4932150" y="179075"/>
                  <a:pt x="4932566" y="181655"/>
                </a:cubicBezTo>
                <a:lnTo>
                  <a:pt x="4932972" y="182656"/>
                </a:lnTo>
                <a:lnTo>
                  <a:pt x="4936329" y="179925"/>
                </a:lnTo>
                <a:cubicBezTo>
                  <a:pt x="4937658" y="178582"/>
                  <a:pt x="4939079" y="176901"/>
                  <a:pt x="4940593" y="174883"/>
                </a:cubicBezTo>
                <a:cubicBezTo>
                  <a:pt x="4943619" y="170847"/>
                  <a:pt x="4945869" y="168097"/>
                  <a:pt x="4947340" y="166635"/>
                </a:cubicBezTo>
                <a:cubicBezTo>
                  <a:pt x="4949930" y="166307"/>
                  <a:pt x="4954576" y="163422"/>
                  <a:pt x="4961274" y="157981"/>
                </a:cubicBezTo>
                <a:cubicBezTo>
                  <a:pt x="4967972" y="152539"/>
                  <a:pt x="4973486" y="147654"/>
                  <a:pt x="4977815" y="143325"/>
                </a:cubicBezTo>
                <a:cubicBezTo>
                  <a:pt x="4980249" y="142978"/>
                  <a:pt x="4984997" y="140382"/>
                  <a:pt x="4992060" y="135539"/>
                </a:cubicBezTo>
                <a:cubicBezTo>
                  <a:pt x="4999122" y="130695"/>
                  <a:pt x="5002909" y="127890"/>
                  <a:pt x="5003418" y="127123"/>
                </a:cubicBezTo>
                <a:cubicBezTo>
                  <a:pt x="5003418" y="123408"/>
                  <a:pt x="5002188" y="117938"/>
                  <a:pt x="4999729" y="110710"/>
                </a:cubicBezTo>
                <a:cubicBezTo>
                  <a:pt x="4997269" y="103483"/>
                  <a:pt x="4993834" y="94705"/>
                  <a:pt x="4989424" y="84375"/>
                </a:cubicBezTo>
                <a:cubicBezTo>
                  <a:pt x="4986790" y="77979"/>
                  <a:pt x="4984502" y="72127"/>
                  <a:pt x="4982559" y="66819"/>
                </a:cubicBezTo>
                <a:cubicBezTo>
                  <a:pt x="4980616" y="61511"/>
                  <a:pt x="4979644" y="57486"/>
                  <a:pt x="4979644" y="54743"/>
                </a:cubicBezTo>
                <a:cubicBezTo>
                  <a:pt x="4979644" y="36259"/>
                  <a:pt x="4992210" y="25168"/>
                  <a:pt x="5017341" y="21467"/>
                </a:cubicBezTo>
                <a:close/>
                <a:moveTo>
                  <a:pt x="4104799" y="19238"/>
                </a:moveTo>
                <a:cubicBezTo>
                  <a:pt x="4109118" y="19238"/>
                  <a:pt x="4111871" y="21029"/>
                  <a:pt x="4113057" y="24610"/>
                </a:cubicBezTo>
                <a:lnTo>
                  <a:pt x="4113250" y="21917"/>
                </a:lnTo>
                <a:cubicBezTo>
                  <a:pt x="4122398" y="25508"/>
                  <a:pt x="4128788" y="29119"/>
                  <a:pt x="4132420" y="32751"/>
                </a:cubicBezTo>
                <a:cubicBezTo>
                  <a:pt x="4136052" y="36382"/>
                  <a:pt x="4140313" y="41293"/>
                  <a:pt x="4145204" y="47485"/>
                </a:cubicBezTo>
                <a:cubicBezTo>
                  <a:pt x="4147004" y="49885"/>
                  <a:pt x="4148575" y="51878"/>
                  <a:pt x="4149915" y="53464"/>
                </a:cubicBezTo>
                <a:cubicBezTo>
                  <a:pt x="4151256" y="55050"/>
                  <a:pt x="4152317" y="56079"/>
                  <a:pt x="4153098" y="56550"/>
                </a:cubicBezTo>
                <a:cubicBezTo>
                  <a:pt x="4164714" y="62065"/>
                  <a:pt x="4177299" y="66918"/>
                  <a:pt x="4190853" y="71109"/>
                </a:cubicBezTo>
                <a:cubicBezTo>
                  <a:pt x="4192339" y="73490"/>
                  <a:pt x="4199384" y="76586"/>
                  <a:pt x="4211991" y="80396"/>
                </a:cubicBezTo>
                <a:cubicBezTo>
                  <a:pt x="4216539" y="85649"/>
                  <a:pt x="4220083" y="90222"/>
                  <a:pt x="4222624" y="94116"/>
                </a:cubicBezTo>
                <a:cubicBezTo>
                  <a:pt x="4225165" y="98009"/>
                  <a:pt x="4226436" y="102270"/>
                  <a:pt x="4226436" y="106899"/>
                </a:cubicBezTo>
                <a:cubicBezTo>
                  <a:pt x="4219635" y="115853"/>
                  <a:pt x="4211428" y="122614"/>
                  <a:pt x="4201815" y="127184"/>
                </a:cubicBezTo>
                <a:cubicBezTo>
                  <a:pt x="4192202" y="131754"/>
                  <a:pt x="4180027" y="136293"/>
                  <a:pt x="4165292" y="140803"/>
                </a:cubicBezTo>
                <a:cubicBezTo>
                  <a:pt x="4153529" y="144332"/>
                  <a:pt x="4145162" y="147114"/>
                  <a:pt x="4140189" y="149147"/>
                </a:cubicBezTo>
                <a:cubicBezTo>
                  <a:pt x="4136765" y="150600"/>
                  <a:pt x="4132530" y="154760"/>
                  <a:pt x="4127484" y="161628"/>
                </a:cubicBezTo>
                <a:lnTo>
                  <a:pt x="4125248" y="164922"/>
                </a:lnTo>
                <a:lnTo>
                  <a:pt x="4133310" y="157916"/>
                </a:lnTo>
                <a:cubicBezTo>
                  <a:pt x="4137077" y="155761"/>
                  <a:pt x="4143218" y="154684"/>
                  <a:pt x="4151734" y="154684"/>
                </a:cubicBezTo>
                <a:cubicBezTo>
                  <a:pt x="4160559" y="158079"/>
                  <a:pt x="4167979" y="161442"/>
                  <a:pt x="4173997" y="164771"/>
                </a:cubicBezTo>
                <a:cubicBezTo>
                  <a:pt x="4180014" y="168100"/>
                  <a:pt x="4184406" y="172065"/>
                  <a:pt x="4187174" y="176665"/>
                </a:cubicBezTo>
                <a:lnTo>
                  <a:pt x="4189574" y="178001"/>
                </a:lnTo>
                <a:cubicBezTo>
                  <a:pt x="4195899" y="176810"/>
                  <a:pt x="4203671" y="176215"/>
                  <a:pt x="4212891" y="176215"/>
                </a:cubicBezTo>
                <a:lnTo>
                  <a:pt x="4218477" y="176215"/>
                </a:lnTo>
                <a:cubicBezTo>
                  <a:pt x="4225621" y="176896"/>
                  <a:pt x="4237704" y="180486"/>
                  <a:pt x="4254725" y="186984"/>
                </a:cubicBezTo>
                <a:cubicBezTo>
                  <a:pt x="4271746" y="193483"/>
                  <a:pt x="4282345" y="198823"/>
                  <a:pt x="4286522" y="203004"/>
                </a:cubicBezTo>
                <a:cubicBezTo>
                  <a:pt x="4294623" y="211100"/>
                  <a:pt x="4301510" y="220269"/>
                  <a:pt x="4307181" y="230511"/>
                </a:cubicBezTo>
                <a:cubicBezTo>
                  <a:pt x="4312854" y="240753"/>
                  <a:pt x="4315690" y="250639"/>
                  <a:pt x="4315690" y="260168"/>
                </a:cubicBezTo>
                <a:cubicBezTo>
                  <a:pt x="4315690" y="277256"/>
                  <a:pt x="4310349" y="297778"/>
                  <a:pt x="4299666" y="321733"/>
                </a:cubicBezTo>
                <a:cubicBezTo>
                  <a:pt x="4288984" y="345689"/>
                  <a:pt x="4277571" y="365713"/>
                  <a:pt x="4265426" y="381805"/>
                </a:cubicBezTo>
                <a:cubicBezTo>
                  <a:pt x="4257020" y="393016"/>
                  <a:pt x="4246006" y="402770"/>
                  <a:pt x="4232383" y="411066"/>
                </a:cubicBezTo>
                <a:cubicBezTo>
                  <a:pt x="4218760" y="419362"/>
                  <a:pt x="4205385" y="423510"/>
                  <a:pt x="4192260" y="423510"/>
                </a:cubicBezTo>
                <a:cubicBezTo>
                  <a:pt x="4183488" y="423510"/>
                  <a:pt x="4174344" y="421406"/>
                  <a:pt x="4164832" y="417199"/>
                </a:cubicBezTo>
                <a:lnTo>
                  <a:pt x="4140768" y="404425"/>
                </a:lnTo>
                <a:lnTo>
                  <a:pt x="4140768" y="424410"/>
                </a:lnTo>
                <a:lnTo>
                  <a:pt x="4129824" y="424410"/>
                </a:lnTo>
                <a:cubicBezTo>
                  <a:pt x="4128647" y="413799"/>
                  <a:pt x="4127110" y="405016"/>
                  <a:pt x="4125212" y="398061"/>
                </a:cubicBezTo>
                <a:cubicBezTo>
                  <a:pt x="4123314" y="391105"/>
                  <a:pt x="4120842" y="387627"/>
                  <a:pt x="4117794" y="387627"/>
                </a:cubicBezTo>
                <a:cubicBezTo>
                  <a:pt x="4107030" y="374773"/>
                  <a:pt x="4101653" y="368346"/>
                  <a:pt x="4101663" y="368346"/>
                </a:cubicBezTo>
                <a:cubicBezTo>
                  <a:pt x="4099391" y="368346"/>
                  <a:pt x="4095554" y="369587"/>
                  <a:pt x="4090151" y="372068"/>
                </a:cubicBezTo>
                <a:cubicBezTo>
                  <a:pt x="4084747" y="374549"/>
                  <a:pt x="4079696" y="377040"/>
                  <a:pt x="4074995" y="379540"/>
                </a:cubicBezTo>
                <a:cubicBezTo>
                  <a:pt x="4073871" y="380117"/>
                  <a:pt x="4070690" y="381834"/>
                  <a:pt x="4065451" y="384691"/>
                </a:cubicBezTo>
                <a:cubicBezTo>
                  <a:pt x="4060212" y="387549"/>
                  <a:pt x="4055838" y="388977"/>
                  <a:pt x="4052328" y="388977"/>
                </a:cubicBezTo>
                <a:cubicBezTo>
                  <a:pt x="4047618" y="388977"/>
                  <a:pt x="4041940" y="386353"/>
                  <a:pt x="4035294" y="381105"/>
                </a:cubicBezTo>
                <a:cubicBezTo>
                  <a:pt x="4028647" y="375857"/>
                  <a:pt x="4025325" y="370827"/>
                  <a:pt x="4025325" y="366017"/>
                </a:cubicBezTo>
                <a:cubicBezTo>
                  <a:pt x="4025325" y="362774"/>
                  <a:pt x="4038941" y="348789"/>
                  <a:pt x="4066173" y="324062"/>
                </a:cubicBezTo>
                <a:cubicBezTo>
                  <a:pt x="4068273" y="323276"/>
                  <a:pt x="4069840" y="322159"/>
                  <a:pt x="4070874" y="320712"/>
                </a:cubicBezTo>
                <a:cubicBezTo>
                  <a:pt x="4071907" y="319264"/>
                  <a:pt x="4072424" y="317621"/>
                  <a:pt x="4072424" y="315782"/>
                </a:cubicBezTo>
                <a:cubicBezTo>
                  <a:pt x="4072424" y="309877"/>
                  <a:pt x="4065247" y="301693"/>
                  <a:pt x="4050892" y="291229"/>
                </a:cubicBezTo>
                <a:lnTo>
                  <a:pt x="4050892" y="284336"/>
                </a:lnTo>
                <a:lnTo>
                  <a:pt x="4059415" y="274463"/>
                </a:lnTo>
                <a:lnTo>
                  <a:pt x="4059415" y="274377"/>
                </a:lnTo>
                <a:cubicBezTo>
                  <a:pt x="4053743" y="267053"/>
                  <a:pt x="4050178" y="263390"/>
                  <a:pt x="4048721" y="263390"/>
                </a:cubicBezTo>
                <a:cubicBezTo>
                  <a:pt x="4048321" y="265005"/>
                  <a:pt x="4043408" y="267548"/>
                  <a:pt x="4033983" y="271020"/>
                </a:cubicBezTo>
                <a:lnTo>
                  <a:pt x="4033376" y="269670"/>
                </a:lnTo>
                <a:cubicBezTo>
                  <a:pt x="4029037" y="276847"/>
                  <a:pt x="4025365" y="280435"/>
                  <a:pt x="4022360" y="280435"/>
                </a:cubicBezTo>
                <a:cubicBezTo>
                  <a:pt x="4022360" y="284621"/>
                  <a:pt x="4019017" y="287084"/>
                  <a:pt x="4012330" y="287822"/>
                </a:cubicBezTo>
                <a:cubicBezTo>
                  <a:pt x="4012459" y="287631"/>
                  <a:pt x="4011511" y="288620"/>
                  <a:pt x="4009487" y="290787"/>
                </a:cubicBezTo>
                <a:cubicBezTo>
                  <a:pt x="4007463" y="292953"/>
                  <a:pt x="4006113" y="294882"/>
                  <a:pt x="4005437" y="296573"/>
                </a:cubicBezTo>
                <a:cubicBezTo>
                  <a:pt x="4004761" y="298264"/>
                  <a:pt x="4004422" y="300331"/>
                  <a:pt x="4004422" y="302774"/>
                </a:cubicBezTo>
                <a:cubicBezTo>
                  <a:pt x="4004422" y="312589"/>
                  <a:pt x="4005448" y="322481"/>
                  <a:pt x="4007501" y="332449"/>
                </a:cubicBezTo>
                <a:cubicBezTo>
                  <a:pt x="4009554" y="342417"/>
                  <a:pt x="4012318" y="353923"/>
                  <a:pt x="4015795" y="366967"/>
                </a:cubicBezTo>
                <a:cubicBezTo>
                  <a:pt x="4016476" y="369006"/>
                  <a:pt x="4017741" y="373183"/>
                  <a:pt x="4019588" y="379498"/>
                </a:cubicBezTo>
                <a:cubicBezTo>
                  <a:pt x="4021436" y="385813"/>
                  <a:pt x="4022360" y="391635"/>
                  <a:pt x="4022360" y="396964"/>
                </a:cubicBezTo>
                <a:cubicBezTo>
                  <a:pt x="4022360" y="401207"/>
                  <a:pt x="4021382" y="404675"/>
                  <a:pt x="4019428" y="407365"/>
                </a:cubicBezTo>
                <a:cubicBezTo>
                  <a:pt x="4017473" y="410056"/>
                  <a:pt x="4014235" y="411402"/>
                  <a:pt x="4009716" y="411402"/>
                </a:cubicBezTo>
                <a:cubicBezTo>
                  <a:pt x="4006139" y="411402"/>
                  <a:pt x="4001869" y="410056"/>
                  <a:pt x="3996907" y="407365"/>
                </a:cubicBezTo>
                <a:lnTo>
                  <a:pt x="3995257" y="410501"/>
                </a:lnTo>
                <a:cubicBezTo>
                  <a:pt x="3970349" y="397438"/>
                  <a:pt x="3953735" y="383684"/>
                  <a:pt x="3945415" y="369239"/>
                </a:cubicBezTo>
                <a:cubicBezTo>
                  <a:pt x="3937095" y="354795"/>
                  <a:pt x="3932934" y="334882"/>
                  <a:pt x="3932934" y="309503"/>
                </a:cubicBezTo>
                <a:cubicBezTo>
                  <a:pt x="3932934" y="283495"/>
                  <a:pt x="3939802" y="257066"/>
                  <a:pt x="3953537" y="230215"/>
                </a:cubicBezTo>
                <a:cubicBezTo>
                  <a:pt x="3955800" y="228514"/>
                  <a:pt x="3957905" y="225226"/>
                  <a:pt x="3959852" y="220349"/>
                </a:cubicBezTo>
                <a:cubicBezTo>
                  <a:pt x="3965486" y="218239"/>
                  <a:pt x="3971930" y="215039"/>
                  <a:pt x="3979183" y="210748"/>
                </a:cubicBezTo>
                <a:lnTo>
                  <a:pt x="3991078" y="210748"/>
                </a:lnTo>
                <a:lnTo>
                  <a:pt x="3991142" y="211191"/>
                </a:lnTo>
                <a:lnTo>
                  <a:pt x="3992349" y="210291"/>
                </a:lnTo>
                <a:cubicBezTo>
                  <a:pt x="3997250" y="212581"/>
                  <a:pt x="4003067" y="214358"/>
                  <a:pt x="4009802" y="215620"/>
                </a:cubicBezTo>
                <a:lnTo>
                  <a:pt x="4009802" y="225714"/>
                </a:lnTo>
                <a:cubicBezTo>
                  <a:pt x="4004348" y="225714"/>
                  <a:pt x="4000967" y="226325"/>
                  <a:pt x="3999657" y="227546"/>
                </a:cubicBezTo>
                <a:cubicBezTo>
                  <a:pt x="3998347" y="228768"/>
                  <a:pt x="3997693" y="230986"/>
                  <a:pt x="3997693" y="234201"/>
                </a:cubicBezTo>
                <a:lnTo>
                  <a:pt x="3996800" y="233787"/>
                </a:lnTo>
                <a:lnTo>
                  <a:pt x="3999036" y="235873"/>
                </a:lnTo>
                <a:lnTo>
                  <a:pt x="3997693" y="239366"/>
                </a:lnTo>
                <a:lnTo>
                  <a:pt x="3999036" y="248145"/>
                </a:lnTo>
                <a:lnTo>
                  <a:pt x="3997693" y="248145"/>
                </a:lnTo>
                <a:lnTo>
                  <a:pt x="4002937" y="281153"/>
                </a:lnTo>
                <a:lnTo>
                  <a:pt x="4033847" y="247374"/>
                </a:lnTo>
                <a:lnTo>
                  <a:pt x="4033404" y="228772"/>
                </a:lnTo>
                <a:cubicBezTo>
                  <a:pt x="4033404" y="208683"/>
                  <a:pt x="4036872" y="198639"/>
                  <a:pt x="4043806" y="198639"/>
                </a:cubicBezTo>
                <a:lnTo>
                  <a:pt x="4049021" y="198639"/>
                </a:lnTo>
                <a:lnTo>
                  <a:pt x="4052193" y="201325"/>
                </a:lnTo>
                <a:lnTo>
                  <a:pt x="4053564" y="200425"/>
                </a:lnTo>
                <a:cubicBezTo>
                  <a:pt x="4061998" y="203578"/>
                  <a:pt x="4066484" y="206119"/>
                  <a:pt x="4067023" y="208048"/>
                </a:cubicBezTo>
                <a:cubicBezTo>
                  <a:pt x="4066523" y="207324"/>
                  <a:pt x="4066999" y="205640"/>
                  <a:pt x="4068451" y="202997"/>
                </a:cubicBezTo>
                <a:cubicBezTo>
                  <a:pt x="4069904" y="200354"/>
                  <a:pt x="4070630" y="197375"/>
                  <a:pt x="4070630" y="194060"/>
                </a:cubicBezTo>
                <a:cubicBezTo>
                  <a:pt x="4072826" y="192960"/>
                  <a:pt x="4075318" y="187743"/>
                  <a:pt x="4078106" y="178408"/>
                </a:cubicBezTo>
                <a:cubicBezTo>
                  <a:pt x="4080895" y="169074"/>
                  <a:pt x="4082289" y="163585"/>
                  <a:pt x="4082289" y="161942"/>
                </a:cubicBezTo>
                <a:cubicBezTo>
                  <a:pt x="4082289" y="160280"/>
                  <a:pt x="4081802" y="159206"/>
                  <a:pt x="4080828" y="158720"/>
                </a:cubicBezTo>
                <a:cubicBezTo>
                  <a:pt x="4079854" y="158234"/>
                  <a:pt x="4077829" y="157991"/>
                  <a:pt x="4074753" y="157991"/>
                </a:cubicBezTo>
                <a:cubicBezTo>
                  <a:pt x="4073495" y="157991"/>
                  <a:pt x="4072120" y="158215"/>
                  <a:pt x="4070627" y="158663"/>
                </a:cubicBezTo>
                <a:cubicBezTo>
                  <a:pt x="4069134" y="159111"/>
                  <a:pt x="4067368" y="159334"/>
                  <a:pt x="4065330" y="159334"/>
                </a:cubicBezTo>
                <a:cubicBezTo>
                  <a:pt x="4041889" y="159334"/>
                  <a:pt x="4020528" y="149374"/>
                  <a:pt x="4001250" y="129452"/>
                </a:cubicBezTo>
                <a:lnTo>
                  <a:pt x="3996622" y="114029"/>
                </a:lnTo>
                <a:cubicBezTo>
                  <a:pt x="4001193" y="112519"/>
                  <a:pt x="4005174" y="110221"/>
                  <a:pt x="4008566" y="107135"/>
                </a:cubicBezTo>
                <a:lnTo>
                  <a:pt x="4018324" y="111650"/>
                </a:lnTo>
                <a:lnTo>
                  <a:pt x="4016081" y="118122"/>
                </a:lnTo>
                <a:cubicBezTo>
                  <a:pt x="4017967" y="121270"/>
                  <a:pt x="4020181" y="122844"/>
                  <a:pt x="4022725" y="122844"/>
                </a:cubicBezTo>
                <a:cubicBezTo>
                  <a:pt x="4029325" y="122844"/>
                  <a:pt x="4038645" y="121522"/>
                  <a:pt x="4050682" y="118879"/>
                </a:cubicBezTo>
                <a:cubicBezTo>
                  <a:pt x="4062719" y="116236"/>
                  <a:pt x="4072312" y="113767"/>
                  <a:pt x="4079460" y="111471"/>
                </a:cubicBezTo>
                <a:cubicBezTo>
                  <a:pt x="4084661" y="109633"/>
                  <a:pt x="4088103" y="107872"/>
                  <a:pt x="4089786" y="106188"/>
                </a:cubicBezTo>
                <a:cubicBezTo>
                  <a:pt x="4091470" y="104505"/>
                  <a:pt x="4092559" y="101561"/>
                  <a:pt x="4093055" y="97355"/>
                </a:cubicBezTo>
                <a:lnTo>
                  <a:pt x="4094462" y="85611"/>
                </a:lnTo>
                <a:cubicBezTo>
                  <a:pt x="4097110" y="68523"/>
                  <a:pt x="4098434" y="54347"/>
                  <a:pt x="4098434" y="43084"/>
                </a:cubicBezTo>
                <a:cubicBezTo>
                  <a:pt x="4098434" y="42570"/>
                  <a:pt x="4098210" y="41789"/>
                  <a:pt x="4097762" y="40741"/>
                </a:cubicBezTo>
                <a:cubicBezTo>
                  <a:pt x="4097314" y="39693"/>
                  <a:pt x="4097091" y="38231"/>
                  <a:pt x="4097091" y="36355"/>
                </a:cubicBezTo>
                <a:cubicBezTo>
                  <a:pt x="4097091" y="34135"/>
                  <a:pt x="4097490" y="30728"/>
                  <a:pt x="4098287" y="26132"/>
                </a:cubicBezTo>
                <a:cubicBezTo>
                  <a:pt x="4099085" y="21536"/>
                  <a:pt x="4101256" y="19238"/>
                  <a:pt x="4104799" y="19238"/>
                </a:cubicBezTo>
                <a:close/>
                <a:moveTo>
                  <a:pt x="1889758" y="16995"/>
                </a:moveTo>
                <a:cubicBezTo>
                  <a:pt x="1893082" y="19205"/>
                  <a:pt x="1899104" y="22324"/>
                  <a:pt x="1907825" y="26353"/>
                </a:cubicBezTo>
                <a:cubicBezTo>
                  <a:pt x="1914930" y="29511"/>
                  <a:pt x="1921238" y="32790"/>
                  <a:pt x="1926745" y="36190"/>
                </a:cubicBezTo>
                <a:cubicBezTo>
                  <a:pt x="1932253" y="39591"/>
                  <a:pt x="1936202" y="43841"/>
                  <a:pt x="1938593" y="48942"/>
                </a:cubicBezTo>
                <a:cubicBezTo>
                  <a:pt x="1939250" y="50247"/>
                  <a:pt x="1940439" y="53120"/>
                  <a:pt x="1942158" y="57561"/>
                </a:cubicBezTo>
                <a:cubicBezTo>
                  <a:pt x="1943877" y="62002"/>
                  <a:pt x="1946237" y="65556"/>
                  <a:pt x="1949238" y="68223"/>
                </a:cubicBezTo>
                <a:lnTo>
                  <a:pt x="1949852" y="77581"/>
                </a:lnTo>
                <a:cubicBezTo>
                  <a:pt x="1949852" y="80041"/>
                  <a:pt x="1949267" y="82178"/>
                  <a:pt x="1948098" y="83993"/>
                </a:cubicBezTo>
                <a:lnTo>
                  <a:pt x="1945249" y="86416"/>
                </a:lnTo>
                <a:lnTo>
                  <a:pt x="1947166" y="88040"/>
                </a:lnTo>
                <a:lnTo>
                  <a:pt x="1947166" y="96548"/>
                </a:lnTo>
                <a:lnTo>
                  <a:pt x="1937486" y="95198"/>
                </a:lnTo>
                <a:lnTo>
                  <a:pt x="1934971" y="96548"/>
                </a:lnTo>
                <a:lnTo>
                  <a:pt x="1928178" y="94305"/>
                </a:lnTo>
                <a:cubicBezTo>
                  <a:pt x="1916719" y="98777"/>
                  <a:pt x="1905392" y="104623"/>
                  <a:pt x="1894198" y="111843"/>
                </a:cubicBezTo>
                <a:cubicBezTo>
                  <a:pt x="1883004" y="119063"/>
                  <a:pt x="1868515" y="129064"/>
                  <a:pt x="1850732" y="141846"/>
                </a:cubicBezTo>
                <a:cubicBezTo>
                  <a:pt x="1850732" y="140137"/>
                  <a:pt x="1853207" y="140425"/>
                  <a:pt x="1858158" y="142711"/>
                </a:cubicBezTo>
                <a:cubicBezTo>
                  <a:pt x="1863109" y="144997"/>
                  <a:pt x="1866351" y="146518"/>
                  <a:pt x="1867884" y="147276"/>
                </a:cubicBezTo>
                <a:cubicBezTo>
                  <a:pt x="1878323" y="153476"/>
                  <a:pt x="1885165" y="160904"/>
                  <a:pt x="1888408" y="169557"/>
                </a:cubicBezTo>
                <a:cubicBezTo>
                  <a:pt x="1888408" y="176263"/>
                  <a:pt x="1882063" y="182747"/>
                  <a:pt x="1869374" y="189010"/>
                </a:cubicBezTo>
                <a:lnTo>
                  <a:pt x="1847241" y="197855"/>
                </a:lnTo>
                <a:lnTo>
                  <a:pt x="1856718" y="200894"/>
                </a:lnTo>
                <a:cubicBezTo>
                  <a:pt x="1863061" y="203178"/>
                  <a:pt x="1869668" y="205797"/>
                  <a:pt x="1876539" y="208751"/>
                </a:cubicBezTo>
                <a:cubicBezTo>
                  <a:pt x="1890281" y="214659"/>
                  <a:pt x="1897321" y="220163"/>
                  <a:pt x="1897660" y="225264"/>
                </a:cubicBezTo>
                <a:lnTo>
                  <a:pt x="1898481" y="226086"/>
                </a:lnTo>
                <a:cubicBezTo>
                  <a:pt x="1898943" y="230667"/>
                  <a:pt x="1897663" y="234223"/>
                  <a:pt x="1894641" y="236755"/>
                </a:cubicBezTo>
                <a:cubicBezTo>
                  <a:pt x="1891619" y="239286"/>
                  <a:pt x="1887553" y="242307"/>
                  <a:pt x="1882443" y="245817"/>
                </a:cubicBezTo>
                <a:lnTo>
                  <a:pt x="1875495" y="250369"/>
                </a:lnTo>
                <a:lnTo>
                  <a:pt x="1876483" y="255689"/>
                </a:lnTo>
                <a:cubicBezTo>
                  <a:pt x="1878650" y="263044"/>
                  <a:pt x="1884069" y="274952"/>
                  <a:pt x="1892737" y="291415"/>
                </a:cubicBezTo>
                <a:cubicBezTo>
                  <a:pt x="1904295" y="313366"/>
                  <a:pt x="1913319" y="329315"/>
                  <a:pt x="1919805" y="339264"/>
                </a:cubicBezTo>
                <a:cubicBezTo>
                  <a:pt x="1922967" y="342236"/>
                  <a:pt x="1928103" y="347204"/>
                  <a:pt x="1935214" y="354169"/>
                </a:cubicBezTo>
                <a:cubicBezTo>
                  <a:pt x="1938769" y="357652"/>
                  <a:pt x="1941928" y="360524"/>
                  <a:pt x="1944690" y="362784"/>
                </a:cubicBezTo>
                <a:lnTo>
                  <a:pt x="1946112" y="363775"/>
                </a:lnTo>
                <a:lnTo>
                  <a:pt x="1938508" y="294244"/>
                </a:lnTo>
                <a:cubicBezTo>
                  <a:pt x="1937931" y="289629"/>
                  <a:pt x="1937343" y="286134"/>
                  <a:pt x="1936743" y="283757"/>
                </a:cubicBezTo>
                <a:cubicBezTo>
                  <a:pt x="1936429" y="281514"/>
                  <a:pt x="1935964" y="277866"/>
                  <a:pt x="1935350" y="272813"/>
                </a:cubicBezTo>
                <a:cubicBezTo>
                  <a:pt x="1934736" y="267760"/>
                  <a:pt x="1934428" y="262945"/>
                  <a:pt x="1934428" y="258368"/>
                </a:cubicBezTo>
                <a:lnTo>
                  <a:pt x="1934878" y="255489"/>
                </a:lnTo>
                <a:cubicBezTo>
                  <a:pt x="1932816" y="250127"/>
                  <a:pt x="1931173" y="234734"/>
                  <a:pt x="1929949" y="209312"/>
                </a:cubicBezTo>
                <a:lnTo>
                  <a:pt x="1931292" y="208112"/>
                </a:lnTo>
                <a:cubicBezTo>
                  <a:pt x="1930125" y="199787"/>
                  <a:pt x="1929077" y="193370"/>
                  <a:pt x="1928148" y="188859"/>
                </a:cubicBezTo>
                <a:cubicBezTo>
                  <a:pt x="1928749" y="186359"/>
                  <a:pt x="1929049" y="183216"/>
                  <a:pt x="1929049" y="179430"/>
                </a:cubicBezTo>
                <a:cubicBezTo>
                  <a:pt x="1929049" y="175782"/>
                  <a:pt x="1928749" y="169695"/>
                  <a:pt x="1928148" y="161170"/>
                </a:cubicBezTo>
                <a:lnTo>
                  <a:pt x="1929049" y="159799"/>
                </a:lnTo>
                <a:cubicBezTo>
                  <a:pt x="1928749" y="159408"/>
                  <a:pt x="1928599" y="157729"/>
                  <a:pt x="1928599" y="154762"/>
                </a:cubicBezTo>
                <a:cubicBezTo>
                  <a:pt x="1928599" y="151919"/>
                  <a:pt x="1928749" y="150245"/>
                  <a:pt x="1929049" y="149740"/>
                </a:cubicBezTo>
                <a:lnTo>
                  <a:pt x="1928148" y="147890"/>
                </a:lnTo>
                <a:cubicBezTo>
                  <a:pt x="1928749" y="140603"/>
                  <a:pt x="1929049" y="134048"/>
                  <a:pt x="1929049" y="128223"/>
                </a:cubicBezTo>
                <a:lnTo>
                  <a:pt x="1939671" y="128223"/>
                </a:lnTo>
                <a:lnTo>
                  <a:pt x="1941336" y="138932"/>
                </a:lnTo>
                <a:lnTo>
                  <a:pt x="1940436" y="140046"/>
                </a:lnTo>
                <a:cubicBezTo>
                  <a:pt x="1941860" y="162763"/>
                  <a:pt x="1945200" y="191915"/>
                  <a:pt x="1950455" y="227500"/>
                </a:cubicBezTo>
                <a:cubicBezTo>
                  <a:pt x="1955711" y="263085"/>
                  <a:pt x="1962624" y="296987"/>
                  <a:pt x="1971194" y="329206"/>
                </a:cubicBezTo>
                <a:cubicBezTo>
                  <a:pt x="1979764" y="361424"/>
                  <a:pt x="1989437" y="385467"/>
                  <a:pt x="2000215" y="401336"/>
                </a:cubicBezTo>
                <a:cubicBezTo>
                  <a:pt x="2000682" y="402960"/>
                  <a:pt x="2001642" y="404376"/>
                  <a:pt x="2003097" y="405583"/>
                </a:cubicBezTo>
                <a:cubicBezTo>
                  <a:pt x="2004553" y="406790"/>
                  <a:pt x="2005856" y="407954"/>
                  <a:pt x="2007009" y="409073"/>
                </a:cubicBezTo>
                <a:cubicBezTo>
                  <a:pt x="2007418" y="411716"/>
                  <a:pt x="2009045" y="413195"/>
                  <a:pt x="2011888" y="413509"/>
                </a:cubicBezTo>
                <a:lnTo>
                  <a:pt x="2013096" y="432404"/>
                </a:lnTo>
                <a:lnTo>
                  <a:pt x="2008353" y="435683"/>
                </a:lnTo>
                <a:lnTo>
                  <a:pt x="2008009" y="441277"/>
                </a:lnTo>
                <a:cubicBezTo>
                  <a:pt x="2007035" y="443187"/>
                  <a:pt x="2005263" y="444141"/>
                  <a:pt x="2002694" y="444141"/>
                </a:cubicBezTo>
                <a:cubicBezTo>
                  <a:pt x="1997765" y="444141"/>
                  <a:pt x="1993171" y="443805"/>
                  <a:pt x="1988913" y="443132"/>
                </a:cubicBezTo>
                <a:lnTo>
                  <a:pt x="1978074" y="440343"/>
                </a:lnTo>
                <a:lnTo>
                  <a:pt x="1974869" y="442348"/>
                </a:lnTo>
                <a:cubicBezTo>
                  <a:pt x="1963849" y="442348"/>
                  <a:pt x="1950052" y="435288"/>
                  <a:pt x="1933478" y="421167"/>
                </a:cubicBezTo>
                <a:cubicBezTo>
                  <a:pt x="1916905" y="407046"/>
                  <a:pt x="1900927" y="391797"/>
                  <a:pt x="1885544" y="375419"/>
                </a:cubicBezTo>
                <a:cubicBezTo>
                  <a:pt x="1874985" y="364989"/>
                  <a:pt x="1866235" y="351521"/>
                  <a:pt x="1859294" y="335017"/>
                </a:cubicBezTo>
                <a:cubicBezTo>
                  <a:pt x="1852353" y="318513"/>
                  <a:pt x="1846763" y="300307"/>
                  <a:pt x="1842524" y="280400"/>
                </a:cubicBezTo>
                <a:cubicBezTo>
                  <a:pt x="1842500" y="280204"/>
                  <a:pt x="1842250" y="278965"/>
                  <a:pt x="1841773" y="276681"/>
                </a:cubicBezTo>
                <a:cubicBezTo>
                  <a:pt x="1841298" y="274398"/>
                  <a:pt x="1841564" y="273256"/>
                  <a:pt x="1842574" y="273256"/>
                </a:cubicBezTo>
                <a:cubicBezTo>
                  <a:pt x="1839112" y="273256"/>
                  <a:pt x="1816659" y="287946"/>
                  <a:pt x="1775216" y="317326"/>
                </a:cubicBezTo>
                <a:lnTo>
                  <a:pt x="1764285" y="325034"/>
                </a:lnTo>
                <a:cubicBezTo>
                  <a:pt x="1762643" y="326062"/>
                  <a:pt x="1761540" y="327167"/>
                  <a:pt x="1760978" y="328348"/>
                </a:cubicBezTo>
                <a:cubicBezTo>
                  <a:pt x="1760416" y="329529"/>
                  <a:pt x="1760254" y="331120"/>
                  <a:pt x="1760492" y="333120"/>
                </a:cubicBezTo>
                <a:lnTo>
                  <a:pt x="1762307" y="378447"/>
                </a:lnTo>
                <a:cubicBezTo>
                  <a:pt x="1762640" y="389158"/>
                  <a:pt x="1758775" y="399741"/>
                  <a:pt x="1750712" y="410194"/>
                </a:cubicBezTo>
                <a:lnTo>
                  <a:pt x="1750712" y="414095"/>
                </a:lnTo>
                <a:lnTo>
                  <a:pt x="1743004" y="414095"/>
                </a:lnTo>
                <a:cubicBezTo>
                  <a:pt x="1738223" y="414095"/>
                  <a:pt x="1732134" y="412897"/>
                  <a:pt x="1724737" y="410501"/>
                </a:cubicBezTo>
                <a:lnTo>
                  <a:pt x="1723094" y="410952"/>
                </a:lnTo>
                <a:cubicBezTo>
                  <a:pt x="1717494" y="410952"/>
                  <a:pt x="1710237" y="407052"/>
                  <a:pt x="1701324" y="399254"/>
                </a:cubicBezTo>
                <a:cubicBezTo>
                  <a:pt x="1692411" y="391455"/>
                  <a:pt x="1686118" y="384801"/>
                  <a:pt x="1682446" y="379290"/>
                </a:cubicBezTo>
                <a:cubicBezTo>
                  <a:pt x="1679275" y="374680"/>
                  <a:pt x="1676824" y="367654"/>
                  <a:pt x="1675096" y="358213"/>
                </a:cubicBezTo>
                <a:cubicBezTo>
                  <a:pt x="1673367" y="348771"/>
                  <a:pt x="1672503" y="340009"/>
                  <a:pt x="1672503" y="331927"/>
                </a:cubicBezTo>
                <a:cubicBezTo>
                  <a:pt x="1672503" y="297666"/>
                  <a:pt x="1675426" y="263974"/>
                  <a:pt x="1681271" y="230850"/>
                </a:cubicBezTo>
                <a:cubicBezTo>
                  <a:pt x="1687117" y="197727"/>
                  <a:pt x="1696101" y="166319"/>
                  <a:pt x="1708222" y="136624"/>
                </a:cubicBezTo>
                <a:cubicBezTo>
                  <a:pt x="1711593" y="128342"/>
                  <a:pt x="1717240" y="119191"/>
                  <a:pt x="1725163" y="109171"/>
                </a:cubicBezTo>
                <a:cubicBezTo>
                  <a:pt x="1733085" y="99151"/>
                  <a:pt x="1740976" y="94141"/>
                  <a:pt x="1748833" y="94141"/>
                </a:cubicBezTo>
                <a:cubicBezTo>
                  <a:pt x="1755311" y="94141"/>
                  <a:pt x="1765875" y="98109"/>
                  <a:pt x="1780527" y="106046"/>
                </a:cubicBezTo>
                <a:cubicBezTo>
                  <a:pt x="1795179" y="113982"/>
                  <a:pt x="1807786" y="121375"/>
                  <a:pt x="1818349" y="128223"/>
                </a:cubicBezTo>
                <a:lnTo>
                  <a:pt x="1820171" y="128223"/>
                </a:lnTo>
                <a:cubicBezTo>
                  <a:pt x="1823421" y="126859"/>
                  <a:pt x="1831446" y="119613"/>
                  <a:pt x="1844244" y="106485"/>
                </a:cubicBezTo>
                <a:lnTo>
                  <a:pt x="1853914" y="96346"/>
                </a:lnTo>
                <a:lnTo>
                  <a:pt x="1783280" y="93323"/>
                </a:lnTo>
                <a:cubicBezTo>
                  <a:pt x="1757792" y="91172"/>
                  <a:pt x="1741890" y="86037"/>
                  <a:pt x="1735575" y="77917"/>
                </a:cubicBezTo>
                <a:cubicBezTo>
                  <a:pt x="1733413" y="77646"/>
                  <a:pt x="1730475" y="75737"/>
                  <a:pt x="1726763" y="72191"/>
                </a:cubicBezTo>
                <a:cubicBezTo>
                  <a:pt x="1723051" y="68646"/>
                  <a:pt x="1719764" y="64830"/>
                  <a:pt x="1716901" y="60743"/>
                </a:cubicBezTo>
                <a:cubicBezTo>
                  <a:pt x="1716901" y="53885"/>
                  <a:pt x="1722126" y="49529"/>
                  <a:pt x="1732578" y="47674"/>
                </a:cubicBezTo>
                <a:cubicBezTo>
                  <a:pt x="1743029" y="45819"/>
                  <a:pt x="1752229" y="44743"/>
                  <a:pt x="1760178" y="44445"/>
                </a:cubicBezTo>
                <a:cubicBezTo>
                  <a:pt x="1768127" y="44147"/>
                  <a:pt x="1772934" y="43860"/>
                  <a:pt x="1774601" y="43584"/>
                </a:cubicBezTo>
                <a:cubicBezTo>
                  <a:pt x="1781583" y="42970"/>
                  <a:pt x="1789115" y="41542"/>
                  <a:pt x="1797197" y="39302"/>
                </a:cubicBezTo>
                <a:cubicBezTo>
                  <a:pt x="1805279" y="37061"/>
                  <a:pt x="1811554" y="35218"/>
                  <a:pt x="1816021" y="33772"/>
                </a:cubicBezTo>
                <a:cubicBezTo>
                  <a:pt x="1820488" y="32327"/>
                  <a:pt x="1823605" y="31304"/>
                  <a:pt x="1825372" y="30704"/>
                </a:cubicBezTo>
                <a:cubicBezTo>
                  <a:pt x="1839121" y="26118"/>
                  <a:pt x="1850632" y="22686"/>
                  <a:pt x="1859904" y="20410"/>
                </a:cubicBezTo>
                <a:cubicBezTo>
                  <a:pt x="1869177" y="18133"/>
                  <a:pt x="1879128" y="16995"/>
                  <a:pt x="1889758" y="16995"/>
                </a:cubicBezTo>
                <a:close/>
                <a:moveTo>
                  <a:pt x="3215066" y="14752"/>
                </a:moveTo>
                <a:cubicBezTo>
                  <a:pt x="3220686" y="14752"/>
                  <a:pt x="3225594" y="16500"/>
                  <a:pt x="3229789" y="19996"/>
                </a:cubicBezTo>
                <a:cubicBezTo>
                  <a:pt x="3233985" y="23491"/>
                  <a:pt x="3238746" y="28299"/>
                  <a:pt x="3244070" y="34419"/>
                </a:cubicBezTo>
                <a:cubicBezTo>
                  <a:pt x="3253518" y="45768"/>
                  <a:pt x="3262208" y="54222"/>
                  <a:pt x="3270138" y="59783"/>
                </a:cubicBezTo>
                <a:cubicBezTo>
                  <a:pt x="3278067" y="65343"/>
                  <a:pt x="3289254" y="68123"/>
                  <a:pt x="3303699" y="68123"/>
                </a:cubicBezTo>
                <a:cubicBezTo>
                  <a:pt x="3308347" y="71700"/>
                  <a:pt x="3313099" y="74774"/>
                  <a:pt x="3317954" y="77346"/>
                </a:cubicBezTo>
                <a:cubicBezTo>
                  <a:pt x="3322810" y="79917"/>
                  <a:pt x="3326444" y="81927"/>
                  <a:pt x="3328859" y="83375"/>
                </a:cubicBezTo>
                <a:cubicBezTo>
                  <a:pt x="3335884" y="94748"/>
                  <a:pt x="3339396" y="101949"/>
                  <a:pt x="3339396" y="104978"/>
                </a:cubicBezTo>
                <a:cubicBezTo>
                  <a:pt x="3339396" y="109192"/>
                  <a:pt x="3333979" y="114292"/>
                  <a:pt x="3323144" y="120276"/>
                </a:cubicBezTo>
                <a:cubicBezTo>
                  <a:pt x="3312309" y="126260"/>
                  <a:pt x="3297133" y="134055"/>
                  <a:pt x="3277617" y="143661"/>
                </a:cubicBezTo>
                <a:cubicBezTo>
                  <a:pt x="3260967" y="151986"/>
                  <a:pt x="3248024" y="158601"/>
                  <a:pt x="3238787" y="163506"/>
                </a:cubicBezTo>
                <a:cubicBezTo>
                  <a:pt x="3229550" y="168412"/>
                  <a:pt x="3223858" y="172479"/>
                  <a:pt x="3221710" y="175708"/>
                </a:cubicBezTo>
                <a:cubicBezTo>
                  <a:pt x="3219291" y="175955"/>
                  <a:pt x="3214482" y="187449"/>
                  <a:pt x="3207283" y="210187"/>
                </a:cubicBezTo>
                <a:cubicBezTo>
                  <a:pt x="3200085" y="232926"/>
                  <a:pt x="3195683" y="247276"/>
                  <a:pt x="3194078" y="253239"/>
                </a:cubicBezTo>
                <a:cubicBezTo>
                  <a:pt x="3194054" y="253015"/>
                  <a:pt x="3196017" y="251538"/>
                  <a:pt x="3199968" y="248806"/>
                </a:cubicBezTo>
                <a:cubicBezTo>
                  <a:pt x="3203918" y="246075"/>
                  <a:pt x="3207261" y="242933"/>
                  <a:pt x="3209994" y="239380"/>
                </a:cubicBezTo>
                <a:cubicBezTo>
                  <a:pt x="3210328" y="238828"/>
                  <a:pt x="3210494" y="235739"/>
                  <a:pt x="3210494" y="230115"/>
                </a:cubicBezTo>
                <a:lnTo>
                  <a:pt x="3210494" y="213970"/>
                </a:lnTo>
                <a:cubicBezTo>
                  <a:pt x="3210494" y="207217"/>
                  <a:pt x="3211101" y="203233"/>
                  <a:pt x="3212316" y="202018"/>
                </a:cubicBezTo>
                <a:cubicBezTo>
                  <a:pt x="3214002" y="199766"/>
                  <a:pt x="3217612" y="198639"/>
                  <a:pt x="3223146" y="198639"/>
                </a:cubicBezTo>
                <a:cubicBezTo>
                  <a:pt x="3226561" y="198639"/>
                  <a:pt x="3232468" y="199237"/>
                  <a:pt x="3240870" y="200432"/>
                </a:cubicBezTo>
                <a:cubicBezTo>
                  <a:pt x="3242332" y="200428"/>
                  <a:pt x="3244877" y="200724"/>
                  <a:pt x="3248506" y="201322"/>
                </a:cubicBezTo>
                <a:cubicBezTo>
                  <a:pt x="3252135" y="201919"/>
                  <a:pt x="3254933" y="201921"/>
                  <a:pt x="3256900" y="201325"/>
                </a:cubicBezTo>
                <a:cubicBezTo>
                  <a:pt x="3271726" y="208417"/>
                  <a:pt x="3281691" y="217404"/>
                  <a:pt x="3286796" y="228286"/>
                </a:cubicBezTo>
                <a:cubicBezTo>
                  <a:pt x="3287178" y="233915"/>
                  <a:pt x="3283974" y="240380"/>
                  <a:pt x="3277185" y="247681"/>
                </a:cubicBezTo>
                <a:cubicBezTo>
                  <a:pt x="3270396" y="254982"/>
                  <a:pt x="3264234" y="261035"/>
                  <a:pt x="3258700" y="265841"/>
                </a:cubicBezTo>
                <a:cubicBezTo>
                  <a:pt x="3253166" y="270646"/>
                  <a:pt x="3249871" y="273577"/>
                  <a:pt x="3248813" y="274634"/>
                </a:cubicBezTo>
                <a:cubicBezTo>
                  <a:pt x="3248204" y="277687"/>
                  <a:pt x="3247899" y="279442"/>
                  <a:pt x="3247899" y="279899"/>
                </a:cubicBezTo>
                <a:cubicBezTo>
                  <a:pt x="3247899" y="286357"/>
                  <a:pt x="3248589" y="292906"/>
                  <a:pt x="3249970" y="299545"/>
                </a:cubicBezTo>
                <a:lnTo>
                  <a:pt x="3262551" y="296066"/>
                </a:lnTo>
                <a:cubicBezTo>
                  <a:pt x="3277524" y="291875"/>
                  <a:pt x="3288921" y="289636"/>
                  <a:pt x="3296741" y="289351"/>
                </a:cubicBezTo>
                <a:lnTo>
                  <a:pt x="3315807" y="280721"/>
                </a:lnTo>
                <a:cubicBezTo>
                  <a:pt x="3321075" y="280721"/>
                  <a:pt x="3325365" y="281853"/>
                  <a:pt x="3328677" y="284118"/>
                </a:cubicBezTo>
                <a:cubicBezTo>
                  <a:pt x="3331989" y="286382"/>
                  <a:pt x="3335641" y="289136"/>
                  <a:pt x="3339632" y="292380"/>
                </a:cubicBezTo>
                <a:lnTo>
                  <a:pt x="3349504" y="292380"/>
                </a:lnTo>
                <a:cubicBezTo>
                  <a:pt x="3352990" y="296185"/>
                  <a:pt x="3359629" y="298807"/>
                  <a:pt x="3369421" y="300245"/>
                </a:cubicBezTo>
                <a:cubicBezTo>
                  <a:pt x="3376855" y="305917"/>
                  <a:pt x="3386264" y="317918"/>
                  <a:pt x="3397646" y="336249"/>
                </a:cubicBezTo>
                <a:lnTo>
                  <a:pt x="3402632" y="343965"/>
                </a:lnTo>
                <a:lnTo>
                  <a:pt x="3402632" y="348072"/>
                </a:lnTo>
                <a:cubicBezTo>
                  <a:pt x="3402632" y="350682"/>
                  <a:pt x="3402932" y="355626"/>
                  <a:pt x="3403532" y="362903"/>
                </a:cubicBezTo>
                <a:lnTo>
                  <a:pt x="3397360" y="367446"/>
                </a:lnTo>
                <a:lnTo>
                  <a:pt x="3397046" y="367446"/>
                </a:lnTo>
                <a:lnTo>
                  <a:pt x="3401290" y="372968"/>
                </a:lnTo>
                <a:lnTo>
                  <a:pt x="3395674" y="378212"/>
                </a:lnTo>
                <a:lnTo>
                  <a:pt x="3388752" y="375969"/>
                </a:lnTo>
                <a:lnTo>
                  <a:pt x="3383066" y="378212"/>
                </a:lnTo>
                <a:cubicBezTo>
                  <a:pt x="3368511" y="371273"/>
                  <a:pt x="3361730" y="367684"/>
                  <a:pt x="3362720" y="367446"/>
                </a:cubicBezTo>
                <a:cubicBezTo>
                  <a:pt x="3362720" y="365532"/>
                  <a:pt x="3362413" y="365949"/>
                  <a:pt x="3361799" y="368700"/>
                </a:cubicBezTo>
                <a:cubicBezTo>
                  <a:pt x="3361184" y="371450"/>
                  <a:pt x="3359220" y="372825"/>
                  <a:pt x="3355905" y="372825"/>
                </a:cubicBezTo>
                <a:lnTo>
                  <a:pt x="3352884" y="372825"/>
                </a:lnTo>
                <a:cubicBezTo>
                  <a:pt x="3346306" y="365653"/>
                  <a:pt x="3341034" y="362067"/>
                  <a:pt x="3337067" y="362067"/>
                </a:cubicBezTo>
                <a:cubicBezTo>
                  <a:pt x="3327614" y="362067"/>
                  <a:pt x="3320082" y="362838"/>
                  <a:pt x="3314471" y="364381"/>
                </a:cubicBezTo>
                <a:cubicBezTo>
                  <a:pt x="3308862" y="365924"/>
                  <a:pt x="3301501" y="368768"/>
                  <a:pt x="3292390" y="372911"/>
                </a:cubicBezTo>
                <a:cubicBezTo>
                  <a:pt x="3288671" y="377640"/>
                  <a:pt x="3281706" y="380005"/>
                  <a:pt x="3271494" y="380005"/>
                </a:cubicBezTo>
                <a:lnTo>
                  <a:pt x="3271494" y="373325"/>
                </a:lnTo>
                <a:cubicBezTo>
                  <a:pt x="3280991" y="359900"/>
                  <a:pt x="3289668" y="351006"/>
                  <a:pt x="3297526" y="346644"/>
                </a:cubicBezTo>
                <a:cubicBezTo>
                  <a:pt x="3298741" y="344215"/>
                  <a:pt x="3303968" y="340628"/>
                  <a:pt x="3313207" y="335885"/>
                </a:cubicBezTo>
                <a:cubicBezTo>
                  <a:pt x="3311302" y="331294"/>
                  <a:pt x="3304669" y="326436"/>
                  <a:pt x="3293308" y="321312"/>
                </a:cubicBezTo>
                <a:cubicBezTo>
                  <a:pt x="3281947" y="316187"/>
                  <a:pt x="3271566" y="313625"/>
                  <a:pt x="3262165" y="313625"/>
                </a:cubicBezTo>
                <a:lnTo>
                  <a:pt x="3251935" y="313625"/>
                </a:lnTo>
                <a:cubicBezTo>
                  <a:pt x="3251935" y="321817"/>
                  <a:pt x="3253878" y="334759"/>
                  <a:pt x="3257764" y="352451"/>
                </a:cubicBezTo>
                <a:cubicBezTo>
                  <a:pt x="3258064" y="355066"/>
                  <a:pt x="3259111" y="360814"/>
                  <a:pt x="3260904" y="369696"/>
                </a:cubicBezTo>
                <a:cubicBezTo>
                  <a:pt x="3262697" y="378578"/>
                  <a:pt x="3263593" y="387518"/>
                  <a:pt x="3263593" y="396514"/>
                </a:cubicBezTo>
                <a:cubicBezTo>
                  <a:pt x="3263593" y="402019"/>
                  <a:pt x="3260678" y="408718"/>
                  <a:pt x="3254846" y="416609"/>
                </a:cubicBezTo>
                <a:cubicBezTo>
                  <a:pt x="3249014" y="424501"/>
                  <a:pt x="3243379" y="428447"/>
                  <a:pt x="3237940" y="428447"/>
                </a:cubicBezTo>
                <a:cubicBezTo>
                  <a:pt x="3233988" y="428447"/>
                  <a:pt x="3229963" y="427627"/>
                  <a:pt x="3225868" y="425989"/>
                </a:cubicBezTo>
                <a:cubicBezTo>
                  <a:pt x="3221772" y="424351"/>
                  <a:pt x="3219590" y="423374"/>
                  <a:pt x="3219324" y="423060"/>
                </a:cubicBezTo>
                <a:lnTo>
                  <a:pt x="3212466" y="424410"/>
                </a:lnTo>
                <a:cubicBezTo>
                  <a:pt x="3201607" y="415509"/>
                  <a:pt x="3192734" y="407214"/>
                  <a:pt x="3185844" y="399525"/>
                </a:cubicBezTo>
                <a:cubicBezTo>
                  <a:pt x="3178956" y="391836"/>
                  <a:pt x="3175511" y="384658"/>
                  <a:pt x="3175511" y="377990"/>
                </a:cubicBezTo>
                <a:cubicBezTo>
                  <a:pt x="3175249" y="377462"/>
                  <a:pt x="3172802" y="372928"/>
                  <a:pt x="3168171" y="364389"/>
                </a:cubicBezTo>
                <a:cubicBezTo>
                  <a:pt x="3163539" y="355849"/>
                  <a:pt x="3160367" y="350589"/>
                  <a:pt x="3158652" y="348608"/>
                </a:cubicBezTo>
                <a:cubicBezTo>
                  <a:pt x="3149646" y="354623"/>
                  <a:pt x="3140597" y="362534"/>
                  <a:pt x="3131506" y="372340"/>
                </a:cubicBezTo>
                <a:cubicBezTo>
                  <a:pt x="3122414" y="382146"/>
                  <a:pt x="3116325" y="393223"/>
                  <a:pt x="3113239" y="405572"/>
                </a:cubicBezTo>
                <a:cubicBezTo>
                  <a:pt x="3103171" y="405572"/>
                  <a:pt x="3094384" y="402731"/>
                  <a:pt x="3086879" y="397050"/>
                </a:cubicBezTo>
                <a:lnTo>
                  <a:pt x="3086879" y="398843"/>
                </a:lnTo>
                <a:lnTo>
                  <a:pt x="3079699" y="398843"/>
                </a:lnTo>
                <a:lnTo>
                  <a:pt x="3069219" y="390213"/>
                </a:lnTo>
                <a:lnTo>
                  <a:pt x="3069219" y="387470"/>
                </a:lnTo>
                <a:cubicBezTo>
                  <a:pt x="3053070" y="377607"/>
                  <a:pt x="3044995" y="367315"/>
                  <a:pt x="3044995" y="356595"/>
                </a:cubicBezTo>
                <a:cubicBezTo>
                  <a:pt x="3044995" y="349584"/>
                  <a:pt x="3046772" y="340823"/>
                  <a:pt x="3050328" y="330309"/>
                </a:cubicBezTo>
                <a:cubicBezTo>
                  <a:pt x="3053883" y="319796"/>
                  <a:pt x="3058886" y="310323"/>
                  <a:pt x="3065337" y="301891"/>
                </a:cubicBezTo>
                <a:cubicBezTo>
                  <a:pt x="3071787" y="293459"/>
                  <a:pt x="3079240" y="289243"/>
                  <a:pt x="3087693" y="289243"/>
                </a:cubicBezTo>
                <a:cubicBezTo>
                  <a:pt x="3111977" y="289243"/>
                  <a:pt x="3136575" y="301350"/>
                  <a:pt x="3161488" y="325562"/>
                </a:cubicBezTo>
                <a:cubicBezTo>
                  <a:pt x="3169094" y="324481"/>
                  <a:pt x="3178611" y="322088"/>
                  <a:pt x="3190042" y="318383"/>
                </a:cubicBezTo>
                <a:lnTo>
                  <a:pt x="3190042" y="326341"/>
                </a:lnTo>
                <a:cubicBezTo>
                  <a:pt x="3187308" y="328146"/>
                  <a:pt x="3183998" y="330389"/>
                  <a:pt x="3180112" y="333070"/>
                </a:cubicBezTo>
                <a:cubicBezTo>
                  <a:pt x="3176226" y="335752"/>
                  <a:pt x="3173554" y="337585"/>
                  <a:pt x="3172096" y="338571"/>
                </a:cubicBezTo>
                <a:lnTo>
                  <a:pt x="3192163" y="362338"/>
                </a:lnTo>
                <a:cubicBezTo>
                  <a:pt x="3197212" y="353523"/>
                  <a:pt x="3199736" y="340874"/>
                  <a:pt x="3199736" y="324391"/>
                </a:cubicBezTo>
                <a:cubicBezTo>
                  <a:pt x="3197641" y="324391"/>
                  <a:pt x="3196592" y="321681"/>
                  <a:pt x="3196592" y="316261"/>
                </a:cubicBezTo>
                <a:cubicBezTo>
                  <a:pt x="3198998" y="313170"/>
                  <a:pt x="3200496" y="310975"/>
                  <a:pt x="3201089" y="309675"/>
                </a:cubicBezTo>
                <a:lnTo>
                  <a:pt x="3201881" y="304726"/>
                </a:lnTo>
                <a:lnTo>
                  <a:pt x="3192277" y="306446"/>
                </a:lnTo>
                <a:cubicBezTo>
                  <a:pt x="3189311" y="305574"/>
                  <a:pt x="3184568" y="304098"/>
                  <a:pt x="3178051" y="302017"/>
                </a:cubicBezTo>
                <a:cubicBezTo>
                  <a:pt x="3171533" y="299935"/>
                  <a:pt x="3165071" y="297075"/>
                  <a:pt x="3158663" y="293437"/>
                </a:cubicBezTo>
                <a:cubicBezTo>
                  <a:pt x="3152255" y="289798"/>
                  <a:pt x="3149051" y="286434"/>
                  <a:pt x="3149051" y="283343"/>
                </a:cubicBezTo>
                <a:cubicBezTo>
                  <a:pt x="3138587" y="276466"/>
                  <a:pt x="3133356" y="266498"/>
                  <a:pt x="3133356" y="253439"/>
                </a:cubicBezTo>
                <a:cubicBezTo>
                  <a:pt x="3133356" y="245386"/>
                  <a:pt x="3134112" y="237572"/>
                  <a:pt x="3135625" y="229997"/>
                </a:cubicBezTo>
                <a:cubicBezTo>
                  <a:pt x="3137136" y="222422"/>
                  <a:pt x="3139518" y="213620"/>
                  <a:pt x="3142771" y="203590"/>
                </a:cubicBezTo>
                <a:lnTo>
                  <a:pt x="3141921" y="203290"/>
                </a:lnTo>
                <a:lnTo>
                  <a:pt x="3128269" y="206433"/>
                </a:lnTo>
                <a:cubicBezTo>
                  <a:pt x="3118306" y="209533"/>
                  <a:pt x="3109674" y="211878"/>
                  <a:pt x="3102374" y="213466"/>
                </a:cubicBezTo>
                <a:cubicBezTo>
                  <a:pt x="3095073" y="215054"/>
                  <a:pt x="3087339" y="215849"/>
                  <a:pt x="3079171" y="215849"/>
                </a:cubicBezTo>
                <a:cubicBezTo>
                  <a:pt x="3064926" y="215849"/>
                  <a:pt x="3049349" y="209350"/>
                  <a:pt x="3032436" y="196353"/>
                </a:cubicBezTo>
                <a:lnTo>
                  <a:pt x="3033337" y="194360"/>
                </a:lnTo>
                <a:cubicBezTo>
                  <a:pt x="3022273" y="187936"/>
                  <a:pt x="3016741" y="181316"/>
                  <a:pt x="3016741" y="174501"/>
                </a:cubicBezTo>
                <a:cubicBezTo>
                  <a:pt x="3016741" y="170262"/>
                  <a:pt x="3017787" y="168143"/>
                  <a:pt x="3019878" y="168143"/>
                </a:cubicBezTo>
                <a:lnTo>
                  <a:pt x="3018535" y="164635"/>
                </a:lnTo>
                <a:cubicBezTo>
                  <a:pt x="3020745" y="159058"/>
                  <a:pt x="3026631" y="155199"/>
                  <a:pt x="3036194" y="153059"/>
                </a:cubicBezTo>
                <a:cubicBezTo>
                  <a:pt x="3045757" y="150918"/>
                  <a:pt x="3056373" y="149214"/>
                  <a:pt x="3068041" y="147947"/>
                </a:cubicBezTo>
                <a:lnTo>
                  <a:pt x="3066260" y="157483"/>
                </a:lnTo>
                <a:lnTo>
                  <a:pt x="3074115" y="156217"/>
                </a:lnTo>
                <a:cubicBezTo>
                  <a:pt x="3087889" y="152998"/>
                  <a:pt x="3113018" y="144950"/>
                  <a:pt x="3149501" y="132074"/>
                </a:cubicBezTo>
                <a:lnTo>
                  <a:pt x="3167367" y="125966"/>
                </a:lnTo>
                <a:cubicBezTo>
                  <a:pt x="3174588" y="113736"/>
                  <a:pt x="3180902" y="100384"/>
                  <a:pt x="3186313" y="85911"/>
                </a:cubicBezTo>
                <a:cubicBezTo>
                  <a:pt x="3191723" y="71438"/>
                  <a:pt x="3196992" y="55005"/>
                  <a:pt x="3202122" y="36612"/>
                </a:cubicBezTo>
                <a:cubicBezTo>
                  <a:pt x="3206284" y="22039"/>
                  <a:pt x="3210599" y="14752"/>
                  <a:pt x="3215066" y="14752"/>
                </a:cubicBezTo>
                <a:close/>
                <a:moveTo>
                  <a:pt x="6029997" y="13402"/>
                </a:moveTo>
                <a:cubicBezTo>
                  <a:pt x="6038841" y="18645"/>
                  <a:pt x="6043706" y="21489"/>
                  <a:pt x="6044592" y="21932"/>
                </a:cubicBezTo>
                <a:cubicBezTo>
                  <a:pt x="6045721" y="22493"/>
                  <a:pt x="6047074" y="22989"/>
                  <a:pt x="6048653" y="23417"/>
                </a:cubicBezTo>
                <a:cubicBezTo>
                  <a:pt x="6050232" y="23846"/>
                  <a:pt x="6051854" y="24396"/>
                  <a:pt x="6053521" y="25068"/>
                </a:cubicBezTo>
                <a:cubicBezTo>
                  <a:pt x="6060022" y="27130"/>
                  <a:pt x="6065596" y="29278"/>
                  <a:pt x="6070241" y="31511"/>
                </a:cubicBezTo>
                <a:cubicBezTo>
                  <a:pt x="6074887" y="33745"/>
                  <a:pt x="6077210" y="37305"/>
                  <a:pt x="6077210" y="42191"/>
                </a:cubicBezTo>
                <a:cubicBezTo>
                  <a:pt x="6077210" y="43201"/>
                  <a:pt x="6078341" y="45120"/>
                  <a:pt x="6080603" y="47949"/>
                </a:cubicBezTo>
                <a:cubicBezTo>
                  <a:pt x="6082865" y="50778"/>
                  <a:pt x="6084304" y="52652"/>
                  <a:pt x="6084918" y="53571"/>
                </a:cubicBezTo>
                <a:cubicBezTo>
                  <a:pt x="6088652" y="58867"/>
                  <a:pt x="6090866" y="66385"/>
                  <a:pt x="6091562" y="76124"/>
                </a:cubicBezTo>
                <a:cubicBezTo>
                  <a:pt x="6085137" y="86749"/>
                  <a:pt x="6079429" y="92062"/>
                  <a:pt x="6074439" y="92062"/>
                </a:cubicBezTo>
                <a:cubicBezTo>
                  <a:pt x="6071661" y="92062"/>
                  <a:pt x="6069078" y="91912"/>
                  <a:pt x="6066687" y="91612"/>
                </a:cubicBezTo>
                <a:cubicBezTo>
                  <a:pt x="6064296" y="91312"/>
                  <a:pt x="6062094" y="91162"/>
                  <a:pt x="6060080" y="91162"/>
                </a:cubicBezTo>
                <a:cubicBezTo>
                  <a:pt x="6055231" y="91162"/>
                  <a:pt x="6039412" y="95724"/>
                  <a:pt x="6012623" y="104849"/>
                </a:cubicBezTo>
                <a:lnTo>
                  <a:pt x="5998543" y="109542"/>
                </a:lnTo>
                <a:cubicBezTo>
                  <a:pt x="5996147" y="110147"/>
                  <a:pt x="5994235" y="110450"/>
                  <a:pt x="5992807" y="110450"/>
                </a:cubicBezTo>
                <a:lnTo>
                  <a:pt x="5986885" y="110450"/>
                </a:lnTo>
                <a:cubicBezTo>
                  <a:pt x="6004025" y="93652"/>
                  <a:pt x="6013868" y="83551"/>
                  <a:pt x="6016417" y="80146"/>
                </a:cubicBezTo>
                <a:cubicBezTo>
                  <a:pt x="6017955" y="77979"/>
                  <a:pt x="6019847" y="75046"/>
                  <a:pt x="6022092" y="71348"/>
                </a:cubicBezTo>
                <a:cubicBezTo>
                  <a:pt x="6024338" y="67650"/>
                  <a:pt x="6025461" y="65704"/>
                  <a:pt x="6025461" y="65508"/>
                </a:cubicBezTo>
                <a:cubicBezTo>
                  <a:pt x="6025461" y="61679"/>
                  <a:pt x="6019510" y="59765"/>
                  <a:pt x="6007608" y="59765"/>
                </a:cubicBezTo>
                <a:cubicBezTo>
                  <a:pt x="6004975" y="59765"/>
                  <a:pt x="5999770" y="61191"/>
                  <a:pt x="5991996" y="64044"/>
                </a:cubicBezTo>
                <a:cubicBezTo>
                  <a:pt x="5984221" y="66897"/>
                  <a:pt x="5980334" y="68283"/>
                  <a:pt x="5980334" y="68202"/>
                </a:cubicBezTo>
                <a:cubicBezTo>
                  <a:pt x="5980334" y="71207"/>
                  <a:pt x="5980479" y="73793"/>
                  <a:pt x="5980769" y="75960"/>
                </a:cubicBezTo>
                <a:cubicBezTo>
                  <a:pt x="5981059" y="78127"/>
                  <a:pt x="5981315" y="79770"/>
                  <a:pt x="5981534" y="80889"/>
                </a:cubicBezTo>
                <a:cubicBezTo>
                  <a:pt x="5982529" y="85837"/>
                  <a:pt x="5983027" y="90728"/>
                  <a:pt x="5983027" y="95562"/>
                </a:cubicBezTo>
                <a:cubicBezTo>
                  <a:pt x="5983027" y="97724"/>
                  <a:pt x="5982877" y="99927"/>
                  <a:pt x="5982577" y="102170"/>
                </a:cubicBezTo>
                <a:cubicBezTo>
                  <a:pt x="5982277" y="104413"/>
                  <a:pt x="5982127" y="106135"/>
                  <a:pt x="5982127" y="107335"/>
                </a:cubicBezTo>
                <a:lnTo>
                  <a:pt x="5983920" y="110893"/>
                </a:lnTo>
                <a:lnTo>
                  <a:pt x="5978951" y="125538"/>
                </a:lnTo>
                <a:lnTo>
                  <a:pt x="5988649" y="122887"/>
                </a:lnTo>
                <a:cubicBezTo>
                  <a:pt x="6005484" y="118520"/>
                  <a:pt x="6018987" y="114666"/>
                  <a:pt x="6029158" y="111325"/>
                </a:cubicBezTo>
                <a:cubicBezTo>
                  <a:pt x="6039328" y="107984"/>
                  <a:pt x="6049661" y="103451"/>
                  <a:pt x="6060158" y="97727"/>
                </a:cubicBezTo>
                <a:cubicBezTo>
                  <a:pt x="6065278" y="97727"/>
                  <a:pt x="6069885" y="99201"/>
                  <a:pt x="6073981" y="102149"/>
                </a:cubicBezTo>
                <a:cubicBezTo>
                  <a:pt x="6078077" y="105097"/>
                  <a:pt x="6081025" y="107087"/>
                  <a:pt x="6082825" y="108121"/>
                </a:cubicBezTo>
                <a:lnTo>
                  <a:pt x="6092476" y="111736"/>
                </a:lnTo>
                <a:cubicBezTo>
                  <a:pt x="6102178" y="114645"/>
                  <a:pt x="6109908" y="118020"/>
                  <a:pt x="6115669" y="121858"/>
                </a:cubicBezTo>
                <a:cubicBezTo>
                  <a:pt x="6121429" y="125697"/>
                  <a:pt x="6124309" y="130543"/>
                  <a:pt x="6124309" y="136396"/>
                </a:cubicBezTo>
                <a:cubicBezTo>
                  <a:pt x="6125804" y="136958"/>
                  <a:pt x="6130138" y="142875"/>
                  <a:pt x="6137310" y="154148"/>
                </a:cubicBezTo>
                <a:lnTo>
                  <a:pt x="6137310" y="160763"/>
                </a:lnTo>
                <a:lnTo>
                  <a:pt x="6135967" y="160620"/>
                </a:lnTo>
                <a:cubicBezTo>
                  <a:pt x="6136763" y="159868"/>
                  <a:pt x="6137335" y="160796"/>
                  <a:pt x="6137685" y="163406"/>
                </a:cubicBezTo>
                <a:cubicBezTo>
                  <a:pt x="6138035" y="166016"/>
                  <a:pt x="6138210" y="169295"/>
                  <a:pt x="6138210" y="173243"/>
                </a:cubicBezTo>
                <a:lnTo>
                  <a:pt x="6131128" y="172349"/>
                </a:lnTo>
                <a:lnTo>
                  <a:pt x="6134174" y="175179"/>
                </a:lnTo>
                <a:lnTo>
                  <a:pt x="6134174" y="183109"/>
                </a:lnTo>
                <a:lnTo>
                  <a:pt x="6126595" y="183109"/>
                </a:lnTo>
                <a:lnTo>
                  <a:pt x="6123323" y="181316"/>
                </a:lnTo>
                <a:lnTo>
                  <a:pt x="6115244" y="182209"/>
                </a:lnTo>
                <a:cubicBezTo>
                  <a:pt x="6113867" y="181628"/>
                  <a:pt x="6111344" y="180419"/>
                  <a:pt x="6107674" y="178583"/>
                </a:cubicBezTo>
                <a:cubicBezTo>
                  <a:pt x="6104005" y="176747"/>
                  <a:pt x="6101732" y="175715"/>
                  <a:pt x="6100856" y="175486"/>
                </a:cubicBezTo>
                <a:cubicBezTo>
                  <a:pt x="6098641" y="177277"/>
                  <a:pt x="6096262" y="178172"/>
                  <a:pt x="6093719" y="178172"/>
                </a:cubicBezTo>
                <a:cubicBezTo>
                  <a:pt x="6092719" y="178172"/>
                  <a:pt x="6091545" y="177874"/>
                  <a:pt x="6090198" y="177276"/>
                </a:cubicBezTo>
                <a:cubicBezTo>
                  <a:pt x="6088849" y="176678"/>
                  <a:pt x="6088080" y="176379"/>
                  <a:pt x="6087890" y="176379"/>
                </a:cubicBezTo>
                <a:cubicBezTo>
                  <a:pt x="6079993" y="176379"/>
                  <a:pt x="6071860" y="177052"/>
                  <a:pt x="6063487" y="178397"/>
                </a:cubicBezTo>
                <a:cubicBezTo>
                  <a:pt x="6055114" y="179743"/>
                  <a:pt x="6045487" y="181413"/>
                  <a:pt x="6034605" y="183409"/>
                </a:cubicBezTo>
                <a:cubicBezTo>
                  <a:pt x="6039534" y="187757"/>
                  <a:pt x="6043208" y="192029"/>
                  <a:pt x="6045628" y="196225"/>
                </a:cubicBezTo>
                <a:cubicBezTo>
                  <a:pt x="6048047" y="200420"/>
                  <a:pt x="6049754" y="206662"/>
                  <a:pt x="6050750" y="214948"/>
                </a:cubicBezTo>
                <a:lnTo>
                  <a:pt x="6047494" y="218022"/>
                </a:lnTo>
                <a:lnTo>
                  <a:pt x="6048056" y="220635"/>
                </a:lnTo>
                <a:cubicBezTo>
                  <a:pt x="6031945" y="230003"/>
                  <a:pt x="6015170" y="239891"/>
                  <a:pt x="5997732" y="250299"/>
                </a:cubicBezTo>
                <a:cubicBezTo>
                  <a:pt x="5989014" y="255504"/>
                  <a:pt x="5982158" y="259776"/>
                  <a:pt x="5977164" y="263118"/>
                </a:cubicBezTo>
                <a:lnTo>
                  <a:pt x="5969672" y="268887"/>
                </a:lnTo>
                <a:lnTo>
                  <a:pt x="5971197" y="270105"/>
                </a:lnTo>
                <a:cubicBezTo>
                  <a:pt x="5972983" y="271806"/>
                  <a:pt x="5975414" y="274294"/>
                  <a:pt x="5978490" y="277571"/>
                </a:cubicBezTo>
                <a:lnTo>
                  <a:pt x="5983220" y="275923"/>
                </a:lnTo>
                <a:lnTo>
                  <a:pt x="5983443" y="276278"/>
                </a:lnTo>
                <a:lnTo>
                  <a:pt x="5984650" y="275425"/>
                </a:lnTo>
                <a:lnTo>
                  <a:pt x="5988785" y="273984"/>
                </a:lnTo>
                <a:lnTo>
                  <a:pt x="5986272" y="274553"/>
                </a:lnTo>
                <a:lnTo>
                  <a:pt x="5990563" y="272649"/>
                </a:lnTo>
                <a:lnTo>
                  <a:pt x="5995514" y="272649"/>
                </a:lnTo>
                <a:cubicBezTo>
                  <a:pt x="6007706" y="278063"/>
                  <a:pt x="6016446" y="284158"/>
                  <a:pt x="6021735" y="290933"/>
                </a:cubicBezTo>
                <a:cubicBezTo>
                  <a:pt x="6027024" y="297708"/>
                  <a:pt x="6029669" y="307186"/>
                  <a:pt x="6029669" y="319369"/>
                </a:cubicBezTo>
                <a:cubicBezTo>
                  <a:pt x="6029669" y="322360"/>
                  <a:pt x="6028856" y="330353"/>
                  <a:pt x="6027232" y="343350"/>
                </a:cubicBezTo>
                <a:cubicBezTo>
                  <a:pt x="6025570" y="352775"/>
                  <a:pt x="6024739" y="359881"/>
                  <a:pt x="6024739" y="364667"/>
                </a:cubicBezTo>
                <a:cubicBezTo>
                  <a:pt x="6024739" y="366053"/>
                  <a:pt x="6024822" y="367134"/>
                  <a:pt x="6024989" y="367910"/>
                </a:cubicBezTo>
                <a:cubicBezTo>
                  <a:pt x="6025156" y="368687"/>
                  <a:pt x="6024443" y="369075"/>
                  <a:pt x="6022853" y="369075"/>
                </a:cubicBezTo>
                <a:cubicBezTo>
                  <a:pt x="6039417" y="369075"/>
                  <a:pt x="6053724" y="367091"/>
                  <a:pt x="6065773" y="363124"/>
                </a:cubicBezTo>
                <a:cubicBezTo>
                  <a:pt x="6077822" y="359157"/>
                  <a:pt x="6088447" y="352301"/>
                  <a:pt x="6097648" y="342557"/>
                </a:cubicBezTo>
                <a:cubicBezTo>
                  <a:pt x="6099158" y="338033"/>
                  <a:pt x="6099913" y="334640"/>
                  <a:pt x="6099913" y="332377"/>
                </a:cubicBezTo>
                <a:cubicBezTo>
                  <a:pt x="6099913" y="322438"/>
                  <a:pt x="6098465" y="312476"/>
                  <a:pt x="6095569" y="302492"/>
                </a:cubicBezTo>
                <a:cubicBezTo>
                  <a:pt x="6092674" y="292507"/>
                  <a:pt x="6088249" y="280340"/>
                  <a:pt x="6082296" y="265991"/>
                </a:cubicBezTo>
                <a:cubicBezTo>
                  <a:pt x="6077296" y="253984"/>
                  <a:pt x="6073957" y="245343"/>
                  <a:pt x="6072281" y="240066"/>
                </a:cubicBezTo>
                <a:cubicBezTo>
                  <a:pt x="6070152" y="233289"/>
                  <a:pt x="6068320" y="225711"/>
                  <a:pt x="6066784" y="217331"/>
                </a:cubicBezTo>
                <a:cubicBezTo>
                  <a:pt x="6065248" y="208951"/>
                  <a:pt x="6064330" y="202123"/>
                  <a:pt x="6064030" y="196846"/>
                </a:cubicBezTo>
                <a:lnTo>
                  <a:pt x="6074038" y="196846"/>
                </a:lnTo>
                <a:cubicBezTo>
                  <a:pt x="6078763" y="215734"/>
                  <a:pt x="6084590" y="233217"/>
                  <a:pt x="6091522" y="249296"/>
                </a:cubicBezTo>
                <a:cubicBezTo>
                  <a:pt x="6098454" y="265374"/>
                  <a:pt x="6107449" y="284024"/>
                  <a:pt x="6118508" y="305245"/>
                </a:cubicBezTo>
                <a:lnTo>
                  <a:pt x="6134574" y="338714"/>
                </a:lnTo>
                <a:cubicBezTo>
                  <a:pt x="6137141" y="344172"/>
                  <a:pt x="6139810" y="351825"/>
                  <a:pt x="6142579" y="361674"/>
                </a:cubicBezTo>
                <a:cubicBezTo>
                  <a:pt x="6145348" y="371523"/>
                  <a:pt x="6146733" y="378950"/>
                  <a:pt x="6146733" y="383955"/>
                </a:cubicBezTo>
                <a:lnTo>
                  <a:pt x="6146733" y="389785"/>
                </a:lnTo>
                <a:cubicBezTo>
                  <a:pt x="6146733" y="404825"/>
                  <a:pt x="6138107" y="415327"/>
                  <a:pt x="6120855" y="421292"/>
                </a:cubicBezTo>
                <a:cubicBezTo>
                  <a:pt x="6103603" y="427257"/>
                  <a:pt x="6086783" y="430240"/>
                  <a:pt x="6070395" y="430240"/>
                </a:cubicBezTo>
                <a:cubicBezTo>
                  <a:pt x="6061641" y="430240"/>
                  <a:pt x="6048881" y="428517"/>
                  <a:pt x="6032115" y="425071"/>
                </a:cubicBezTo>
                <a:lnTo>
                  <a:pt x="6016900" y="418574"/>
                </a:lnTo>
                <a:lnTo>
                  <a:pt x="6019631" y="418574"/>
                </a:lnTo>
                <a:lnTo>
                  <a:pt x="6019631" y="419474"/>
                </a:lnTo>
                <a:lnTo>
                  <a:pt x="6026532" y="419474"/>
                </a:lnTo>
                <a:lnTo>
                  <a:pt x="6026532" y="412580"/>
                </a:lnTo>
                <a:lnTo>
                  <a:pt x="6023839" y="412580"/>
                </a:lnTo>
                <a:lnTo>
                  <a:pt x="6023839" y="410787"/>
                </a:lnTo>
                <a:lnTo>
                  <a:pt x="6016488" y="410787"/>
                </a:lnTo>
                <a:lnTo>
                  <a:pt x="6016488" y="418398"/>
                </a:lnTo>
                <a:lnTo>
                  <a:pt x="6002479" y="412416"/>
                </a:lnTo>
                <a:cubicBezTo>
                  <a:pt x="5978629" y="395381"/>
                  <a:pt x="5966703" y="378717"/>
                  <a:pt x="5966703" y="362424"/>
                </a:cubicBezTo>
                <a:cubicBezTo>
                  <a:pt x="5966703" y="345679"/>
                  <a:pt x="5973430" y="322802"/>
                  <a:pt x="5986885" y="293794"/>
                </a:cubicBezTo>
                <a:lnTo>
                  <a:pt x="5986885" y="292813"/>
                </a:lnTo>
                <a:lnTo>
                  <a:pt x="5982891" y="294558"/>
                </a:lnTo>
                <a:cubicBezTo>
                  <a:pt x="5979538" y="303226"/>
                  <a:pt x="5968365" y="318411"/>
                  <a:pt x="5949372" y="340114"/>
                </a:cubicBezTo>
                <a:cubicBezTo>
                  <a:pt x="5930380" y="361817"/>
                  <a:pt x="5910577" y="381591"/>
                  <a:pt x="5889965" y="399436"/>
                </a:cubicBezTo>
                <a:cubicBezTo>
                  <a:pt x="5869353" y="417281"/>
                  <a:pt x="5853999" y="426203"/>
                  <a:pt x="5843902" y="426203"/>
                </a:cubicBezTo>
                <a:cubicBezTo>
                  <a:pt x="5839563" y="426203"/>
                  <a:pt x="5834252" y="423805"/>
                  <a:pt x="5827968" y="419010"/>
                </a:cubicBezTo>
                <a:cubicBezTo>
                  <a:pt x="5821684" y="414214"/>
                  <a:pt x="5816051" y="409325"/>
                  <a:pt x="5811070" y="404344"/>
                </a:cubicBezTo>
                <a:lnTo>
                  <a:pt x="5811070" y="393371"/>
                </a:lnTo>
                <a:cubicBezTo>
                  <a:pt x="5815085" y="384679"/>
                  <a:pt x="5824347" y="374070"/>
                  <a:pt x="5838859" y="361542"/>
                </a:cubicBezTo>
                <a:cubicBezTo>
                  <a:pt x="5853370" y="349014"/>
                  <a:pt x="5866977" y="339114"/>
                  <a:pt x="5879678" y="331842"/>
                </a:cubicBezTo>
                <a:lnTo>
                  <a:pt x="5885188" y="340054"/>
                </a:lnTo>
                <a:lnTo>
                  <a:pt x="5893550" y="334103"/>
                </a:lnTo>
                <a:lnTo>
                  <a:pt x="5914301" y="314380"/>
                </a:lnTo>
                <a:lnTo>
                  <a:pt x="5900945" y="309107"/>
                </a:lnTo>
                <a:lnTo>
                  <a:pt x="5900945" y="310039"/>
                </a:lnTo>
                <a:lnTo>
                  <a:pt x="5883729" y="299845"/>
                </a:lnTo>
                <a:lnTo>
                  <a:pt x="5883729" y="292830"/>
                </a:lnTo>
                <a:lnTo>
                  <a:pt x="5885972" y="292830"/>
                </a:lnTo>
                <a:cubicBezTo>
                  <a:pt x="5868927" y="287143"/>
                  <a:pt x="5860405" y="277749"/>
                  <a:pt x="5860405" y="264648"/>
                </a:cubicBezTo>
                <a:cubicBezTo>
                  <a:pt x="5860405" y="254508"/>
                  <a:pt x="5861935" y="241782"/>
                  <a:pt x="5864998" y="226468"/>
                </a:cubicBezTo>
                <a:cubicBezTo>
                  <a:pt x="5868060" y="211154"/>
                  <a:pt x="5871856" y="200101"/>
                  <a:pt x="5876385" y="193310"/>
                </a:cubicBezTo>
                <a:cubicBezTo>
                  <a:pt x="5877404" y="191953"/>
                  <a:pt x="5879057" y="190035"/>
                  <a:pt x="5881343" y="187556"/>
                </a:cubicBezTo>
                <a:cubicBezTo>
                  <a:pt x="5883629" y="185077"/>
                  <a:pt x="5885948" y="183837"/>
                  <a:pt x="5888301" y="183837"/>
                </a:cubicBezTo>
                <a:cubicBezTo>
                  <a:pt x="5893454" y="183837"/>
                  <a:pt x="5898942" y="185841"/>
                  <a:pt x="5904767" y="189849"/>
                </a:cubicBezTo>
                <a:cubicBezTo>
                  <a:pt x="5910592" y="193857"/>
                  <a:pt x="5913504" y="198275"/>
                  <a:pt x="5913504" y="203104"/>
                </a:cubicBezTo>
                <a:cubicBezTo>
                  <a:pt x="5916409" y="211243"/>
                  <a:pt x="5918859" y="219620"/>
                  <a:pt x="5920855" y="228236"/>
                </a:cubicBezTo>
                <a:cubicBezTo>
                  <a:pt x="5920112" y="228031"/>
                  <a:pt x="5920863" y="226806"/>
                  <a:pt x="5923109" y="224560"/>
                </a:cubicBezTo>
                <a:cubicBezTo>
                  <a:pt x="5925354" y="222315"/>
                  <a:pt x="5928377" y="218775"/>
                  <a:pt x="5932178" y="213941"/>
                </a:cubicBezTo>
                <a:cubicBezTo>
                  <a:pt x="5933197" y="213736"/>
                  <a:pt x="5933824" y="213336"/>
                  <a:pt x="5934060" y="212741"/>
                </a:cubicBezTo>
                <a:cubicBezTo>
                  <a:pt x="5934296" y="212146"/>
                  <a:pt x="5934413" y="210722"/>
                  <a:pt x="5934413" y="208469"/>
                </a:cubicBezTo>
                <a:lnTo>
                  <a:pt x="5941522" y="200847"/>
                </a:lnTo>
                <a:cubicBezTo>
                  <a:pt x="5950823" y="189998"/>
                  <a:pt x="5959737" y="180863"/>
                  <a:pt x="5968264" y="173443"/>
                </a:cubicBezTo>
                <a:cubicBezTo>
                  <a:pt x="5976791" y="166023"/>
                  <a:pt x="5985270" y="162313"/>
                  <a:pt x="5993700" y="162313"/>
                </a:cubicBezTo>
                <a:lnTo>
                  <a:pt x="5998472" y="162313"/>
                </a:lnTo>
                <a:cubicBezTo>
                  <a:pt x="6004196" y="166761"/>
                  <a:pt x="6011349" y="170048"/>
                  <a:pt x="6019931" y="172172"/>
                </a:cubicBezTo>
                <a:cubicBezTo>
                  <a:pt x="6023556" y="169295"/>
                  <a:pt x="6028777" y="166569"/>
                  <a:pt x="6035598" y="163992"/>
                </a:cubicBezTo>
                <a:cubicBezTo>
                  <a:pt x="6042417" y="161416"/>
                  <a:pt x="6046489" y="159844"/>
                  <a:pt x="6047813" y="159277"/>
                </a:cubicBezTo>
                <a:lnTo>
                  <a:pt x="6049578" y="158217"/>
                </a:lnTo>
                <a:lnTo>
                  <a:pt x="6047438" y="157881"/>
                </a:lnTo>
                <a:cubicBezTo>
                  <a:pt x="6042226" y="157059"/>
                  <a:pt x="6037469" y="156648"/>
                  <a:pt x="6033169" y="156648"/>
                </a:cubicBezTo>
                <a:cubicBezTo>
                  <a:pt x="6018948" y="156648"/>
                  <a:pt x="6006353" y="157396"/>
                  <a:pt x="5995386" y="158891"/>
                </a:cubicBezTo>
                <a:lnTo>
                  <a:pt x="5992949" y="157991"/>
                </a:lnTo>
                <a:cubicBezTo>
                  <a:pt x="5976681" y="159487"/>
                  <a:pt x="5961417" y="161430"/>
                  <a:pt x="5947158" y="163821"/>
                </a:cubicBezTo>
                <a:lnTo>
                  <a:pt x="5945565" y="162478"/>
                </a:lnTo>
                <a:cubicBezTo>
                  <a:pt x="5920809" y="169450"/>
                  <a:pt x="5898728" y="177352"/>
                  <a:pt x="5879321" y="186184"/>
                </a:cubicBezTo>
                <a:cubicBezTo>
                  <a:pt x="5859914" y="195016"/>
                  <a:pt x="5847891" y="206124"/>
                  <a:pt x="5843252" y="219506"/>
                </a:cubicBezTo>
                <a:cubicBezTo>
                  <a:pt x="5839556" y="230317"/>
                  <a:pt x="5837709" y="242226"/>
                  <a:pt x="5837709" y="255232"/>
                </a:cubicBezTo>
                <a:cubicBezTo>
                  <a:pt x="5837709" y="257361"/>
                  <a:pt x="5838259" y="260628"/>
                  <a:pt x="5839359" y="265033"/>
                </a:cubicBezTo>
                <a:cubicBezTo>
                  <a:pt x="5840649" y="270191"/>
                  <a:pt x="5841295" y="274249"/>
                  <a:pt x="5841295" y="277206"/>
                </a:cubicBezTo>
                <a:cubicBezTo>
                  <a:pt x="5841295" y="280526"/>
                  <a:pt x="5840921" y="282978"/>
                  <a:pt x="5840173" y="284563"/>
                </a:cubicBezTo>
                <a:lnTo>
                  <a:pt x="5837709" y="286139"/>
                </a:lnTo>
                <a:lnTo>
                  <a:pt x="5837709" y="288436"/>
                </a:lnTo>
                <a:lnTo>
                  <a:pt x="5825607" y="292544"/>
                </a:lnTo>
                <a:cubicBezTo>
                  <a:pt x="5822164" y="291110"/>
                  <a:pt x="5818628" y="289557"/>
                  <a:pt x="5814999" y="287883"/>
                </a:cubicBezTo>
                <a:lnTo>
                  <a:pt x="5810798" y="286267"/>
                </a:lnTo>
                <a:lnTo>
                  <a:pt x="5810798" y="287615"/>
                </a:lnTo>
                <a:lnTo>
                  <a:pt x="5803476" y="287615"/>
                </a:lnTo>
                <a:cubicBezTo>
                  <a:pt x="5795341" y="280490"/>
                  <a:pt x="5788421" y="272715"/>
                  <a:pt x="5782716" y="264290"/>
                </a:cubicBezTo>
                <a:cubicBezTo>
                  <a:pt x="5779658" y="264290"/>
                  <a:pt x="5776593" y="261890"/>
                  <a:pt x="5773519" y="257089"/>
                </a:cubicBezTo>
                <a:cubicBezTo>
                  <a:pt x="5770444" y="252289"/>
                  <a:pt x="5768907" y="247784"/>
                  <a:pt x="5768907" y="243573"/>
                </a:cubicBezTo>
                <a:cubicBezTo>
                  <a:pt x="5768907" y="231872"/>
                  <a:pt x="5771934" y="220046"/>
                  <a:pt x="5777987" y="208094"/>
                </a:cubicBezTo>
                <a:cubicBezTo>
                  <a:pt x="5784040" y="196143"/>
                  <a:pt x="5791866" y="185369"/>
                  <a:pt x="5801465" y="175772"/>
                </a:cubicBezTo>
                <a:cubicBezTo>
                  <a:pt x="5811063" y="166176"/>
                  <a:pt x="5820804" y="159196"/>
                  <a:pt x="5830687" y="154834"/>
                </a:cubicBezTo>
                <a:cubicBezTo>
                  <a:pt x="5838597" y="151486"/>
                  <a:pt x="5844428" y="147250"/>
                  <a:pt x="5848181" y="142125"/>
                </a:cubicBezTo>
                <a:cubicBezTo>
                  <a:pt x="5852160" y="142125"/>
                  <a:pt x="5855430" y="141697"/>
                  <a:pt x="5857991" y="140841"/>
                </a:cubicBezTo>
                <a:lnTo>
                  <a:pt x="5862656" y="137607"/>
                </a:lnTo>
                <a:lnTo>
                  <a:pt x="5853221" y="124723"/>
                </a:lnTo>
                <a:cubicBezTo>
                  <a:pt x="5850538" y="119522"/>
                  <a:pt x="5849196" y="113538"/>
                  <a:pt x="5849196" y="106771"/>
                </a:cubicBezTo>
                <a:cubicBezTo>
                  <a:pt x="5849196" y="78915"/>
                  <a:pt x="5854756" y="64987"/>
                  <a:pt x="5865876" y="64987"/>
                </a:cubicBezTo>
                <a:cubicBezTo>
                  <a:pt x="5874811" y="64987"/>
                  <a:pt x="5883038" y="67180"/>
                  <a:pt x="5890558" y="71566"/>
                </a:cubicBezTo>
                <a:cubicBezTo>
                  <a:pt x="5898078" y="75953"/>
                  <a:pt x="5905858" y="81679"/>
                  <a:pt x="5913897" y="88747"/>
                </a:cubicBezTo>
                <a:cubicBezTo>
                  <a:pt x="5913906" y="87809"/>
                  <a:pt x="5914913" y="79870"/>
                  <a:pt x="5916919" y="64930"/>
                </a:cubicBezTo>
                <a:cubicBezTo>
                  <a:pt x="5917219" y="64201"/>
                  <a:pt x="5918063" y="60049"/>
                  <a:pt x="5919451" y="52475"/>
                </a:cubicBezTo>
                <a:cubicBezTo>
                  <a:pt x="5920839" y="44900"/>
                  <a:pt x="5922404" y="38886"/>
                  <a:pt x="5924144" y="34433"/>
                </a:cubicBezTo>
                <a:cubicBezTo>
                  <a:pt x="5925885" y="29980"/>
                  <a:pt x="5928739" y="27754"/>
                  <a:pt x="5932707" y="27754"/>
                </a:cubicBezTo>
                <a:cubicBezTo>
                  <a:pt x="5935926" y="27754"/>
                  <a:pt x="5938163" y="28650"/>
                  <a:pt x="5939420" y="30443"/>
                </a:cubicBezTo>
                <a:lnTo>
                  <a:pt x="5939924" y="35385"/>
                </a:lnTo>
                <a:lnTo>
                  <a:pt x="5946637" y="32683"/>
                </a:lnTo>
                <a:cubicBezTo>
                  <a:pt x="5951137" y="34502"/>
                  <a:pt x="5953640" y="36148"/>
                  <a:pt x="5954145" y="37619"/>
                </a:cubicBezTo>
                <a:lnTo>
                  <a:pt x="5954195" y="36269"/>
                </a:lnTo>
                <a:cubicBezTo>
                  <a:pt x="5958976" y="37098"/>
                  <a:pt x="5963081" y="39825"/>
                  <a:pt x="5966510" y="44452"/>
                </a:cubicBezTo>
                <a:cubicBezTo>
                  <a:pt x="5969940" y="49079"/>
                  <a:pt x="5971454" y="50990"/>
                  <a:pt x="5971054" y="50185"/>
                </a:cubicBezTo>
                <a:cubicBezTo>
                  <a:pt x="5971758" y="50185"/>
                  <a:pt x="5973285" y="49129"/>
                  <a:pt x="5975633" y="47017"/>
                </a:cubicBezTo>
                <a:cubicBezTo>
                  <a:pt x="5977981" y="44905"/>
                  <a:pt x="5980988" y="41279"/>
                  <a:pt x="5984656" y="36140"/>
                </a:cubicBezTo>
                <a:cubicBezTo>
                  <a:pt x="5987770" y="35793"/>
                  <a:pt x="5991546" y="33604"/>
                  <a:pt x="5995982" y="29575"/>
                </a:cubicBezTo>
                <a:cubicBezTo>
                  <a:pt x="6000418" y="25546"/>
                  <a:pt x="6003305" y="22848"/>
                  <a:pt x="6004644" y="21481"/>
                </a:cubicBezTo>
                <a:cubicBezTo>
                  <a:pt x="6007192" y="21481"/>
                  <a:pt x="6009293" y="20974"/>
                  <a:pt x="6010948" y="19960"/>
                </a:cubicBezTo>
                <a:cubicBezTo>
                  <a:pt x="6012603" y="18945"/>
                  <a:pt x="6013757" y="18272"/>
                  <a:pt x="6014409" y="17938"/>
                </a:cubicBezTo>
                <a:cubicBezTo>
                  <a:pt x="6015290" y="17652"/>
                  <a:pt x="6017096" y="16825"/>
                  <a:pt x="6019828" y="15456"/>
                </a:cubicBezTo>
                <a:cubicBezTo>
                  <a:pt x="6022559" y="14086"/>
                  <a:pt x="6025949" y="13402"/>
                  <a:pt x="6029997" y="13402"/>
                </a:cubicBezTo>
                <a:close/>
                <a:moveTo>
                  <a:pt x="524547" y="13402"/>
                </a:moveTo>
                <a:cubicBezTo>
                  <a:pt x="533391" y="18645"/>
                  <a:pt x="538256" y="21489"/>
                  <a:pt x="539142" y="21932"/>
                </a:cubicBezTo>
                <a:cubicBezTo>
                  <a:pt x="540270" y="22493"/>
                  <a:pt x="541624" y="22989"/>
                  <a:pt x="543203" y="23417"/>
                </a:cubicBezTo>
                <a:cubicBezTo>
                  <a:pt x="544782" y="23846"/>
                  <a:pt x="546405" y="24396"/>
                  <a:pt x="548071" y="25068"/>
                </a:cubicBezTo>
                <a:cubicBezTo>
                  <a:pt x="554572" y="27130"/>
                  <a:pt x="560146" y="29278"/>
                  <a:pt x="564791" y="31511"/>
                </a:cubicBezTo>
                <a:cubicBezTo>
                  <a:pt x="569437" y="33745"/>
                  <a:pt x="571760" y="37305"/>
                  <a:pt x="571760" y="42191"/>
                </a:cubicBezTo>
                <a:cubicBezTo>
                  <a:pt x="571760" y="43201"/>
                  <a:pt x="572891" y="45120"/>
                  <a:pt x="575154" y="47949"/>
                </a:cubicBezTo>
                <a:cubicBezTo>
                  <a:pt x="577415" y="50778"/>
                  <a:pt x="578854" y="52652"/>
                  <a:pt x="579468" y="53571"/>
                </a:cubicBezTo>
                <a:cubicBezTo>
                  <a:pt x="583202" y="58867"/>
                  <a:pt x="585416" y="66385"/>
                  <a:pt x="586112" y="76124"/>
                </a:cubicBezTo>
                <a:cubicBezTo>
                  <a:pt x="579687" y="86749"/>
                  <a:pt x="573980" y="92062"/>
                  <a:pt x="568988" y="92062"/>
                </a:cubicBezTo>
                <a:cubicBezTo>
                  <a:pt x="566212" y="92062"/>
                  <a:pt x="563628" y="91912"/>
                  <a:pt x="561237" y="91612"/>
                </a:cubicBezTo>
                <a:cubicBezTo>
                  <a:pt x="558846" y="91312"/>
                  <a:pt x="556644" y="91162"/>
                  <a:pt x="554629" y="91162"/>
                </a:cubicBezTo>
                <a:cubicBezTo>
                  <a:pt x="549781" y="91162"/>
                  <a:pt x="533963" y="95724"/>
                  <a:pt x="507174" y="104849"/>
                </a:cubicBezTo>
                <a:lnTo>
                  <a:pt x="493093" y="109542"/>
                </a:lnTo>
                <a:cubicBezTo>
                  <a:pt x="490698" y="110147"/>
                  <a:pt x="488786" y="110450"/>
                  <a:pt x="487357" y="110450"/>
                </a:cubicBezTo>
                <a:lnTo>
                  <a:pt x="481435" y="110450"/>
                </a:lnTo>
                <a:cubicBezTo>
                  <a:pt x="498575" y="93652"/>
                  <a:pt x="508419" y="83551"/>
                  <a:pt x="510967" y="80146"/>
                </a:cubicBezTo>
                <a:cubicBezTo>
                  <a:pt x="512505" y="77979"/>
                  <a:pt x="514397" y="75046"/>
                  <a:pt x="516642" y="71348"/>
                </a:cubicBezTo>
                <a:cubicBezTo>
                  <a:pt x="518888" y="67650"/>
                  <a:pt x="520011" y="65704"/>
                  <a:pt x="520011" y="65508"/>
                </a:cubicBezTo>
                <a:cubicBezTo>
                  <a:pt x="520011" y="61679"/>
                  <a:pt x="514060" y="59765"/>
                  <a:pt x="502159" y="59765"/>
                </a:cubicBezTo>
                <a:cubicBezTo>
                  <a:pt x="499525" y="59765"/>
                  <a:pt x="494321" y="61191"/>
                  <a:pt x="486546" y="64044"/>
                </a:cubicBezTo>
                <a:cubicBezTo>
                  <a:pt x="478771" y="66897"/>
                  <a:pt x="474884" y="68283"/>
                  <a:pt x="474884" y="68202"/>
                </a:cubicBezTo>
                <a:cubicBezTo>
                  <a:pt x="474884" y="71207"/>
                  <a:pt x="475029" y="73793"/>
                  <a:pt x="475320" y="75960"/>
                </a:cubicBezTo>
                <a:cubicBezTo>
                  <a:pt x="475610" y="78127"/>
                  <a:pt x="475865" y="79770"/>
                  <a:pt x="476084" y="80889"/>
                </a:cubicBezTo>
                <a:cubicBezTo>
                  <a:pt x="477079" y="85837"/>
                  <a:pt x="477577" y="90728"/>
                  <a:pt x="477577" y="95562"/>
                </a:cubicBezTo>
                <a:cubicBezTo>
                  <a:pt x="477577" y="97724"/>
                  <a:pt x="477427" y="99927"/>
                  <a:pt x="477127" y="102170"/>
                </a:cubicBezTo>
                <a:cubicBezTo>
                  <a:pt x="476827" y="104413"/>
                  <a:pt x="476677" y="106135"/>
                  <a:pt x="476677" y="107335"/>
                </a:cubicBezTo>
                <a:lnTo>
                  <a:pt x="478470" y="110893"/>
                </a:lnTo>
                <a:lnTo>
                  <a:pt x="473501" y="125538"/>
                </a:lnTo>
                <a:lnTo>
                  <a:pt x="483199" y="122887"/>
                </a:lnTo>
                <a:cubicBezTo>
                  <a:pt x="500035" y="118520"/>
                  <a:pt x="513537" y="114666"/>
                  <a:pt x="523708" y="111325"/>
                </a:cubicBezTo>
                <a:cubicBezTo>
                  <a:pt x="533878" y="107984"/>
                  <a:pt x="544211" y="103451"/>
                  <a:pt x="554708" y="97727"/>
                </a:cubicBezTo>
                <a:cubicBezTo>
                  <a:pt x="559828" y="97727"/>
                  <a:pt x="564435" y="99201"/>
                  <a:pt x="568531" y="102149"/>
                </a:cubicBezTo>
                <a:cubicBezTo>
                  <a:pt x="572627" y="105097"/>
                  <a:pt x="575575" y="107087"/>
                  <a:pt x="577375" y="108121"/>
                </a:cubicBezTo>
                <a:lnTo>
                  <a:pt x="587027" y="111736"/>
                </a:lnTo>
                <a:cubicBezTo>
                  <a:pt x="596727" y="114645"/>
                  <a:pt x="604458" y="118020"/>
                  <a:pt x="610219" y="121858"/>
                </a:cubicBezTo>
                <a:cubicBezTo>
                  <a:pt x="615979" y="125697"/>
                  <a:pt x="618859" y="130543"/>
                  <a:pt x="618859" y="136396"/>
                </a:cubicBezTo>
                <a:cubicBezTo>
                  <a:pt x="620354" y="136958"/>
                  <a:pt x="624689" y="142875"/>
                  <a:pt x="631861" y="154148"/>
                </a:cubicBezTo>
                <a:lnTo>
                  <a:pt x="631861" y="160763"/>
                </a:lnTo>
                <a:lnTo>
                  <a:pt x="630518" y="160620"/>
                </a:lnTo>
                <a:cubicBezTo>
                  <a:pt x="631313" y="159868"/>
                  <a:pt x="631886" y="160796"/>
                  <a:pt x="632236" y="163406"/>
                </a:cubicBezTo>
                <a:cubicBezTo>
                  <a:pt x="632585" y="166016"/>
                  <a:pt x="632761" y="169295"/>
                  <a:pt x="632761" y="173243"/>
                </a:cubicBezTo>
                <a:lnTo>
                  <a:pt x="625678" y="172349"/>
                </a:lnTo>
                <a:lnTo>
                  <a:pt x="628724" y="175179"/>
                </a:lnTo>
                <a:lnTo>
                  <a:pt x="628724" y="183109"/>
                </a:lnTo>
                <a:lnTo>
                  <a:pt x="621145" y="183109"/>
                </a:lnTo>
                <a:lnTo>
                  <a:pt x="617873" y="181316"/>
                </a:lnTo>
                <a:lnTo>
                  <a:pt x="609793" y="182209"/>
                </a:lnTo>
                <a:cubicBezTo>
                  <a:pt x="608417" y="181628"/>
                  <a:pt x="605894" y="180419"/>
                  <a:pt x="602225" y="178583"/>
                </a:cubicBezTo>
                <a:cubicBezTo>
                  <a:pt x="598555" y="176747"/>
                  <a:pt x="596282" y="175715"/>
                  <a:pt x="595406" y="175486"/>
                </a:cubicBezTo>
                <a:cubicBezTo>
                  <a:pt x="593192" y="177277"/>
                  <a:pt x="590813" y="178172"/>
                  <a:pt x="588269" y="178172"/>
                </a:cubicBezTo>
                <a:cubicBezTo>
                  <a:pt x="587269" y="178172"/>
                  <a:pt x="586095" y="177874"/>
                  <a:pt x="584748" y="177276"/>
                </a:cubicBezTo>
                <a:cubicBezTo>
                  <a:pt x="583399" y="176678"/>
                  <a:pt x="582630" y="176379"/>
                  <a:pt x="582440" y="176379"/>
                </a:cubicBezTo>
                <a:cubicBezTo>
                  <a:pt x="574544" y="176379"/>
                  <a:pt x="566409" y="177052"/>
                  <a:pt x="558037" y="178397"/>
                </a:cubicBezTo>
                <a:cubicBezTo>
                  <a:pt x="549664" y="179743"/>
                  <a:pt x="540037" y="181413"/>
                  <a:pt x="529155" y="183409"/>
                </a:cubicBezTo>
                <a:cubicBezTo>
                  <a:pt x="534084" y="187757"/>
                  <a:pt x="537758" y="192029"/>
                  <a:pt x="540178" y="196225"/>
                </a:cubicBezTo>
                <a:cubicBezTo>
                  <a:pt x="542597" y="200420"/>
                  <a:pt x="544304" y="206662"/>
                  <a:pt x="545300" y="214948"/>
                </a:cubicBezTo>
                <a:lnTo>
                  <a:pt x="542045" y="218022"/>
                </a:lnTo>
                <a:lnTo>
                  <a:pt x="542607" y="220635"/>
                </a:lnTo>
                <a:cubicBezTo>
                  <a:pt x="526495" y="230003"/>
                  <a:pt x="509720" y="239891"/>
                  <a:pt x="492282" y="250299"/>
                </a:cubicBezTo>
                <a:cubicBezTo>
                  <a:pt x="483564" y="255504"/>
                  <a:pt x="476707" y="259776"/>
                  <a:pt x="471715" y="263118"/>
                </a:cubicBezTo>
                <a:lnTo>
                  <a:pt x="464223" y="268887"/>
                </a:lnTo>
                <a:lnTo>
                  <a:pt x="465747" y="270105"/>
                </a:lnTo>
                <a:cubicBezTo>
                  <a:pt x="467533" y="271806"/>
                  <a:pt x="469964" y="274294"/>
                  <a:pt x="473041" y="277571"/>
                </a:cubicBezTo>
                <a:lnTo>
                  <a:pt x="477770" y="275923"/>
                </a:lnTo>
                <a:lnTo>
                  <a:pt x="477993" y="276278"/>
                </a:lnTo>
                <a:lnTo>
                  <a:pt x="479200" y="275425"/>
                </a:lnTo>
                <a:lnTo>
                  <a:pt x="483335" y="273984"/>
                </a:lnTo>
                <a:lnTo>
                  <a:pt x="480822" y="274553"/>
                </a:lnTo>
                <a:lnTo>
                  <a:pt x="485114" y="272649"/>
                </a:lnTo>
                <a:lnTo>
                  <a:pt x="490064" y="272649"/>
                </a:lnTo>
                <a:cubicBezTo>
                  <a:pt x="502256" y="278063"/>
                  <a:pt x="510996" y="284158"/>
                  <a:pt x="516285" y="290933"/>
                </a:cubicBezTo>
                <a:cubicBezTo>
                  <a:pt x="521574" y="297708"/>
                  <a:pt x="524218" y="307186"/>
                  <a:pt x="524218" y="319369"/>
                </a:cubicBezTo>
                <a:cubicBezTo>
                  <a:pt x="524218" y="322360"/>
                  <a:pt x="523407" y="330353"/>
                  <a:pt x="521782" y="343350"/>
                </a:cubicBezTo>
                <a:cubicBezTo>
                  <a:pt x="520120" y="352775"/>
                  <a:pt x="519289" y="359881"/>
                  <a:pt x="519289" y="364667"/>
                </a:cubicBezTo>
                <a:cubicBezTo>
                  <a:pt x="519289" y="366053"/>
                  <a:pt x="519373" y="367134"/>
                  <a:pt x="519539" y="367910"/>
                </a:cubicBezTo>
                <a:cubicBezTo>
                  <a:pt x="519706" y="368687"/>
                  <a:pt x="518994" y="369075"/>
                  <a:pt x="517403" y="369075"/>
                </a:cubicBezTo>
                <a:cubicBezTo>
                  <a:pt x="533968" y="369075"/>
                  <a:pt x="548274" y="367091"/>
                  <a:pt x="560323" y="363124"/>
                </a:cubicBezTo>
                <a:cubicBezTo>
                  <a:pt x="572372" y="359157"/>
                  <a:pt x="582997" y="352301"/>
                  <a:pt x="592198" y="342557"/>
                </a:cubicBezTo>
                <a:cubicBezTo>
                  <a:pt x="593708" y="338033"/>
                  <a:pt x="594463" y="334640"/>
                  <a:pt x="594463" y="332377"/>
                </a:cubicBezTo>
                <a:cubicBezTo>
                  <a:pt x="594463" y="322438"/>
                  <a:pt x="593015" y="312476"/>
                  <a:pt x="590120" y="302492"/>
                </a:cubicBezTo>
                <a:cubicBezTo>
                  <a:pt x="587224" y="292507"/>
                  <a:pt x="582800" y="280340"/>
                  <a:pt x="576846" y="265991"/>
                </a:cubicBezTo>
                <a:cubicBezTo>
                  <a:pt x="571846" y="253984"/>
                  <a:pt x="568507" y="245343"/>
                  <a:pt x="566831" y="240066"/>
                </a:cubicBezTo>
                <a:cubicBezTo>
                  <a:pt x="564702" y="233289"/>
                  <a:pt x="562870" y="225711"/>
                  <a:pt x="561334" y="217331"/>
                </a:cubicBezTo>
                <a:cubicBezTo>
                  <a:pt x="559798" y="208951"/>
                  <a:pt x="558880" y="202123"/>
                  <a:pt x="558580" y="196846"/>
                </a:cubicBezTo>
                <a:lnTo>
                  <a:pt x="568588" y="196846"/>
                </a:lnTo>
                <a:cubicBezTo>
                  <a:pt x="573313" y="215734"/>
                  <a:pt x="579141" y="233217"/>
                  <a:pt x="586073" y="249296"/>
                </a:cubicBezTo>
                <a:cubicBezTo>
                  <a:pt x="593005" y="265374"/>
                  <a:pt x="601999" y="284024"/>
                  <a:pt x="613058" y="305245"/>
                </a:cubicBezTo>
                <a:lnTo>
                  <a:pt x="629125" y="338714"/>
                </a:lnTo>
                <a:cubicBezTo>
                  <a:pt x="631692" y="344172"/>
                  <a:pt x="634360" y="351825"/>
                  <a:pt x="637129" y="361674"/>
                </a:cubicBezTo>
                <a:cubicBezTo>
                  <a:pt x="639899" y="371523"/>
                  <a:pt x="641283" y="378950"/>
                  <a:pt x="641283" y="383955"/>
                </a:cubicBezTo>
                <a:lnTo>
                  <a:pt x="641283" y="389785"/>
                </a:lnTo>
                <a:cubicBezTo>
                  <a:pt x="641283" y="404825"/>
                  <a:pt x="632657" y="415327"/>
                  <a:pt x="615405" y="421292"/>
                </a:cubicBezTo>
                <a:cubicBezTo>
                  <a:pt x="598153" y="427257"/>
                  <a:pt x="581333" y="430240"/>
                  <a:pt x="564945" y="430240"/>
                </a:cubicBezTo>
                <a:cubicBezTo>
                  <a:pt x="556191" y="430240"/>
                  <a:pt x="543432" y="428517"/>
                  <a:pt x="526665" y="425071"/>
                </a:cubicBezTo>
                <a:lnTo>
                  <a:pt x="511450" y="418574"/>
                </a:lnTo>
                <a:lnTo>
                  <a:pt x="514182" y="418574"/>
                </a:lnTo>
                <a:lnTo>
                  <a:pt x="514182" y="419474"/>
                </a:lnTo>
                <a:lnTo>
                  <a:pt x="521082" y="419474"/>
                </a:lnTo>
                <a:lnTo>
                  <a:pt x="521082" y="412580"/>
                </a:lnTo>
                <a:lnTo>
                  <a:pt x="518389" y="412580"/>
                </a:lnTo>
                <a:lnTo>
                  <a:pt x="518389" y="410787"/>
                </a:lnTo>
                <a:lnTo>
                  <a:pt x="511038" y="410787"/>
                </a:lnTo>
                <a:lnTo>
                  <a:pt x="511038" y="418398"/>
                </a:lnTo>
                <a:lnTo>
                  <a:pt x="497030" y="412416"/>
                </a:lnTo>
                <a:cubicBezTo>
                  <a:pt x="473179" y="395381"/>
                  <a:pt x="461253" y="378717"/>
                  <a:pt x="461253" y="362424"/>
                </a:cubicBezTo>
                <a:cubicBezTo>
                  <a:pt x="461253" y="345679"/>
                  <a:pt x="467981" y="322802"/>
                  <a:pt x="481435" y="293794"/>
                </a:cubicBezTo>
                <a:lnTo>
                  <a:pt x="481435" y="292812"/>
                </a:lnTo>
                <a:lnTo>
                  <a:pt x="477441" y="294558"/>
                </a:lnTo>
                <a:cubicBezTo>
                  <a:pt x="474089" y="303226"/>
                  <a:pt x="462916" y="318411"/>
                  <a:pt x="443923" y="340114"/>
                </a:cubicBezTo>
                <a:cubicBezTo>
                  <a:pt x="424930" y="361817"/>
                  <a:pt x="405128" y="381591"/>
                  <a:pt x="384515" y="399436"/>
                </a:cubicBezTo>
                <a:cubicBezTo>
                  <a:pt x="363903" y="417281"/>
                  <a:pt x="348549" y="426203"/>
                  <a:pt x="338452" y="426203"/>
                </a:cubicBezTo>
                <a:cubicBezTo>
                  <a:pt x="334114" y="426203"/>
                  <a:pt x="328802" y="423805"/>
                  <a:pt x="322518" y="419010"/>
                </a:cubicBezTo>
                <a:cubicBezTo>
                  <a:pt x="316234" y="414214"/>
                  <a:pt x="310601" y="409325"/>
                  <a:pt x="305620" y="404344"/>
                </a:cubicBezTo>
                <a:lnTo>
                  <a:pt x="305620" y="393371"/>
                </a:lnTo>
                <a:cubicBezTo>
                  <a:pt x="309635" y="384679"/>
                  <a:pt x="318898" y="374070"/>
                  <a:pt x="333409" y="361542"/>
                </a:cubicBezTo>
                <a:cubicBezTo>
                  <a:pt x="347920" y="349014"/>
                  <a:pt x="361527" y="339114"/>
                  <a:pt x="374228" y="331842"/>
                </a:cubicBezTo>
                <a:lnTo>
                  <a:pt x="379738" y="340054"/>
                </a:lnTo>
                <a:lnTo>
                  <a:pt x="388100" y="334103"/>
                </a:lnTo>
                <a:lnTo>
                  <a:pt x="408851" y="314380"/>
                </a:lnTo>
                <a:lnTo>
                  <a:pt x="395495" y="309107"/>
                </a:lnTo>
                <a:lnTo>
                  <a:pt x="395495" y="310039"/>
                </a:lnTo>
                <a:lnTo>
                  <a:pt x="378279" y="299845"/>
                </a:lnTo>
                <a:lnTo>
                  <a:pt x="378279" y="292830"/>
                </a:lnTo>
                <a:lnTo>
                  <a:pt x="380522" y="292830"/>
                </a:lnTo>
                <a:cubicBezTo>
                  <a:pt x="363477" y="287143"/>
                  <a:pt x="354955" y="277749"/>
                  <a:pt x="354955" y="264648"/>
                </a:cubicBezTo>
                <a:cubicBezTo>
                  <a:pt x="354955" y="254508"/>
                  <a:pt x="356486" y="241782"/>
                  <a:pt x="359548" y="226468"/>
                </a:cubicBezTo>
                <a:cubicBezTo>
                  <a:pt x="362610" y="211154"/>
                  <a:pt x="366406" y="200101"/>
                  <a:pt x="370935" y="193310"/>
                </a:cubicBezTo>
                <a:cubicBezTo>
                  <a:pt x="371954" y="191953"/>
                  <a:pt x="373607" y="190035"/>
                  <a:pt x="375893" y="187556"/>
                </a:cubicBezTo>
                <a:cubicBezTo>
                  <a:pt x="378179" y="185077"/>
                  <a:pt x="380498" y="183837"/>
                  <a:pt x="382851" y="183837"/>
                </a:cubicBezTo>
                <a:cubicBezTo>
                  <a:pt x="388004" y="183837"/>
                  <a:pt x="393493" y="185841"/>
                  <a:pt x="399317" y="189849"/>
                </a:cubicBezTo>
                <a:cubicBezTo>
                  <a:pt x="405142" y="193857"/>
                  <a:pt x="408054" y="198275"/>
                  <a:pt x="408054" y="203104"/>
                </a:cubicBezTo>
                <a:cubicBezTo>
                  <a:pt x="410959" y="211243"/>
                  <a:pt x="413410" y="219620"/>
                  <a:pt x="415405" y="228236"/>
                </a:cubicBezTo>
                <a:cubicBezTo>
                  <a:pt x="414662" y="228031"/>
                  <a:pt x="415413" y="226806"/>
                  <a:pt x="417659" y="224560"/>
                </a:cubicBezTo>
                <a:cubicBezTo>
                  <a:pt x="419904" y="222315"/>
                  <a:pt x="422927" y="218775"/>
                  <a:pt x="426728" y="213941"/>
                </a:cubicBezTo>
                <a:cubicBezTo>
                  <a:pt x="427747" y="213736"/>
                  <a:pt x="428374" y="213336"/>
                  <a:pt x="428610" y="212741"/>
                </a:cubicBezTo>
                <a:cubicBezTo>
                  <a:pt x="428846" y="212146"/>
                  <a:pt x="428964" y="210722"/>
                  <a:pt x="428964" y="208469"/>
                </a:cubicBezTo>
                <a:lnTo>
                  <a:pt x="436072" y="200847"/>
                </a:lnTo>
                <a:cubicBezTo>
                  <a:pt x="445373" y="189998"/>
                  <a:pt x="454287" y="180863"/>
                  <a:pt x="462815" y="173443"/>
                </a:cubicBezTo>
                <a:cubicBezTo>
                  <a:pt x="471342" y="166023"/>
                  <a:pt x="479820" y="162313"/>
                  <a:pt x="488250" y="162313"/>
                </a:cubicBezTo>
                <a:lnTo>
                  <a:pt x="493022" y="162313"/>
                </a:lnTo>
                <a:cubicBezTo>
                  <a:pt x="498746" y="166761"/>
                  <a:pt x="505900" y="170048"/>
                  <a:pt x="514482" y="172172"/>
                </a:cubicBezTo>
                <a:cubicBezTo>
                  <a:pt x="518106" y="169295"/>
                  <a:pt x="523328" y="166569"/>
                  <a:pt x="530148" y="163992"/>
                </a:cubicBezTo>
                <a:cubicBezTo>
                  <a:pt x="536968" y="161416"/>
                  <a:pt x="541040" y="159844"/>
                  <a:pt x="542363" y="159277"/>
                </a:cubicBezTo>
                <a:lnTo>
                  <a:pt x="544128" y="158217"/>
                </a:lnTo>
                <a:lnTo>
                  <a:pt x="541989" y="157881"/>
                </a:lnTo>
                <a:cubicBezTo>
                  <a:pt x="536776" y="157059"/>
                  <a:pt x="532019" y="156648"/>
                  <a:pt x="527719" y="156648"/>
                </a:cubicBezTo>
                <a:cubicBezTo>
                  <a:pt x="513498" y="156648"/>
                  <a:pt x="500904" y="157396"/>
                  <a:pt x="489935" y="158891"/>
                </a:cubicBezTo>
                <a:lnTo>
                  <a:pt x="487500" y="157991"/>
                </a:lnTo>
                <a:cubicBezTo>
                  <a:pt x="471231" y="159487"/>
                  <a:pt x="455967" y="161430"/>
                  <a:pt x="441708" y="163821"/>
                </a:cubicBezTo>
                <a:lnTo>
                  <a:pt x="440115" y="162478"/>
                </a:lnTo>
                <a:cubicBezTo>
                  <a:pt x="415360" y="169450"/>
                  <a:pt x="393278" y="177352"/>
                  <a:pt x="373871" y="186184"/>
                </a:cubicBezTo>
                <a:cubicBezTo>
                  <a:pt x="354464" y="195016"/>
                  <a:pt x="342441" y="206124"/>
                  <a:pt x="337802" y="219506"/>
                </a:cubicBezTo>
                <a:cubicBezTo>
                  <a:pt x="334106" y="230317"/>
                  <a:pt x="332259" y="242226"/>
                  <a:pt x="332259" y="255232"/>
                </a:cubicBezTo>
                <a:cubicBezTo>
                  <a:pt x="332259" y="257361"/>
                  <a:pt x="332809" y="260628"/>
                  <a:pt x="333909" y="265033"/>
                </a:cubicBezTo>
                <a:cubicBezTo>
                  <a:pt x="335200" y="270191"/>
                  <a:pt x="335845" y="274249"/>
                  <a:pt x="335845" y="277206"/>
                </a:cubicBezTo>
                <a:cubicBezTo>
                  <a:pt x="335845" y="280526"/>
                  <a:pt x="335471" y="282978"/>
                  <a:pt x="334723" y="284563"/>
                </a:cubicBezTo>
                <a:lnTo>
                  <a:pt x="332259" y="286139"/>
                </a:lnTo>
                <a:lnTo>
                  <a:pt x="332259" y="288436"/>
                </a:lnTo>
                <a:lnTo>
                  <a:pt x="320157" y="292544"/>
                </a:lnTo>
                <a:cubicBezTo>
                  <a:pt x="316714" y="291110"/>
                  <a:pt x="313178" y="289557"/>
                  <a:pt x="309549" y="287883"/>
                </a:cubicBezTo>
                <a:lnTo>
                  <a:pt x="305348" y="286267"/>
                </a:lnTo>
                <a:lnTo>
                  <a:pt x="305348" y="287615"/>
                </a:lnTo>
                <a:lnTo>
                  <a:pt x="298026" y="287615"/>
                </a:lnTo>
                <a:cubicBezTo>
                  <a:pt x="289892" y="280490"/>
                  <a:pt x="282972" y="272715"/>
                  <a:pt x="277266" y="264290"/>
                </a:cubicBezTo>
                <a:cubicBezTo>
                  <a:pt x="274209" y="264290"/>
                  <a:pt x="271143" y="261890"/>
                  <a:pt x="268069" y="257089"/>
                </a:cubicBezTo>
                <a:cubicBezTo>
                  <a:pt x="264995" y="252289"/>
                  <a:pt x="263457" y="247784"/>
                  <a:pt x="263457" y="243573"/>
                </a:cubicBezTo>
                <a:cubicBezTo>
                  <a:pt x="263457" y="231872"/>
                  <a:pt x="266484" y="220046"/>
                  <a:pt x="272537" y="208094"/>
                </a:cubicBezTo>
                <a:cubicBezTo>
                  <a:pt x="278590" y="196143"/>
                  <a:pt x="286416" y="185369"/>
                  <a:pt x="296015" y="175772"/>
                </a:cubicBezTo>
                <a:cubicBezTo>
                  <a:pt x="305614" y="166176"/>
                  <a:pt x="315354" y="159196"/>
                  <a:pt x="325237" y="154834"/>
                </a:cubicBezTo>
                <a:cubicBezTo>
                  <a:pt x="333147" y="151486"/>
                  <a:pt x="338979" y="147250"/>
                  <a:pt x="342732" y="142125"/>
                </a:cubicBezTo>
                <a:cubicBezTo>
                  <a:pt x="346711" y="142125"/>
                  <a:pt x="349981" y="141697"/>
                  <a:pt x="352542" y="140841"/>
                </a:cubicBezTo>
                <a:lnTo>
                  <a:pt x="357206" y="137607"/>
                </a:lnTo>
                <a:lnTo>
                  <a:pt x="347771" y="124723"/>
                </a:lnTo>
                <a:cubicBezTo>
                  <a:pt x="345088" y="119522"/>
                  <a:pt x="343746" y="113538"/>
                  <a:pt x="343746" y="106771"/>
                </a:cubicBezTo>
                <a:cubicBezTo>
                  <a:pt x="343746" y="78915"/>
                  <a:pt x="349306" y="64987"/>
                  <a:pt x="360427" y="64987"/>
                </a:cubicBezTo>
                <a:cubicBezTo>
                  <a:pt x="369361" y="64987"/>
                  <a:pt x="377588" y="67180"/>
                  <a:pt x="385108" y="71566"/>
                </a:cubicBezTo>
                <a:cubicBezTo>
                  <a:pt x="392628" y="75953"/>
                  <a:pt x="400408" y="81679"/>
                  <a:pt x="408447" y="88747"/>
                </a:cubicBezTo>
                <a:cubicBezTo>
                  <a:pt x="408456" y="87809"/>
                  <a:pt x="409464" y="79870"/>
                  <a:pt x="411469" y="64930"/>
                </a:cubicBezTo>
                <a:cubicBezTo>
                  <a:pt x="411769" y="64201"/>
                  <a:pt x="412613" y="60049"/>
                  <a:pt x="414001" y="52475"/>
                </a:cubicBezTo>
                <a:cubicBezTo>
                  <a:pt x="415390" y="44900"/>
                  <a:pt x="416954" y="38886"/>
                  <a:pt x="418694" y="34433"/>
                </a:cubicBezTo>
                <a:cubicBezTo>
                  <a:pt x="420435" y="29980"/>
                  <a:pt x="423289" y="27754"/>
                  <a:pt x="427256" y="27754"/>
                </a:cubicBezTo>
                <a:cubicBezTo>
                  <a:pt x="430476" y="27754"/>
                  <a:pt x="432714" y="28650"/>
                  <a:pt x="433970" y="30443"/>
                </a:cubicBezTo>
                <a:lnTo>
                  <a:pt x="434474" y="35385"/>
                </a:lnTo>
                <a:lnTo>
                  <a:pt x="441187" y="32683"/>
                </a:lnTo>
                <a:cubicBezTo>
                  <a:pt x="445687" y="34502"/>
                  <a:pt x="448190" y="36148"/>
                  <a:pt x="448695" y="37619"/>
                </a:cubicBezTo>
                <a:lnTo>
                  <a:pt x="448745" y="36269"/>
                </a:lnTo>
                <a:cubicBezTo>
                  <a:pt x="453526" y="37098"/>
                  <a:pt x="457632" y="39825"/>
                  <a:pt x="461060" y="44452"/>
                </a:cubicBezTo>
                <a:cubicBezTo>
                  <a:pt x="464490" y="49079"/>
                  <a:pt x="466004" y="50990"/>
                  <a:pt x="465604" y="50185"/>
                </a:cubicBezTo>
                <a:cubicBezTo>
                  <a:pt x="466309" y="50185"/>
                  <a:pt x="467835" y="49129"/>
                  <a:pt x="470183" y="47017"/>
                </a:cubicBezTo>
                <a:cubicBezTo>
                  <a:pt x="472531" y="44905"/>
                  <a:pt x="475538" y="41279"/>
                  <a:pt x="479206" y="36140"/>
                </a:cubicBezTo>
                <a:cubicBezTo>
                  <a:pt x="482321" y="35793"/>
                  <a:pt x="486096" y="33604"/>
                  <a:pt x="490532" y="29575"/>
                </a:cubicBezTo>
                <a:cubicBezTo>
                  <a:pt x="494969" y="25546"/>
                  <a:pt x="497856" y="22848"/>
                  <a:pt x="499194" y="21481"/>
                </a:cubicBezTo>
                <a:cubicBezTo>
                  <a:pt x="501742" y="21481"/>
                  <a:pt x="503843" y="20974"/>
                  <a:pt x="505498" y="19960"/>
                </a:cubicBezTo>
                <a:cubicBezTo>
                  <a:pt x="507153" y="18945"/>
                  <a:pt x="508307" y="18272"/>
                  <a:pt x="508959" y="17938"/>
                </a:cubicBezTo>
                <a:cubicBezTo>
                  <a:pt x="509840" y="17652"/>
                  <a:pt x="511647" y="16825"/>
                  <a:pt x="514378" y="15456"/>
                </a:cubicBezTo>
                <a:cubicBezTo>
                  <a:pt x="517109" y="14086"/>
                  <a:pt x="520499" y="13402"/>
                  <a:pt x="524547" y="13402"/>
                </a:cubicBezTo>
                <a:close/>
                <a:moveTo>
                  <a:pt x="9060507" y="1786"/>
                </a:moveTo>
                <a:lnTo>
                  <a:pt x="9127256" y="1786"/>
                </a:lnTo>
                <a:lnTo>
                  <a:pt x="9127256" y="82823"/>
                </a:lnTo>
                <a:cubicBezTo>
                  <a:pt x="9122196" y="113165"/>
                  <a:pt x="9106132" y="133490"/>
                  <a:pt x="9079064" y="143796"/>
                </a:cubicBezTo>
                <a:lnTo>
                  <a:pt x="9065753" y="143796"/>
                </a:lnTo>
                <a:lnTo>
                  <a:pt x="9065753" y="113714"/>
                </a:lnTo>
                <a:cubicBezTo>
                  <a:pt x="9083277" y="106775"/>
                  <a:pt x="9091007" y="91706"/>
                  <a:pt x="9088942" y="68508"/>
                </a:cubicBezTo>
                <a:lnTo>
                  <a:pt x="9060507" y="68508"/>
                </a:lnTo>
                <a:close/>
                <a:moveTo>
                  <a:pt x="8957201" y="1786"/>
                </a:moveTo>
                <a:lnTo>
                  <a:pt x="9025709" y="1786"/>
                </a:lnTo>
                <a:lnTo>
                  <a:pt x="9025709" y="82767"/>
                </a:lnTo>
                <a:cubicBezTo>
                  <a:pt x="9019365" y="113184"/>
                  <a:pt x="9002715" y="133527"/>
                  <a:pt x="8975758" y="143796"/>
                </a:cubicBezTo>
                <a:lnTo>
                  <a:pt x="8962448" y="143796"/>
                </a:lnTo>
                <a:lnTo>
                  <a:pt x="8962448" y="113714"/>
                </a:lnTo>
                <a:cubicBezTo>
                  <a:pt x="8979953" y="106738"/>
                  <a:pt x="8988204" y="91669"/>
                  <a:pt x="8987199" y="68508"/>
                </a:cubicBezTo>
                <a:lnTo>
                  <a:pt x="8957201" y="68508"/>
                </a:lnTo>
                <a:close/>
                <a:moveTo>
                  <a:pt x="159562" y="0"/>
                </a:moveTo>
                <a:lnTo>
                  <a:pt x="159562" y="33766"/>
                </a:lnTo>
                <a:cubicBezTo>
                  <a:pt x="142056" y="39533"/>
                  <a:pt x="134345" y="53969"/>
                  <a:pt x="136429" y="77075"/>
                </a:cubicBezTo>
                <a:lnTo>
                  <a:pt x="166566" y="77075"/>
                </a:lnTo>
                <a:lnTo>
                  <a:pt x="166566" y="143796"/>
                </a:lnTo>
                <a:lnTo>
                  <a:pt x="98059" y="143796"/>
                </a:lnTo>
                <a:lnTo>
                  <a:pt x="98059" y="64629"/>
                </a:lnTo>
                <a:cubicBezTo>
                  <a:pt x="105426" y="29115"/>
                  <a:pt x="122439" y="8939"/>
                  <a:pt x="149098" y="4102"/>
                </a:cubicBezTo>
                <a:close/>
                <a:moveTo>
                  <a:pt x="61503" y="0"/>
                </a:moveTo>
                <a:lnTo>
                  <a:pt x="61503" y="33766"/>
                </a:lnTo>
                <a:cubicBezTo>
                  <a:pt x="43997" y="39533"/>
                  <a:pt x="36286" y="53969"/>
                  <a:pt x="38369" y="77075"/>
                </a:cubicBezTo>
                <a:lnTo>
                  <a:pt x="66749" y="77075"/>
                </a:lnTo>
                <a:lnTo>
                  <a:pt x="66749" y="143796"/>
                </a:lnTo>
                <a:lnTo>
                  <a:pt x="0" y="143796"/>
                </a:lnTo>
                <a:lnTo>
                  <a:pt x="0" y="64350"/>
                </a:lnTo>
                <a:cubicBezTo>
                  <a:pt x="6101" y="28984"/>
                  <a:pt x="23152" y="8865"/>
                  <a:pt x="51150" y="3991"/>
                </a:cubicBezTo>
                <a:close/>
              </a:path>
            </a:pathLst>
          </a:custGeom>
          <a:gradFill>
            <a:gsLst>
              <a:gs pos="7300">
                <a:schemeClr val="accent4">
                  <a:lumMod val="40000"/>
                  <a:lumOff val="60000"/>
                </a:schemeClr>
              </a:gs>
              <a:gs pos="100000">
                <a:schemeClr val="bg1"/>
              </a:gs>
            </a:gsLst>
            <a:lin ang="5400000" scaled="0"/>
          </a:gradFill>
          <a:ln>
            <a:noFill/>
          </a:ln>
          <a:effectLst>
            <a:glow>
              <a:srgbClr val="000000"/>
            </a:glow>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3600" b="1" kern="100" dirty="0">
              <a:gradFill>
                <a:gsLst>
                  <a:gs pos="7300">
                    <a:schemeClr val="accent4">
                      <a:lumMod val="40000"/>
                      <a:lumOff val="60000"/>
                    </a:schemeClr>
                  </a:gs>
                  <a:gs pos="100000">
                    <a:schemeClr val="bg1"/>
                  </a:gs>
                </a:gsLst>
                <a:lin ang="5400000" scaled="0"/>
              </a:gradFill>
              <a:effectLst>
                <a:outerShdw blurRad="38100" dist="38100" dir="2700000" algn="tl">
                  <a:srgbClr val="000000">
                    <a:alpha val="43137"/>
                  </a:srgbClr>
                </a:outerShdw>
              </a:effectLst>
              <a:latin typeface="+mj-ea"/>
              <a:ea typeface="+mj-ea"/>
              <a:cs typeface="Times New Roman" panose="02020603050405020304" pitchFamily="18" charset="0"/>
            </a:endParaRPr>
          </a:p>
        </p:txBody>
      </p:sp>
      <p:grpSp>
        <p:nvGrpSpPr>
          <p:cNvPr id="3" name="组合 2"/>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6"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0" y="4596136"/>
            <a:ext cx="12203802" cy="2261864"/>
            <a:chOff x="0" y="4596136"/>
            <a:chExt cx="12203802" cy="2261864"/>
          </a:xfrm>
        </p:grpSpPr>
        <p:sp>
          <p:nvSpPr>
            <p:cNvPr id="24" name="任意多边形 14"/>
            <p:cNvSpPr/>
            <p:nvPr/>
          </p:nvSpPr>
          <p:spPr>
            <a:xfrm>
              <a:off x="0" y="5382645"/>
              <a:ext cx="12192000" cy="1475355"/>
            </a:xfrm>
            <a:custGeom>
              <a:avLst/>
              <a:gdLst>
                <a:gd name="connsiteX0" fmla="*/ 0 w 12192000"/>
                <a:gd name="connsiteY0" fmla="*/ 0 h 2421330"/>
                <a:gd name="connsiteX1" fmla="*/ 79124 w 12192000"/>
                <a:gd name="connsiteY1" fmla="*/ 64749 h 2421330"/>
                <a:gd name="connsiteX2" fmla="*/ 6096000 w 12192000"/>
                <a:gd name="connsiteY2" fmla="*/ 1476450 h 2421330"/>
                <a:gd name="connsiteX3" fmla="*/ 12112876 w 12192000"/>
                <a:gd name="connsiteY3" fmla="*/ 64749 h 2421330"/>
                <a:gd name="connsiteX4" fmla="*/ 12192000 w 12192000"/>
                <a:gd name="connsiteY4" fmla="*/ 0 h 2421330"/>
                <a:gd name="connsiteX5" fmla="*/ 12192000 w 12192000"/>
                <a:gd name="connsiteY5" fmla="*/ 2421330 h 2421330"/>
                <a:gd name="connsiteX6" fmla="*/ 0 w 12192000"/>
                <a:gd name="connsiteY6" fmla="*/ 2421330 h 242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21330">
                  <a:moveTo>
                    <a:pt x="0" y="0"/>
                  </a:moveTo>
                  <a:lnTo>
                    <a:pt x="79124" y="64749"/>
                  </a:lnTo>
                  <a:cubicBezTo>
                    <a:pt x="1237873" y="905622"/>
                    <a:pt x="3497833" y="1476450"/>
                    <a:pt x="6096000" y="1476450"/>
                  </a:cubicBezTo>
                  <a:cubicBezTo>
                    <a:pt x="8694167" y="1476450"/>
                    <a:pt x="10954128" y="905622"/>
                    <a:pt x="12112876" y="64749"/>
                  </a:cubicBezTo>
                  <a:lnTo>
                    <a:pt x="12192000" y="0"/>
                  </a:lnTo>
                  <a:lnTo>
                    <a:pt x="12192000" y="2421330"/>
                  </a:lnTo>
                  <a:lnTo>
                    <a:pt x="0" y="2421330"/>
                  </a:lnTo>
                  <a:close/>
                </a:path>
              </a:pathLst>
            </a:custGeom>
            <a:gradFill flip="none" rotWithShape="1">
              <a:gsLst>
                <a:gs pos="90000">
                  <a:schemeClr val="accent1"/>
                </a:gs>
                <a:gs pos="8000">
                  <a:schemeClr val="accent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12"/>
            <p:cNvSpPr/>
            <p:nvPr/>
          </p:nvSpPr>
          <p:spPr>
            <a:xfrm flipH="1">
              <a:off x="9182998" y="4596136"/>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12"/>
            <p:cNvSpPr/>
            <p:nvPr/>
          </p:nvSpPr>
          <p:spPr>
            <a:xfrm>
              <a:off x="0" y="4596136"/>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圆角矩形 15"/>
          <p:cNvSpPr/>
          <p:nvPr/>
        </p:nvSpPr>
        <p:spPr>
          <a:xfrm>
            <a:off x="682171" y="1950161"/>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62945" y="2116662"/>
            <a:ext cx="7062792" cy="2793072"/>
          </a:xfrm>
          <a:prstGeom prst="rect">
            <a:avLst/>
          </a:prstGeom>
        </p:spPr>
        <p:txBody>
          <a:bodyPr wrap="square">
            <a:spAutoFit/>
          </a:bodyPr>
          <a:lstStyle/>
          <a:p>
            <a:pPr lvl="0" indent="624205" algn="just">
              <a:lnSpc>
                <a:spcPct val="150000"/>
              </a:lnSpc>
            </a:pPr>
            <a:r>
              <a:rPr lang="zh-CN" altLang="en-US" sz="2400" kern="100" dirty="0">
                <a:solidFill>
                  <a:prstClr val="black"/>
                </a:solidFill>
                <a:latin typeface="微软雅黑" panose="020B0503020204020204" pitchFamily="34" charset="-122"/>
              </a:rPr>
              <a:t>明确坚持和发展中国特色社会主义，总任务是实现社会主义现代化和中华民族伟大复兴，在全面建成小康社会的基础上，分两步走在本世纪中叶建成富强民主文明和谐美丽的社会主义现代化强国，以中国式现代化推进中华民族伟大复兴。</a:t>
            </a:r>
            <a:endParaRPr lang="zh-CN" altLang="en-US" sz="2400" kern="100" dirty="0">
              <a:solidFill>
                <a:prstClr val="black"/>
              </a:solidFill>
              <a:latin typeface="微软雅黑" panose="020B0503020204020204" pitchFamily="34" charset="-122"/>
            </a:endParaRPr>
          </a:p>
        </p:txBody>
      </p:sp>
      <p:sp>
        <p:nvSpPr>
          <p:cNvPr id="4" name="Rectangle 1"/>
          <p:cNvSpPr/>
          <p:nvPr>
            <p:custDataLst>
              <p:tags r:id="rId1"/>
            </p:custDataLst>
          </p:nvPr>
        </p:nvSpPr>
        <p:spPr>
          <a:xfrm>
            <a:off x="5220342" y="1419337"/>
            <a:ext cx="1748006" cy="336038"/>
          </a:xfrm>
          <a:custGeom>
            <a:avLst/>
            <a:gdLst/>
            <a:ahLst/>
            <a:cxnLst/>
            <a:rect l="l" t="t" r="r" b="b"/>
            <a:pathLst>
              <a:path w="1748006" h="336038">
                <a:moveTo>
                  <a:pt x="632603" y="229958"/>
                </a:moveTo>
                <a:cubicBezTo>
                  <a:pt x="632897" y="230177"/>
                  <a:pt x="636068" y="232714"/>
                  <a:pt x="642118" y="237567"/>
                </a:cubicBezTo>
                <a:cubicBezTo>
                  <a:pt x="648168" y="242421"/>
                  <a:pt x="655334" y="248273"/>
                  <a:pt x="663616" y="255123"/>
                </a:cubicBezTo>
                <a:cubicBezTo>
                  <a:pt x="671898" y="261974"/>
                  <a:pt x="679534" y="268505"/>
                  <a:pt x="686524" y="274716"/>
                </a:cubicBezTo>
                <a:cubicBezTo>
                  <a:pt x="685951" y="276647"/>
                  <a:pt x="684718" y="278071"/>
                  <a:pt x="682824" y="278989"/>
                </a:cubicBezTo>
                <a:cubicBezTo>
                  <a:pt x="680929" y="279906"/>
                  <a:pt x="678638" y="280362"/>
                  <a:pt x="675951" y="280354"/>
                </a:cubicBezTo>
                <a:lnTo>
                  <a:pt x="360531" y="280354"/>
                </a:lnTo>
                <a:lnTo>
                  <a:pt x="357711" y="270486"/>
                </a:lnTo>
                <a:lnTo>
                  <a:pt x="602294" y="270486"/>
                </a:lnTo>
                <a:close/>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597713" y="31190"/>
                </a:moveTo>
                <a:cubicBezTo>
                  <a:pt x="598002" y="31410"/>
                  <a:pt x="601104" y="33907"/>
                  <a:pt x="607019" y="38682"/>
                </a:cubicBezTo>
                <a:cubicBezTo>
                  <a:pt x="612935" y="43457"/>
                  <a:pt x="619926" y="49192"/>
                  <a:pt x="627995" y="55886"/>
                </a:cubicBezTo>
                <a:cubicBezTo>
                  <a:pt x="636064" y="62580"/>
                  <a:pt x="643474" y="68915"/>
                  <a:pt x="650224" y="74891"/>
                </a:cubicBezTo>
                <a:cubicBezTo>
                  <a:pt x="649651" y="76822"/>
                  <a:pt x="648418" y="78246"/>
                  <a:pt x="646524" y="79164"/>
                </a:cubicBezTo>
                <a:cubicBezTo>
                  <a:pt x="644629" y="80082"/>
                  <a:pt x="642339" y="80537"/>
                  <a:pt x="639652" y="80529"/>
                </a:cubicBezTo>
                <a:lnTo>
                  <a:pt x="395773" y="80529"/>
                </a:lnTo>
                <a:lnTo>
                  <a:pt x="392954" y="70661"/>
                </a:lnTo>
                <a:lnTo>
                  <a:pt x="568462" y="7066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491929" y="1333274"/>
            <a:ext cx="3199848" cy="4414802"/>
          </a:xfrm>
          <a:prstGeom prst="roundRect">
            <a:avLst>
              <a:gd name="adj" fmla="val 8116"/>
            </a:avLst>
          </a:prstGeom>
          <a:ln w="25400">
            <a:solidFill>
              <a:schemeClr val="bg1"/>
            </a:solidFill>
          </a:ln>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19"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2065" y="2558491"/>
            <a:ext cx="12203802" cy="3950259"/>
            <a:chOff x="0" y="2907741"/>
            <a:chExt cx="12203802" cy="3950259"/>
          </a:xfrm>
        </p:grpSpPr>
        <p:sp>
          <p:nvSpPr>
            <p:cNvPr id="21" name="圆角矩形 15"/>
            <p:cNvSpPr/>
            <p:nvPr/>
          </p:nvSpPr>
          <p:spPr>
            <a:xfrm>
              <a:off x="682171" y="2907741"/>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16000" y="3117834"/>
              <a:ext cx="10160000" cy="2239074"/>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新时代我国社会主要矛盾是人民日益增长的美好生活需要和不平衡不充分的发展之间的矛盾，必须坚持以人民为中心的发展思想，发展全过程人民民主，推动人的全面发展、全体人民共同富裕取得更为明显的实质性进展。</a:t>
              </a:r>
              <a:endParaRPr lang="zh-CN" altLang="en-US" sz="2400" kern="100" dirty="0">
                <a:solidFill>
                  <a:prstClr val="black"/>
                </a:solidFill>
                <a:latin typeface="微软雅黑" panose="020B0503020204020204" pitchFamily="34" charset="-122"/>
              </a:endParaRPr>
            </a:p>
          </p:txBody>
        </p:sp>
        <p:sp>
          <p:nvSpPr>
            <p:cNvPr id="24" name="任意多边形 12"/>
            <p:cNvSpPr/>
            <p:nvPr/>
          </p:nvSpPr>
          <p:spPr>
            <a:xfrm>
              <a:off x="0" y="4145699"/>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14"/>
            <p:cNvSpPr/>
            <p:nvPr/>
          </p:nvSpPr>
          <p:spPr>
            <a:xfrm>
              <a:off x="0" y="4904511"/>
              <a:ext cx="12192000" cy="1953489"/>
            </a:xfrm>
            <a:custGeom>
              <a:avLst/>
              <a:gdLst>
                <a:gd name="connsiteX0" fmla="*/ 0 w 12192000"/>
                <a:gd name="connsiteY0" fmla="*/ 0 h 2421330"/>
                <a:gd name="connsiteX1" fmla="*/ 79124 w 12192000"/>
                <a:gd name="connsiteY1" fmla="*/ 64749 h 2421330"/>
                <a:gd name="connsiteX2" fmla="*/ 6096000 w 12192000"/>
                <a:gd name="connsiteY2" fmla="*/ 1476450 h 2421330"/>
                <a:gd name="connsiteX3" fmla="*/ 12112876 w 12192000"/>
                <a:gd name="connsiteY3" fmla="*/ 64749 h 2421330"/>
                <a:gd name="connsiteX4" fmla="*/ 12192000 w 12192000"/>
                <a:gd name="connsiteY4" fmla="*/ 0 h 2421330"/>
                <a:gd name="connsiteX5" fmla="*/ 12192000 w 12192000"/>
                <a:gd name="connsiteY5" fmla="*/ 2421330 h 2421330"/>
                <a:gd name="connsiteX6" fmla="*/ 0 w 12192000"/>
                <a:gd name="connsiteY6" fmla="*/ 2421330 h 242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21330">
                  <a:moveTo>
                    <a:pt x="0" y="0"/>
                  </a:moveTo>
                  <a:lnTo>
                    <a:pt x="79124" y="64749"/>
                  </a:lnTo>
                  <a:cubicBezTo>
                    <a:pt x="1237873" y="905622"/>
                    <a:pt x="3497833" y="1476450"/>
                    <a:pt x="6096000" y="1476450"/>
                  </a:cubicBezTo>
                  <a:cubicBezTo>
                    <a:pt x="8694167" y="1476450"/>
                    <a:pt x="10954128" y="905622"/>
                    <a:pt x="12112876" y="64749"/>
                  </a:cubicBezTo>
                  <a:lnTo>
                    <a:pt x="12192000" y="0"/>
                  </a:lnTo>
                  <a:lnTo>
                    <a:pt x="12192000" y="2421330"/>
                  </a:lnTo>
                  <a:lnTo>
                    <a:pt x="0" y="2421330"/>
                  </a:lnTo>
                  <a:close/>
                </a:path>
              </a:pathLst>
            </a:custGeom>
            <a:gradFill flip="none" rotWithShape="1">
              <a:gsLst>
                <a:gs pos="90000">
                  <a:schemeClr val="accent1"/>
                </a:gs>
                <a:gs pos="8000">
                  <a:schemeClr val="accent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12"/>
            <p:cNvSpPr/>
            <p:nvPr/>
          </p:nvSpPr>
          <p:spPr>
            <a:xfrm flipH="1">
              <a:off x="9182998" y="4145699"/>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Rectangle 3"/>
          <p:cNvSpPr/>
          <p:nvPr>
            <p:custDataLst>
              <p:tags r:id="rId1"/>
            </p:custDataLst>
          </p:nvPr>
        </p:nvSpPr>
        <p:spPr>
          <a:xfrm>
            <a:off x="5082547" y="1676512"/>
            <a:ext cx="1748006" cy="336038"/>
          </a:xfrm>
          <a:custGeom>
            <a:avLst/>
            <a:gdLst/>
            <a:ahLst/>
            <a:cxnLst/>
            <a:rect l="l" t="t" r="r" b="b"/>
            <a:pathLst>
              <a:path w="1748006" h="336038">
                <a:moveTo>
                  <a:pt x="638594" y="252160"/>
                </a:moveTo>
                <a:cubicBezTo>
                  <a:pt x="638877" y="252363"/>
                  <a:pt x="641953" y="254699"/>
                  <a:pt x="647822" y="259170"/>
                </a:cubicBezTo>
                <a:cubicBezTo>
                  <a:pt x="653692" y="263640"/>
                  <a:pt x="660658" y="269031"/>
                  <a:pt x="668720" y="275342"/>
                </a:cubicBezTo>
                <a:cubicBezTo>
                  <a:pt x="676782" y="281653"/>
                  <a:pt x="684244" y="287670"/>
                  <a:pt x="691106" y="293394"/>
                </a:cubicBezTo>
                <a:cubicBezTo>
                  <a:pt x="690533" y="295325"/>
                  <a:pt x="689299" y="296749"/>
                  <a:pt x="687405" y="297667"/>
                </a:cubicBezTo>
                <a:cubicBezTo>
                  <a:pt x="685511" y="298585"/>
                  <a:pt x="683220" y="299040"/>
                  <a:pt x="680533" y="299033"/>
                </a:cubicBezTo>
                <a:lnTo>
                  <a:pt x="357711" y="299033"/>
                </a:lnTo>
                <a:lnTo>
                  <a:pt x="354892" y="289165"/>
                </a:lnTo>
                <a:lnTo>
                  <a:pt x="609343" y="289165"/>
                </a:lnTo>
                <a:close/>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595951" y="126345"/>
                </a:moveTo>
                <a:cubicBezTo>
                  <a:pt x="596216" y="126534"/>
                  <a:pt x="599131" y="128740"/>
                  <a:pt x="604696" y="132962"/>
                </a:cubicBezTo>
                <a:cubicBezTo>
                  <a:pt x="610261" y="137185"/>
                  <a:pt x="616883" y="142289"/>
                  <a:pt x="624562" y="148273"/>
                </a:cubicBezTo>
                <a:cubicBezTo>
                  <a:pt x="632242" y="154258"/>
                  <a:pt x="639386" y="159988"/>
                  <a:pt x="645995" y="165464"/>
                </a:cubicBezTo>
                <a:cubicBezTo>
                  <a:pt x="645422" y="167395"/>
                  <a:pt x="644189" y="168819"/>
                  <a:pt x="642295" y="169737"/>
                </a:cubicBezTo>
                <a:cubicBezTo>
                  <a:pt x="640400" y="170655"/>
                  <a:pt x="638110" y="171110"/>
                  <a:pt x="635422" y="171103"/>
                </a:cubicBezTo>
                <a:lnTo>
                  <a:pt x="398945" y="171103"/>
                </a:lnTo>
                <a:lnTo>
                  <a:pt x="396126" y="161235"/>
                </a:lnTo>
                <a:lnTo>
                  <a:pt x="568109" y="161235"/>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619916" y="8282"/>
                </a:moveTo>
                <a:cubicBezTo>
                  <a:pt x="620196" y="8482"/>
                  <a:pt x="623238" y="10784"/>
                  <a:pt x="629040" y="15187"/>
                </a:cubicBezTo>
                <a:cubicBezTo>
                  <a:pt x="634841" y="19590"/>
                  <a:pt x="641720" y="24894"/>
                  <a:pt x="649676" y="31099"/>
                </a:cubicBezTo>
                <a:cubicBezTo>
                  <a:pt x="657632" y="37303"/>
                  <a:pt x="664980" y="43207"/>
                  <a:pt x="671722" y="48811"/>
                </a:cubicBezTo>
                <a:cubicBezTo>
                  <a:pt x="671149" y="50742"/>
                  <a:pt x="669916" y="52167"/>
                  <a:pt x="668022" y="53084"/>
                </a:cubicBezTo>
                <a:cubicBezTo>
                  <a:pt x="666127" y="54002"/>
                  <a:pt x="663837" y="54457"/>
                  <a:pt x="661149" y="54450"/>
                </a:cubicBezTo>
                <a:lnTo>
                  <a:pt x="376038" y="54450"/>
                </a:lnTo>
                <a:lnTo>
                  <a:pt x="373218" y="44582"/>
                </a:lnTo>
                <a:lnTo>
                  <a:pt x="591369" y="44582"/>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30" name="Rectangle 27"/>
          <p:cNvSpPr/>
          <p:nvPr>
            <p:custDataLst>
              <p:tags r:id="rId2"/>
            </p:custDataLst>
          </p:nvPr>
        </p:nvSpPr>
        <p:spPr>
          <a:xfrm>
            <a:off x="2721023" y="5874065"/>
            <a:ext cx="6776697" cy="462536"/>
          </a:xfrm>
          <a:custGeom>
            <a:avLst/>
            <a:gdLst/>
            <a:ahLst/>
            <a:cxnLst/>
            <a:rect l="l" t="t" r="r" b="b"/>
            <a:pathLst>
              <a:path w="6776697" h="462536">
                <a:moveTo>
                  <a:pt x="4767928" y="420659"/>
                </a:moveTo>
                <a:lnTo>
                  <a:pt x="4768181" y="420881"/>
                </a:lnTo>
                <a:lnTo>
                  <a:pt x="4767910" y="420661"/>
                </a:lnTo>
                <a:close/>
                <a:moveTo>
                  <a:pt x="4766524" y="419538"/>
                </a:moveTo>
                <a:lnTo>
                  <a:pt x="4767910" y="420661"/>
                </a:lnTo>
                <a:lnTo>
                  <a:pt x="4766524" y="420881"/>
                </a:lnTo>
                <a:close/>
                <a:moveTo>
                  <a:pt x="4823481" y="394256"/>
                </a:moveTo>
                <a:lnTo>
                  <a:pt x="4823481" y="394871"/>
                </a:lnTo>
                <a:lnTo>
                  <a:pt x="4826597" y="394871"/>
                </a:lnTo>
                <a:lnTo>
                  <a:pt x="4826946" y="394256"/>
                </a:lnTo>
                <a:close/>
                <a:moveTo>
                  <a:pt x="4826624" y="362608"/>
                </a:moveTo>
                <a:lnTo>
                  <a:pt x="4821638" y="367532"/>
                </a:lnTo>
                <a:cubicBezTo>
                  <a:pt x="4819171" y="370072"/>
                  <a:pt x="4817321" y="371931"/>
                  <a:pt x="4816087" y="373109"/>
                </a:cubicBezTo>
                <a:lnTo>
                  <a:pt x="4814506" y="374380"/>
                </a:lnTo>
                <a:lnTo>
                  <a:pt x="4822198" y="373754"/>
                </a:lnTo>
                <a:cubicBezTo>
                  <a:pt x="4825149" y="373244"/>
                  <a:pt x="4826624" y="373227"/>
                  <a:pt x="4826624" y="373704"/>
                </a:cubicBezTo>
                <a:close/>
                <a:moveTo>
                  <a:pt x="4826753" y="362481"/>
                </a:moveTo>
                <a:lnTo>
                  <a:pt x="4826659" y="362574"/>
                </a:lnTo>
                <a:lnTo>
                  <a:pt x="4827296" y="362574"/>
                </a:lnTo>
                <a:cubicBezTo>
                  <a:pt x="4827877" y="361686"/>
                  <a:pt x="4827696" y="361655"/>
                  <a:pt x="4826753" y="362481"/>
                </a:cubicBezTo>
                <a:close/>
                <a:moveTo>
                  <a:pt x="4771361" y="352910"/>
                </a:moveTo>
                <a:lnTo>
                  <a:pt x="4769485" y="360427"/>
                </a:lnTo>
                <a:cubicBezTo>
                  <a:pt x="4768226" y="366725"/>
                  <a:pt x="4767595" y="372496"/>
                  <a:pt x="4767595" y="377740"/>
                </a:cubicBezTo>
                <a:lnTo>
                  <a:pt x="4767595" y="383932"/>
                </a:lnTo>
                <a:lnTo>
                  <a:pt x="4782235" y="377336"/>
                </a:lnTo>
                <a:cubicBezTo>
                  <a:pt x="4786706" y="374648"/>
                  <a:pt x="4790439" y="371618"/>
                  <a:pt x="4793435" y="368246"/>
                </a:cubicBezTo>
                <a:cubicBezTo>
                  <a:pt x="4793435" y="367798"/>
                  <a:pt x="4792622" y="366355"/>
                  <a:pt x="4790999" y="363917"/>
                </a:cubicBezTo>
                <a:cubicBezTo>
                  <a:pt x="4787574" y="363917"/>
                  <a:pt x="4783805" y="362717"/>
                  <a:pt x="4779690" y="360316"/>
                </a:cubicBezTo>
                <a:cubicBezTo>
                  <a:pt x="4777633" y="359116"/>
                  <a:pt x="4775507" y="357420"/>
                  <a:pt x="4773312" y="355228"/>
                </a:cubicBezTo>
                <a:close/>
                <a:moveTo>
                  <a:pt x="3242248" y="346700"/>
                </a:moveTo>
                <a:lnTo>
                  <a:pt x="3244405" y="347600"/>
                </a:lnTo>
                <a:lnTo>
                  <a:pt x="3254370" y="346700"/>
                </a:lnTo>
                <a:cubicBezTo>
                  <a:pt x="3265548" y="351182"/>
                  <a:pt x="3274317" y="357716"/>
                  <a:pt x="3280677" y="366303"/>
                </a:cubicBezTo>
                <a:cubicBezTo>
                  <a:pt x="3287038" y="374890"/>
                  <a:pt x="3292885" y="388127"/>
                  <a:pt x="3298219" y="406015"/>
                </a:cubicBezTo>
                <a:lnTo>
                  <a:pt x="3298219" y="413652"/>
                </a:lnTo>
                <a:cubicBezTo>
                  <a:pt x="3293728" y="414780"/>
                  <a:pt x="3290514" y="415853"/>
                  <a:pt x="3288578" y="416870"/>
                </a:cubicBezTo>
                <a:cubicBezTo>
                  <a:pt x="3286642" y="417887"/>
                  <a:pt x="3285574" y="418986"/>
                  <a:pt x="3285374" y="420167"/>
                </a:cubicBezTo>
                <a:lnTo>
                  <a:pt x="3274359" y="433275"/>
                </a:lnTo>
                <a:cubicBezTo>
                  <a:pt x="3265691" y="444182"/>
                  <a:pt x="3257685" y="451785"/>
                  <a:pt x="3250341" y="456085"/>
                </a:cubicBezTo>
                <a:cubicBezTo>
                  <a:pt x="3242998" y="460386"/>
                  <a:pt x="3235004" y="462536"/>
                  <a:pt x="3226360" y="462536"/>
                </a:cubicBezTo>
                <a:cubicBezTo>
                  <a:pt x="3221721" y="462536"/>
                  <a:pt x="3213025" y="462536"/>
                  <a:pt x="3200271" y="462536"/>
                </a:cubicBezTo>
                <a:cubicBezTo>
                  <a:pt x="3205643" y="462536"/>
                  <a:pt x="3210934" y="459555"/>
                  <a:pt x="3216144" y="453592"/>
                </a:cubicBezTo>
                <a:lnTo>
                  <a:pt x="3221795" y="441419"/>
                </a:lnTo>
                <a:cubicBezTo>
                  <a:pt x="3221795" y="441000"/>
                  <a:pt x="3224524" y="436638"/>
                  <a:pt x="3229982" y="428332"/>
                </a:cubicBezTo>
                <a:cubicBezTo>
                  <a:pt x="3239178" y="414449"/>
                  <a:pt x="3243776" y="405872"/>
                  <a:pt x="3243776" y="402600"/>
                </a:cubicBezTo>
                <a:cubicBezTo>
                  <a:pt x="3228889" y="397638"/>
                  <a:pt x="3214387" y="387172"/>
                  <a:pt x="3200271" y="371203"/>
                </a:cubicBezTo>
                <a:lnTo>
                  <a:pt x="3201471" y="366346"/>
                </a:lnTo>
                <a:cubicBezTo>
                  <a:pt x="3205872" y="358549"/>
                  <a:pt x="3210182" y="353552"/>
                  <a:pt x="3214401" y="351354"/>
                </a:cubicBezTo>
                <a:cubicBezTo>
                  <a:pt x="3218621" y="349157"/>
                  <a:pt x="3223955" y="348058"/>
                  <a:pt x="3230404" y="348058"/>
                </a:cubicBezTo>
                <a:cubicBezTo>
                  <a:pt x="3234909" y="348058"/>
                  <a:pt x="3238857" y="347605"/>
                  <a:pt x="3242248" y="346700"/>
                </a:cubicBezTo>
                <a:close/>
                <a:moveTo>
                  <a:pt x="3041330" y="343736"/>
                </a:moveTo>
                <a:cubicBezTo>
                  <a:pt x="3042511" y="343736"/>
                  <a:pt x="3040448" y="346935"/>
                  <a:pt x="3035143" y="353333"/>
                </a:cubicBezTo>
                <a:cubicBezTo>
                  <a:pt x="3029838" y="359732"/>
                  <a:pt x="3024937" y="366935"/>
                  <a:pt x="3020441" y="374943"/>
                </a:cubicBezTo>
                <a:cubicBezTo>
                  <a:pt x="3015945" y="382951"/>
                  <a:pt x="3013698" y="388217"/>
                  <a:pt x="3013698" y="390742"/>
                </a:cubicBezTo>
                <a:lnTo>
                  <a:pt x="3013698" y="392299"/>
                </a:lnTo>
                <a:cubicBezTo>
                  <a:pt x="3015731" y="397190"/>
                  <a:pt x="3018991" y="399635"/>
                  <a:pt x="3023477" y="399635"/>
                </a:cubicBezTo>
                <a:cubicBezTo>
                  <a:pt x="3035379" y="399635"/>
                  <a:pt x="3041330" y="382021"/>
                  <a:pt x="3041330" y="346793"/>
                </a:cubicBezTo>
                <a:close/>
                <a:moveTo>
                  <a:pt x="5694796" y="343572"/>
                </a:moveTo>
                <a:lnTo>
                  <a:pt x="5664811" y="367649"/>
                </a:lnTo>
                <a:cubicBezTo>
                  <a:pt x="5655708" y="375886"/>
                  <a:pt x="5649175" y="383550"/>
                  <a:pt x="5645212" y="390642"/>
                </a:cubicBezTo>
                <a:cubicBezTo>
                  <a:pt x="5658285" y="398133"/>
                  <a:pt x="5670665" y="401879"/>
                  <a:pt x="5682353" y="401879"/>
                </a:cubicBezTo>
                <a:cubicBezTo>
                  <a:pt x="5686539" y="401879"/>
                  <a:pt x="5689295" y="400330"/>
                  <a:pt x="5690621" y="397232"/>
                </a:cubicBezTo>
                <a:cubicBezTo>
                  <a:pt x="5691948" y="394134"/>
                  <a:pt x="5692751" y="389215"/>
                  <a:pt x="5693032" y="382476"/>
                </a:cubicBezTo>
                <a:cubicBezTo>
                  <a:pt x="5693929" y="367203"/>
                  <a:pt x="5694489" y="355785"/>
                  <a:pt x="5694713" y="348221"/>
                </a:cubicBezTo>
                <a:close/>
                <a:moveTo>
                  <a:pt x="4380633" y="337744"/>
                </a:moveTo>
                <a:lnTo>
                  <a:pt x="4352661" y="350929"/>
                </a:lnTo>
                <a:lnTo>
                  <a:pt x="4328434" y="359039"/>
                </a:lnTo>
                <a:lnTo>
                  <a:pt x="4341473" y="374351"/>
                </a:lnTo>
                <a:cubicBezTo>
                  <a:pt x="4355771" y="390379"/>
                  <a:pt x="4366817" y="400300"/>
                  <a:pt x="4374611" y="404115"/>
                </a:cubicBezTo>
                <a:cubicBezTo>
                  <a:pt x="4378626" y="399543"/>
                  <a:pt x="4380633" y="377445"/>
                  <a:pt x="4380633" y="337821"/>
                </a:cubicBezTo>
                <a:close/>
                <a:moveTo>
                  <a:pt x="4775247" y="335663"/>
                </a:moveTo>
                <a:lnTo>
                  <a:pt x="4774505" y="339819"/>
                </a:lnTo>
                <a:lnTo>
                  <a:pt x="4776390" y="338085"/>
                </a:lnTo>
                <a:cubicBezTo>
                  <a:pt x="4773994" y="336613"/>
                  <a:pt x="4773613" y="335806"/>
                  <a:pt x="4775247" y="335663"/>
                </a:cubicBezTo>
                <a:close/>
                <a:moveTo>
                  <a:pt x="4829649" y="322344"/>
                </a:moveTo>
                <a:lnTo>
                  <a:pt x="4826710" y="323105"/>
                </a:lnTo>
                <a:lnTo>
                  <a:pt x="4827753" y="323105"/>
                </a:lnTo>
                <a:cubicBezTo>
                  <a:pt x="4827034" y="324114"/>
                  <a:pt x="4825817" y="325195"/>
                  <a:pt x="4824102" y="326348"/>
                </a:cubicBezTo>
                <a:cubicBezTo>
                  <a:pt x="4823288" y="325419"/>
                  <a:pt x="4824106" y="325666"/>
                  <a:pt x="4826556" y="327087"/>
                </a:cubicBezTo>
                <a:cubicBezTo>
                  <a:pt x="4829007" y="328509"/>
                  <a:pt x="4829777" y="329220"/>
                  <a:pt x="4828867" y="329220"/>
                </a:cubicBezTo>
                <a:lnTo>
                  <a:pt x="4828867" y="331091"/>
                </a:lnTo>
                <a:close/>
                <a:moveTo>
                  <a:pt x="4198049" y="319116"/>
                </a:moveTo>
                <a:lnTo>
                  <a:pt x="4191574" y="328702"/>
                </a:lnTo>
                <a:cubicBezTo>
                  <a:pt x="4186549" y="332986"/>
                  <a:pt x="4182799" y="336211"/>
                  <a:pt x="4180322" y="338378"/>
                </a:cubicBezTo>
                <a:cubicBezTo>
                  <a:pt x="4182742" y="340354"/>
                  <a:pt x="4186362" y="343821"/>
                  <a:pt x="4191184" y="348779"/>
                </a:cubicBezTo>
                <a:lnTo>
                  <a:pt x="4195264" y="352860"/>
                </a:lnTo>
                <a:lnTo>
                  <a:pt x="4195593" y="347103"/>
                </a:lnTo>
                <a:cubicBezTo>
                  <a:pt x="4195736" y="344543"/>
                  <a:pt x="4195902" y="341498"/>
                  <a:pt x="4196092" y="337967"/>
                </a:cubicBezTo>
                <a:cubicBezTo>
                  <a:pt x="4196472" y="330906"/>
                  <a:pt x="4196903" y="325688"/>
                  <a:pt x="4197386" y="322314"/>
                </a:cubicBezTo>
                <a:close/>
                <a:moveTo>
                  <a:pt x="3889800" y="311446"/>
                </a:moveTo>
                <a:cubicBezTo>
                  <a:pt x="3889471" y="311446"/>
                  <a:pt x="3885487" y="313495"/>
                  <a:pt x="3877848" y="317593"/>
                </a:cubicBezTo>
                <a:cubicBezTo>
                  <a:pt x="3870210" y="321691"/>
                  <a:pt x="3863667" y="326264"/>
                  <a:pt x="3858221" y="331313"/>
                </a:cubicBezTo>
                <a:cubicBezTo>
                  <a:pt x="3852775" y="336361"/>
                  <a:pt x="3850052" y="339683"/>
                  <a:pt x="3850052" y="341278"/>
                </a:cubicBezTo>
                <a:cubicBezTo>
                  <a:pt x="3849381" y="340940"/>
                  <a:pt x="3851569" y="342284"/>
                  <a:pt x="3856617" y="345311"/>
                </a:cubicBezTo>
                <a:cubicBezTo>
                  <a:pt x="3861666" y="348337"/>
                  <a:pt x="3864680" y="349851"/>
                  <a:pt x="3865661" y="349851"/>
                </a:cubicBezTo>
                <a:cubicBezTo>
                  <a:pt x="3874210" y="349851"/>
                  <a:pt x="3880370" y="346404"/>
                  <a:pt x="3884142" y="339510"/>
                </a:cubicBezTo>
                <a:cubicBezTo>
                  <a:pt x="3887914" y="332616"/>
                  <a:pt x="3889800" y="323681"/>
                  <a:pt x="3889800" y="312703"/>
                </a:cubicBezTo>
                <a:close/>
                <a:moveTo>
                  <a:pt x="1576525" y="299780"/>
                </a:moveTo>
                <a:cubicBezTo>
                  <a:pt x="1568358" y="299780"/>
                  <a:pt x="1562743" y="302292"/>
                  <a:pt x="1559681" y="307317"/>
                </a:cubicBezTo>
                <a:cubicBezTo>
                  <a:pt x="1556618" y="312341"/>
                  <a:pt x="1555087" y="319518"/>
                  <a:pt x="1555087" y="328848"/>
                </a:cubicBezTo>
                <a:cubicBezTo>
                  <a:pt x="1555087" y="352027"/>
                  <a:pt x="1559071" y="373442"/>
                  <a:pt x="1567038" y="393092"/>
                </a:cubicBezTo>
                <a:lnTo>
                  <a:pt x="1566924" y="393799"/>
                </a:lnTo>
                <a:cubicBezTo>
                  <a:pt x="1576382" y="387484"/>
                  <a:pt x="1586218" y="376156"/>
                  <a:pt x="1596431" y="359816"/>
                </a:cubicBezTo>
                <a:cubicBezTo>
                  <a:pt x="1606645" y="343476"/>
                  <a:pt x="1614633" y="328146"/>
                  <a:pt x="1620395" y="313825"/>
                </a:cubicBezTo>
                <a:lnTo>
                  <a:pt x="1590870" y="304538"/>
                </a:lnTo>
                <a:cubicBezTo>
                  <a:pt x="1587965" y="301366"/>
                  <a:pt x="1583183" y="299780"/>
                  <a:pt x="1576525" y="299780"/>
                </a:cubicBezTo>
                <a:close/>
                <a:moveTo>
                  <a:pt x="2804436" y="289798"/>
                </a:moveTo>
                <a:lnTo>
                  <a:pt x="2799602" y="293864"/>
                </a:lnTo>
                <a:cubicBezTo>
                  <a:pt x="2792552" y="301096"/>
                  <a:pt x="2786441" y="311442"/>
                  <a:pt x="2781269" y="324905"/>
                </a:cubicBezTo>
                <a:cubicBezTo>
                  <a:pt x="2780921" y="326281"/>
                  <a:pt x="2780447" y="327793"/>
                  <a:pt x="2779847" y="329441"/>
                </a:cubicBezTo>
                <a:cubicBezTo>
                  <a:pt x="2779247" y="331089"/>
                  <a:pt x="2778856" y="332277"/>
                  <a:pt x="2778675" y="333006"/>
                </a:cubicBezTo>
                <a:cubicBezTo>
                  <a:pt x="2778675" y="336854"/>
                  <a:pt x="2780375" y="341640"/>
                  <a:pt x="2783774" y="347363"/>
                </a:cubicBezTo>
                <a:lnTo>
                  <a:pt x="2798913" y="367139"/>
                </a:lnTo>
                <a:lnTo>
                  <a:pt x="2800680" y="364999"/>
                </a:lnTo>
                <a:cubicBezTo>
                  <a:pt x="2802341" y="361609"/>
                  <a:pt x="2803171" y="355091"/>
                  <a:pt x="2803171" y="345443"/>
                </a:cubicBezTo>
                <a:close/>
                <a:moveTo>
                  <a:pt x="2480429" y="283668"/>
                </a:moveTo>
                <a:lnTo>
                  <a:pt x="2478127" y="284798"/>
                </a:lnTo>
                <a:cubicBezTo>
                  <a:pt x="2476998" y="285573"/>
                  <a:pt x="2475530" y="286736"/>
                  <a:pt x="2473723" y="288286"/>
                </a:cubicBezTo>
                <a:cubicBezTo>
                  <a:pt x="2471916" y="289836"/>
                  <a:pt x="2469836" y="291789"/>
                  <a:pt x="2467485" y="294146"/>
                </a:cubicBezTo>
                <a:lnTo>
                  <a:pt x="2465969" y="295740"/>
                </a:lnTo>
                <a:lnTo>
                  <a:pt x="2473923" y="293704"/>
                </a:lnTo>
                <a:cubicBezTo>
                  <a:pt x="2475766" y="292872"/>
                  <a:pt x="2477238" y="291596"/>
                  <a:pt x="2478338" y="289876"/>
                </a:cubicBezTo>
                <a:close/>
                <a:moveTo>
                  <a:pt x="4831954" y="278818"/>
                </a:moveTo>
                <a:lnTo>
                  <a:pt x="4818881" y="284535"/>
                </a:lnTo>
                <a:lnTo>
                  <a:pt x="4819173" y="283635"/>
                </a:lnTo>
                <a:cubicBezTo>
                  <a:pt x="4819173" y="283726"/>
                  <a:pt x="4817217" y="285041"/>
                  <a:pt x="4813305" y="287582"/>
                </a:cubicBezTo>
                <a:lnTo>
                  <a:pt x="4813294" y="287589"/>
                </a:lnTo>
                <a:lnTo>
                  <a:pt x="4814151" y="287507"/>
                </a:lnTo>
                <a:cubicBezTo>
                  <a:pt x="4817504" y="287507"/>
                  <a:pt x="4821650" y="288613"/>
                  <a:pt x="4826588" y="290825"/>
                </a:cubicBezTo>
                <a:lnTo>
                  <a:pt x="4832004" y="293970"/>
                </a:lnTo>
                <a:lnTo>
                  <a:pt x="4832004" y="279220"/>
                </a:lnTo>
                <a:close/>
                <a:moveTo>
                  <a:pt x="5698505" y="275563"/>
                </a:moveTo>
                <a:cubicBezTo>
                  <a:pt x="5687184" y="275563"/>
                  <a:pt x="5674433" y="280218"/>
                  <a:pt x="5660254" y="289529"/>
                </a:cubicBezTo>
                <a:cubicBezTo>
                  <a:pt x="5646073" y="298840"/>
                  <a:pt x="5634977" y="309584"/>
                  <a:pt x="5626967" y="321761"/>
                </a:cubicBezTo>
                <a:cubicBezTo>
                  <a:pt x="5624743" y="321761"/>
                  <a:pt x="5622893" y="324964"/>
                  <a:pt x="5621417" y="331370"/>
                </a:cubicBezTo>
                <a:cubicBezTo>
                  <a:pt x="5619940" y="337775"/>
                  <a:pt x="5619202" y="343364"/>
                  <a:pt x="5619202" y="348136"/>
                </a:cubicBezTo>
                <a:lnTo>
                  <a:pt x="5619202" y="354480"/>
                </a:lnTo>
                <a:lnTo>
                  <a:pt x="5648759" y="336006"/>
                </a:lnTo>
                <a:cubicBezTo>
                  <a:pt x="5661906" y="329586"/>
                  <a:pt x="5676825" y="323288"/>
                  <a:pt x="5693519" y="317111"/>
                </a:cubicBezTo>
                <a:cubicBezTo>
                  <a:pt x="5697981" y="317111"/>
                  <a:pt x="5700212" y="307269"/>
                  <a:pt x="5700212" y="287586"/>
                </a:cubicBezTo>
                <a:cubicBezTo>
                  <a:pt x="5700212" y="283409"/>
                  <a:pt x="5700037" y="280361"/>
                  <a:pt x="5699687" y="278442"/>
                </a:cubicBezTo>
                <a:cubicBezTo>
                  <a:pt x="5699337" y="276522"/>
                  <a:pt x="5698943" y="275563"/>
                  <a:pt x="5698505" y="275563"/>
                </a:cubicBezTo>
                <a:close/>
                <a:moveTo>
                  <a:pt x="6113456" y="274663"/>
                </a:moveTo>
                <a:cubicBezTo>
                  <a:pt x="6109155" y="276634"/>
                  <a:pt x="6103239" y="279750"/>
                  <a:pt x="6095707" y="284010"/>
                </a:cubicBezTo>
                <a:cubicBezTo>
                  <a:pt x="6088176" y="288270"/>
                  <a:pt x="6079464" y="294070"/>
                  <a:pt x="6069572" y="301409"/>
                </a:cubicBezTo>
                <a:cubicBezTo>
                  <a:pt x="6067639" y="301690"/>
                  <a:pt x="6064399" y="304039"/>
                  <a:pt x="6059853" y="308456"/>
                </a:cubicBezTo>
                <a:lnTo>
                  <a:pt x="6048919" y="319587"/>
                </a:lnTo>
                <a:lnTo>
                  <a:pt x="6050834" y="322569"/>
                </a:lnTo>
                <a:lnTo>
                  <a:pt x="6050834" y="328065"/>
                </a:lnTo>
                <a:lnTo>
                  <a:pt x="6074592" y="350445"/>
                </a:lnTo>
                <a:lnTo>
                  <a:pt x="6097204" y="379038"/>
                </a:lnTo>
                <a:lnTo>
                  <a:pt x="6098777" y="374167"/>
                </a:lnTo>
                <a:cubicBezTo>
                  <a:pt x="6100627" y="367641"/>
                  <a:pt x="6102355" y="359895"/>
                  <a:pt x="6103960" y="350929"/>
                </a:cubicBezTo>
                <a:lnTo>
                  <a:pt x="6106257" y="336690"/>
                </a:lnTo>
                <a:lnTo>
                  <a:pt x="6094125" y="338214"/>
                </a:lnTo>
                <a:cubicBezTo>
                  <a:pt x="6088396" y="339804"/>
                  <a:pt x="6082907" y="340600"/>
                  <a:pt x="6077659" y="340600"/>
                </a:cubicBezTo>
                <a:cubicBezTo>
                  <a:pt x="6066343" y="340600"/>
                  <a:pt x="6057942" y="335127"/>
                  <a:pt x="6052455" y="324183"/>
                </a:cubicBezTo>
                <a:cubicBezTo>
                  <a:pt x="6056742" y="321450"/>
                  <a:pt x="6065281" y="317237"/>
                  <a:pt x="6078073" y="311546"/>
                </a:cubicBezTo>
                <a:lnTo>
                  <a:pt x="6108920" y="297316"/>
                </a:lnTo>
                <a:cubicBezTo>
                  <a:pt x="6110668" y="296520"/>
                  <a:pt x="6111861" y="294140"/>
                  <a:pt x="6112499" y="290175"/>
                </a:cubicBezTo>
                <a:cubicBezTo>
                  <a:pt x="6113137" y="286211"/>
                  <a:pt x="6113456" y="281161"/>
                  <a:pt x="6113456" y="275027"/>
                </a:cubicBezTo>
                <a:close/>
                <a:moveTo>
                  <a:pt x="6574165" y="273803"/>
                </a:moveTo>
                <a:lnTo>
                  <a:pt x="6573231" y="277260"/>
                </a:lnTo>
                <a:cubicBezTo>
                  <a:pt x="6571629" y="281381"/>
                  <a:pt x="6570827" y="283778"/>
                  <a:pt x="6570827" y="284450"/>
                </a:cubicBezTo>
                <a:cubicBezTo>
                  <a:pt x="6570827" y="286788"/>
                  <a:pt x="6570649" y="287957"/>
                  <a:pt x="6570292" y="287957"/>
                </a:cubicBezTo>
                <a:cubicBezTo>
                  <a:pt x="6571407" y="287957"/>
                  <a:pt x="6572793" y="287177"/>
                  <a:pt x="6574449" y="285618"/>
                </a:cubicBezTo>
                <a:cubicBezTo>
                  <a:pt x="6576107" y="284058"/>
                  <a:pt x="6576936" y="282621"/>
                  <a:pt x="6576936" y="281306"/>
                </a:cubicBezTo>
                <a:cubicBezTo>
                  <a:pt x="6576936" y="280254"/>
                  <a:pt x="6576241" y="278286"/>
                  <a:pt x="6574853" y="275402"/>
                </a:cubicBezTo>
                <a:close/>
                <a:moveTo>
                  <a:pt x="4432075" y="262824"/>
                </a:moveTo>
                <a:lnTo>
                  <a:pt x="4424820" y="268823"/>
                </a:lnTo>
                <a:cubicBezTo>
                  <a:pt x="4422689" y="270954"/>
                  <a:pt x="4421624" y="272605"/>
                  <a:pt x="4421624" y="273777"/>
                </a:cubicBezTo>
                <a:cubicBezTo>
                  <a:pt x="4422205" y="274939"/>
                  <a:pt x="4421864" y="275177"/>
                  <a:pt x="4420602" y="274491"/>
                </a:cubicBezTo>
                <a:cubicBezTo>
                  <a:pt x="4428170" y="270905"/>
                  <a:pt x="4432789" y="268093"/>
                  <a:pt x="4434461" y="266055"/>
                </a:cubicBezTo>
                <a:cubicBezTo>
                  <a:pt x="4434461" y="266617"/>
                  <a:pt x="4433894" y="265908"/>
                  <a:pt x="4432761" y="263929"/>
                </a:cubicBezTo>
                <a:close/>
                <a:moveTo>
                  <a:pt x="4431557" y="261989"/>
                </a:moveTo>
                <a:cubicBezTo>
                  <a:pt x="4431321" y="261685"/>
                  <a:pt x="4431251" y="261723"/>
                  <a:pt x="4431346" y="262104"/>
                </a:cubicBezTo>
                <a:lnTo>
                  <a:pt x="4431628" y="262104"/>
                </a:lnTo>
                <a:close/>
                <a:moveTo>
                  <a:pt x="1121909" y="254032"/>
                </a:moveTo>
                <a:cubicBezTo>
                  <a:pt x="1119280" y="254032"/>
                  <a:pt x="1116918" y="259002"/>
                  <a:pt x="1114822" y="268944"/>
                </a:cubicBezTo>
                <a:cubicBezTo>
                  <a:pt x="1112727" y="278886"/>
                  <a:pt x="1111679" y="288476"/>
                  <a:pt x="1111679" y="297716"/>
                </a:cubicBezTo>
                <a:lnTo>
                  <a:pt x="1111932" y="302534"/>
                </a:lnTo>
                <a:lnTo>
                  <a:pt x="1115444" y="292369"/>
                </a:lnTo>
                <a:cubicBezTo>
                  <a:pt x="1116679" y="288288"/>
                  <a:pt x="1117849" y="283888"/>
                  <a:pt x="1118955" y="279167"/>
                </a:cubicBezTo>
                <a:cubicBezTo>
                  <a:pt x="1121167" y="269725"/>
                  <a:pt x="1122273" y="263561"/>
                  <a:pt x="1122273" y="260675"/>
                </a:cubicBezTo>
                <a:cubicBezTo>
                  <a:pt x="1122273" y="256246"/>
                  <a:pt x="1122152" y="254032"/>
                  <a:pt x="1121909" y="254032"/>
                </a:cubicBezTo>
                <a:close/>
                <a:moveTo>
                  <a:pt x="655184" y="254032"/>
                </a:moveTo>
                <a:cubicBezTo>
                  <a:pt x="652555" y="254032"/>
                  <a:pt x="650193" y="259002"/>
                  <a:pt x="648097" y="268944"/>
                </a:cubicBezTo>
                <a:cubicBezTo>
                  <a:pt x="646002" y="278886"/>
                  <a:pt x="644954" y="288476"/>
                  <a:pt x="644954" y="297716"/>
                </a:cubicBezTo>
                <a:lnTo>
                  <a:pt x="645207" y="302534"/>
                </a:lnTo>
                <a:lnTo>
                  <a:pt x="648719" y="292369"/>
                </a:lnTo>
                <a:cubicBezTo>
                  <a:pt x="649954" y="288288"/>
                  <a:pt x="651124" y="283888"/>
                  <a:pt x="652230" y="279167"/>
                </a:cubicBezTo>
                <a:cubicBezTo>
                  <a:pt x="654442" y="269725"/>
                  <a:pt x="655548" y="263561"/>
                  <a:pt x="655548" y="260675"/>
                </a:cubicBezTo>
                <a:cubicBezTo>
                  <a:pt x="655548" y="256246"/>
                  <a:pt x="655427" y="254032"/>
                  <a:pt x="655184" y="254032"/>
                </a:cubicBezTo>
                <a:close/>
                <a:moveTo>
                  <a:pt x="5625427" y="253651"/>
                </a:moveTo>
                <a:lnTo>
                  <a:pt x="5629968" y="260311"/>
                </a:lnTo>
                <a:lnTo>
                  <a:pt x="5624945" y="260311"/>
                </a:lnTo>
                <a:lnTo>
                  <a:pt x="5617969" y="258286"/>
                </a:lnTo>
                <a:lnTo>
                  <a:pt x="5616959" y="262618"/>
                </a:lnTo>
                <a:lnTo>
                  <a:pt x="5619202" y="288207"/>
                </a:lnTo>
                <a:lnTo>
                  <a:pt x="5618302" y="290265"/>
                </a:lnTo>
                <a:lnTo>
                  <a:pt x="5619570" y="293435"/>
                </a:lnTo>
                <a:lnTo>
                  <a:pt x="5620809" y="291818"/>
                </a:lnTo>
                <a:cubicBezTo>
                  <a:pt x="5623086" y="289544"/>
                  <a:pt x="5624586" y="288407"/>
                  <a:pt x="5625310" y="288407"/>
                </a:cubicBezTo>
                <a:cubicBezTo>
                  <a:pt x="5625310" y="286950"/>
                  <a:pt x="5626859" y="284963"/>
                  <a:pt x="5629957" y="282446"/>
                </a:cubicBezTo>
                <a:cubicBezTo>
                  <a:pt x="5633055" y="279929"/>
                  <a:pt x="5635609" y="278304"/>
                  <a:pt x="5637618" y="277570"/>
                </a:cubicBezTo>
                <a:cubicBezTo>
                  <a:pt x="5637909" y="273841"/>
                  <a:pt x="5641867" y="270229"/>
                  <a:pt x="5649492" y="266733"/>
                </a:cubicBezTo>
                <a:lnTo>
                  <a:pt x="5657134" y="260269"/>
                </a:lnTo>
                <a:lnTo>
                  <a:pt x="5656342" y="260311"/>
                </a:lnTo>
                <a:cubicBezTo>
                  <a:pt x="5648558" y="260311"/>
                  <a:pt x="5641094" y="259324"/>
                  <a:pt x="5633951" y="257350"/>
                </a:cubicBezTo>
                <a:close/>
                <a:moveTo>
                  <a:pt x="2527643" y="253335"/>
                </a:moveTo>
                <a:lnTo>
                  <a:pt x="2527344" y="253496"/>
                </a:lnTo>
                <a:cubicBezTo>
                  <a:pt x="2527344" y="269650"/>
                  <a:pt x="2527716" y="278147"/>
                  <a:pt x="2528458" y="278985"/>
                </a:cubicBezTo>
                <a:cubicBezTo>
                  <a:pt x="2528777" y="278985"/>
                  <a:pt x="2530885" y="278183"/>
                  <a:pt x="2534781" y="276581"/>
                </a:cubicBezTo>
                <a:cubicBezTo>
                  <a:pt x="2538676" y="274978"/>
                  <a:pt x="2540624" y="274487"/>
                  <a:pt x="2540624" y="275106"/>
                </a:cubicBezTo>
                <a:cubicBezTo>
                  <a:pt x="2538750" y="270284"/>
                  <a:pt x="2536719" y="266042"/>
                  <a:pt x="2534531" y="262381"/>
                </a:cubicBezTo>
                <a:close/>
                <a:moveTo>
                  <a:pt x="6543699" y="250011"/>
                </a:moveTo>
                <a:lnTo>
                  <a:pt x="6531991" y="252803"/>
                </a:lnTo>
                <a:cubicBezTo>
                  <a:pt x="6527837" y="254970"/>
                  <a:pt x="6524077" y="258220"/>
                  <a:pt x="6520707" y="262554"/>
                </a:cubicBezTo>
                <a:cubicBezTo>
                  <a:pt x="6513968" y="271222"/>
                  <a:pt x="6508889" y="280753"/>
                  <a:pt x="6505469" y="291147"/>
                </a:cubicBezTo>
                <a:cubicBezTo>
                  <a:pt x="6503759" y="296344"/>
                  <a:pt x="6501997" y="301891"/>
                  <a:pt x="6500183" y="307787"/>
                </a:cubicBezTo>
                <a:lnTo>
                  <a:pt x="6497705" y="316078"/>
                </a:lnTo>
                <a:lnTo>
                  <a:pt x="6500394" y="312605"/>
                </a:lnTo>
                <a:cubicBezTo>
                  <a:pt x="6505106" y="307096"/>
                  <a:pt x="6510939" y="300718"/>
                  <a:pt x="6517893" y="293472"/>
                </a:cubicBezTo>
                <a:cubicBezTo>
                  <a:pt x="6518173" y="291529"/>
                  <a:pt x="6521086" y="287169"/>
                  <a:pt x="6526629" y="280392"/>
                </a:cubicBezTo>
                <a:cubicBezTo>
                  <a:pt x="6532173" y="273615"/>
                  <a:pt x="6535335" y="269641"/>
                  <a:pt x="6536117" y="268469"/>
                </a:cubicBezTo>
                <a:cubicBezTo>
                  <a:pt x="6536117" y="265478"/>
                  <a:pt x="6538540" y="260347"/>
                  <a:pt x="6543389" y="253074"/>
                </a:cubicBezTo>
                <a:close/>
                <a:moveTo>
                  <a:pt x="4818357" y="246995"/>
                </a:moveTo>
                <a:lnTo>
                  <a:pt x="4804257" y="251017"/>
                </a:lnTo>
                <a:lnTo>
                  <a:pt x="4776865" y="266941"/>
                </a:lnTo>
                <a:lnTo>
                  <a:pt x="4783290" y="269955"/>
                </a:lnTo>
                <a:lnTo>
                  <a:pt x="4783290" y="278699"/>
                </a:lnTo>
                <a:cubicBezTo>
                  <a:pt x="4778038" y="278699"/>
                  <a:pt x="4775347" y="278799"/>
                  <a:pt x="4775218" y="278999"/>
                </a:cubicBezTo>
                <a:cubicBezTo>
                  <a:pt x="4775218" y="283897"/>
                  <a:pt x="4775556" y="287803"/>
                  <a:pt x="4776232" y="290717"/>
                </a:cubicBezTo>
                <a:lnTo>
                  <a:pt x="4776763" y="291722"/>
                </a:lnTo>
                <a:lnTo>
                  <a:pt x="4777665" y="290340"/>
                </a:lnTo>
                <a:cubicBezTo>
                  <a:pt x="4780010" y="286989"/>
                  <a:pt x="4782312" y="284100"/>
                  <a:pt x="4784569" y="281671"/>
                </a:cubicBezTo>
                <a:cubicBezTo>
                  <a:pt x="4786827" y="279242"/>
                  <a:pt x="4787884" y="278089"/>
                  <a:pt x="4787741" y="278213"/>
                </a:cubicBezTo>
                <a:cubicBezTo>
                  <a:pt x="4788027" y="275313"/>
                  <a:pt x="4789378" y="272482"/>
                  <a:pt x="4791795" y="269719"/>
                </a:cubicBezTo>
                <a:cubicBezTo>
                  <a:pt x="4794212" y="266957"/>
                  <a:pt x="4796938" y="264379"/>
                  <a:pt x="4799975" y="261986"/>
                </a:cubicBezTo>
                <a:cubicBezTo>
                  <a:pt x="4803011" y="259593"/>
                  <a:pt x="4805288" y="257784"/>
                  <a:pt x="4806808" y="256560"/>
                </a:cubicBezTo>
                <a:cubicBezTo>
                  <a:pt x="4807755" y="255841"/>
                  <a:pt x="4809691" y="254020"/>
                  <a:pt x="4812615" y="251096"/>
                </a:cubicBezTo>
                <a:close/>
                <a:moveTo>
                  <a:pt x="1045833" y="234637"/>
                </a:moveTo>
                <a:lnTo>
                  <a:pt x="1044272" y="238632"/>
                </a:lnTo>
                <a:lnTo>
                  <a:pt x="1044685" y="237766"/>
                </a:lnTo>
                <a:cubicBezTo>
                  <a:pt x="1045240" y="236986"/>
                  <a:pt x="1045836" y="236509"/>
                  <a:pt x="1046471" y="236337"/>
                </a:cubicBezTo>
                <a:close/>
                <a:moveTo>
                  <a:pt x="579108" y="234637"/>
                </a:moveTo>
                <a:lnTo>
                  <a:pt x="577546" y="238634"/>
                </a:lnTo>
                <a:lnTo>
                  <a:pt x="577960" y="237766"/>
                </a:lnTo>
                <a:cubicBezTo>
                  <a:pt x="578515" y="236986"/>
                  <a:pt x="579111" y="236509"/>
                  <a:pt x="579746" y="236337"/>
                </a:cubicBezTo>
                <a:close/>
                <a:moveTo>
                  <a:pt x="6117943" y="226678"/>
                </a:moveTo>
                <a:lnTo>
                  <a:pt x="6099347" y="257879"/>
                </a:lnTo>
                <a:lnTo>
                  <a:pt x="6099397" y="257896"/>
                </a:lnTo>
                <a:cubicBezTo>
                  <a:pt x="6099669" y="256925"/>
                  <a:pt x="6102545" y="254715"/>
                  <a:pt x="6108027" y="251267"/>
                </a:cubicBezTo>
                <a:cubicBezTo>
                  <a:pt x="6113509" y="247819"/>
                  <a:pt x="6116285" y="246076"/>
                  <a:pt x="6116357" y="246038"/>
                </a:cubicBezTo>
                <a:cubicBezTo>
                  <a:pt x="6117414" y="235522"/>
                  <a:pt x="6117943" y="229069"/>
                  <a:pt x="6117943" y="226678"/>
                </a:cubicBezTo>
                <a:close/>
                <a:moveTo>
                  <a:pt x="4206611" y="221199"/>
                </a:moveTo>
                <a:lnTo>
                  <a:pt x="4200635" y="227521"/>
                </a:lnTo>
                <a:cubicBezTo>
                  <a:pt x="4194885" y="233593"/>
                  <a:pt x="4191328" y="236763"/>
                  <a:pt x="4189966" y="237029"/>
                </a:cubicBezTo>
                <a:lnTo>
                  <a:pt x="4188071" y="239361"/>
                </a:lnTo>
                <a:lnTo>
                  <a:pt x="4198185" y="234501"/>
                </a:lnTo>
                <a:cubicBezTo>
                  <a:pt x="4203802" y="230843"/>
                  <a:pt x="4206611" y="226712"/>
                  <a:pt x="4206611" y="222106"/>
                </a:cubicBezTo>
                <a:close/>
                <a:moveTo>
                  <a:pt x="6521822" y="217256"/>
                </a:moveTo>
                <a:lnTo>
                  <a:pt x="6518350" y="219242"/>
                </a:lnTo>
                <a:lnTo>
                  <a:pt x="6521643" y="218877"/>
                </a:lnTo>
                <a:lnTo>
                  <a:pt x="6523645" y="218026"/>
                </a:lnTo>
                <a:close/>
                <a:moveTo>
                  <a:pt x="6630307" y="213227"/>
                </a:moveTo>
                <a:cubicBezTo>
                  <a:pt x="6630302" y="213822"/>
                  <a:pt x="6630033" y="214119"/>
                  <a:pt x="6629499" y="214119"/>
                </a:cubicBezTo>
                <a:cubicBezTo>
                  <a:pt x="6628623" y="214119"/>
                  <a:pt x="6626544" y="214717"/>
                  <a:pt x="6623263" y="215913"/>
                </a:cubicBezTo>
                <a:lnTo>
                  <a:pt x="6618184" y="215012"/>
                </a:lnTo>
                <a:lnTo>
                  <a:pt x="6608282" y="218456"/>
                </a:lnTo>
                <a:lnTo>
                  <a:pt x="6575834" y="231031"/>
                </a:lnTo>
                <a:lnTo>
                  <a:pt x="6580243" y="242859"/>
                </a:lnTo>
                <a:lnTo>
                  <a:pt x="6579350" y="245959"/>
                </a:lnTo>
                <a:cubicBezTo>
                  <a:pt x="6579945" y="247778"/>
                  <a:pt x="6580243" y="250891"/>
                  <a:pt x="6580243" y="255296"/>
                </a:cubicBezTo>
                <a:lnTo>
                  <a:pt x="6580243" y="257361"/>
                </a:lnTo>
                <a:cubicBezTo>
                  <a:pt x="6586282" y="266138"/>
                  <a:pt x="6589866" y="271848"/>
                  <a:pt x="6590995" y="274491"/>
                </a:cubicBezTo>
                <a:cubicBezTo>
                  <a:pt x="6598891" y="264590"/>
                  <a:pt x="6606513" y="254496"/>
                  <a:pt x="6613861" y="244209"/>
                </a:cubicBezTo>
                <a:cubicBezTo>
                  <a:pt x="6621211" y="233922"/>
                  <a:pt x="6626692" y="223594"/>
                  <a:pt x="6630307" y="213227"/>
                </a:cubicBezTo>
                <a:close/>
                <a:moveTo>
                  <a:pt x="3683645" y="212148"/>
                </a:moveTo>
                <a:lnTo>
                  <a:pt x="3686796" y="217699"/>
                </a:lnTo>
                <a:cubicBezTo>
                  <a:pt x="3686796" y="219932"/>
                  <a:pt x="3686422" y="222243"/>
                  <a:pt x="3685674" y="224632"/>
                </a:cubicBezTo>
                <a:lnTo>
                  <a:pt x="3684715" y="228223"/>
                </a:lnTo>
                <a:lnTo>
                  <a:pt x="3685089" y="228293"/>
                </a:lnTo>
                <a:cubicBezTo>
                  <a:pt x="3708311" y="227397"/>
                  <a:pt x="3726510" y="235278"/>
                  <a:pt x="3739688" y="251935"/>
                </a:cubicBezTo>
                <a:cubicBezTo>
                  <a:pt x="3752866" y="268592"/>
                  <a:pt x="3759455" y="287622"/>
                  <a:pt x="3759455" y="309024"/>
                </a:cubicBezTo>
                <a:cubicBezTo>
                  <a:pt x="3757726" y="303290"/>
                  <a:pt x="3760617" y="290138"/>
                  <a:pt x="3768127" y="269569"/>
                </a:cubicBezTo>
                <a:lnTo>
                  <a:pt x="3776943" y="269569"/>
                </a:lnTo>
                <a:lnTo>
                  <a:pt x="3757962" y="365660"/>
                </a:lnTo>
                <a:cubicBezTo>
                  <a:pt x="3753952" y="386620"/>
                  <a:pt x="3750983" y="400974"/>
                  <a:pt x="3749054" y="408722"/>
                </a:cubicBezTo>
                <a:cubicBezTo>
                  <a:pt x="3747930" y="412451"/>
                  <a:pt x="3746539" y="415353"/>
                  <a:pt x="3744882" y="417427"/>
                </a:cubicBezTo>
                <a:cubicBezTo>
                  <a:pt x="3743224" y="419501"/>
                  <a:pt x="3740258" y="421400"/>
                  <a:pt x="3735981" y="423124"/>
                </a:cubicBezTo>
                <a:cubicBezTo>
                  <a:pt x="3730823" y="422110"/>
                  <a:pt x="3725475" y="420439"/>
                  <a:pt x="3719936" y="418113"/>
                </a:cubicBezTo>
                <a:cubicBezTo>
                  <a:pt x="3714397" y="415786"/>
                  <a:pt x="3711478" y="413432"/>
                  <a:pt x="3711177" y="411051"/>
                </a:cubicBezTo>
                <a:cubicBezTo>
                  <a:pt x="3696599" y="404974"/>
                  <a:pt x="3689310" y="391327"/>
                  <a:pt x="3689310" y="370110"/>
                </a:cubicBezTo>
                <a:cubicBezTo>
                  <a:pt x="3689310" y="361566"/>
                  <a:pt x="3689983" y="353549"/>
                  <a:pt x="3691329" y="346057"/>
                </a:cubicBezTo>
                <a:cubicBezTo>
                  <a:pt x="3692674" y="338566"/>
                  <a:pt x="3694716" y="328931"/>
                  <a:pt x="3697454" y="317154"/>
                </a:cubicBezTo>
                <a:cubicBezTo>
                  <a:pt x="3700107" y="306214"/>
                  <a:pt x="3702104" y="296802"/>
                  <a:pt x="3703445" y="288918"/>
                </a:cubicBezTo>
                <a:cubicBezTo>
                  <a:pt x="3704785" y="281034"/>
                  <a:pt x="3705455" y="273413"/>
                  <a:pt x="3705455" y="266055"/>
                </a:cubicBezTo>
                <a:cubicBezTo>
                  <a:pt x="3705455" y="265816"/>
                  <a:pt x="3702693" y="265697"/>
                  <a:pt x="3697169" y="265697"/>
                </a:cubicBezTo>
                <a:lnTo>
                  <a:pt x="3683431" y="266147"/>
                </a:lnTo>
                <a:lnTo>
                  <a:pt x="3683295" y="265247"/>
                </a:lnTo>
                <a:lnTo>
                  <a:pt x="3683153" y="266147"/>
                </a:lnTo>
                <a:cubicBezTo>
                  <a:pt x="3670989" y="266147"/>
                  <a:pt x="3658242" y="259137"/>
                  <a:pt x="3644912" y="245116"/>
                </a:cubicBezTo>
                <a:lnTo>
                  <a:pt x="3644912" y="243346"/>
                </a:lnTo>
                <a:lnTo>
                  <a:pt x="3644573" y="243025"/>
                </a:lnTo>
                <a:cubicBezTo>
                  <a:pt x="3644199" y="241964"/>
                  <a:pt x="3644012" y="240373"/>
                  <a:pt x="3644012" y="238251"/>
                </a:cubicBezTo>
                <a:lnTo>
                  <a:pt x="3644012" y="234486"/>
                </a:lnTo>
                <a:cubicBezTo>
                  <a:pt x="3653309" y="229838"/>
                  <a:pt x="3659643" y="225383"/>
                  <a:pt x="3663014" y="221120"/>
                </a:cubicBezTo>
                <a:lnTo>
                  <a:pt x="3664300" y="222013"/>
                </a:lnTo>
                <a:cubicBezTo>
                  <a:pt x="3664105" y="221870"/>
                  <a:pt x="3665922" y="220581"/>
                  <a:pt x="3669751" y="218145"/>
                </a:cubicBezTo>
                <a:cubicBezTo>
                  <a:pt x="3673580" y="215709"/>
                  <a:pt x="3678211" y="213710"/>
                  <a:pt x="3683645" y="212148"/>
                </a:cubicBezTo>
                <a:close/>
                <a:moveTo>
                  <a:pt x="2015411" y="205220"/>
                </a:moveTo>
                <a:lnTo>
                  <a:pt x="2011090" y="206947"/>
                </a:lnTo>
                <a:cubicBezTo>
                  <a:pt x="1996205" y="211705"/>
                  <a:pt x="1984436" y="214243"/>
                  <a:pt x="1975782" y="214562"/>
                </a:cubicBezTo>
                <a:lnTo>
                  <a:pt x="1975782" y="213669"/>
                </a:lnTo>
                <a:cubicBezTo>
                  <a:pt x="1974963" y="216289"/>
                  <a:pt x="1971171" y="218201"/>
                  <a:pt x="1964406" y="219406"/>
                </a:cubicBezTo>
                <a:cubicBezTo>
                  <a:pt x="1957641" y="220611"/>
                  <a:pt x="1948546" y="221687"/>
                  <a:pt x="1937120" y="222635"/>
                </a:cubicBezTo>
                <a:cubicBezTo>
                  <a:pt x="1933691" y="220668"/>
                  <a:pt x="1930329" y="218277"/>
                  <a:pt x="1927033" y="215463"/>
                </a:cubicBezTo>
                <a:cubicBezTo>
                  <a:pt x="1922271" y="237827"/>
                  <a:pt x="1919890" y="269324"/>
                  <a:pt x="1919890" y="309953"/>
                </a:cubicBezTo>
                <a:lnTo>
                  <a:pt x="1921233" y="316825"/>
                </a:lnTo>
                <a:lnTo>
                  <a:pt x="1919861" y="323812"/>
                </a:lnTo>
                <a:lnTo>
                  <a:pt x="1921397" y="349394"/>
                </a:lnTo>
                <a:cubicBezTo>
                  <a:pt x="1922273" y="345464"/>
                  <a:pt x="1923954" y="338385"/>
                  <a:pt x="1926440" y="328155"/>
                </a:cubicBezTo>
                <a:cubicBezTo>
                  <a:pt x="1925245" y="326141"/>
                  <a:pt x="1924647" y="321888"/>
                  <a:pt x="1924647" y="315396"/>
                </a:cubicBezTo>
                <a:lnTo>
                  <a:pt x="1924647" y="309539"/>
                </a:lnTo>
                <a:cubicBezTo>
                  <a:pt x="1932482" y="300137"/>
                  <a:pt x="1936544" y="295146"/>
                  <a:pt x="1936835" y="294565"/>
                </a:cubicBezTo>
                <a:cubicBezTo>
                  <a:pt x="1944860" y="288774"/>
                  <a:pt x="1948572" y="286178"/>
                  <a:pt x="1947972" y="286779"/>
                </a:cubicBezTo>
                <a:cubicBezTo>
                  <a:pt x="1957068" y="272353"/>
                  <a:pt x="1966479" y="261588"/>
                  <a:pt x="1976204" y="254485"/>
                </a:cubicBezTo>
                <a:cubicBezTo>
                  <a:pt x="1985929" y="247382"/>
                  <a:pt x="1999069" y="238642"/>
                  <a:pt x="2015623" y="228264"/>
                </a:cubicBezTo>
                <a:lnTo>
                  <a:pt x="2016145" y="225485"/>
                </a:lnTo>
                <a:close/>
                <a:moveTo>
                  <a:pt x="1523368" y="203172"/>
                </a:moveTo>
                <a:lnTo>
                  <a:pt x="1516562" y="204325"/>
                </a:lnTo>
                <a:cubicBezTo>
                  <a:pt x="1512802" y="205273"/>
                  <a:pt x="1508079" y="206695"/>
                  <a:pt x="1502391" y="208590"/>
                </a:cubicBezTo>
                <a:cubicBezTo>
                  <a:pt x="1491016" y="212381"/>
                  <a:pt x="1481159" y="215946"/>
                  <a:pt x="1472820" y="219284"/>
                </a:cubicBezTo>
                <a:cubicBezTo>
                  <a:pt x="1470886" y="221218"/>
                  <a:pt x="1463780" y="225416"/>
                  <a:pt x="1451503" y="231879"/>
                </a:cubicBezTo>
                <a:cubicBezTo>
                  <a:pt x="1442130" y="236141"/>
                  <a:pt x="1435109" y="239829"/>
                  <a:pt x="1430439" y="242941"/>
                </a:cubicBezTo>
                <a:cubicBezTo>
                  <a:pt x="1425770" y="246053"/>
                  <a:pt x="1423282" y="249726"/>
                  <a:pt x="1422978" y="253960"/>
                </a:cubicBezTo>
                <a:cubicBezTo>
                  <a:pt x="1420487" y="255513"/>
                  <a:pt x="1418858" y="258779"/>
                  <a:pt x="1418091" y="263758"/>
                </a:cubicBezTo>
                <a:cubicBezTo>
                  <a:pt x="1417325" y="268737"/>
                  <a:pt x="1416941" y="273689"/>
                  <a:pt x="1416941" y="278613"/>
                </a:cubicBezTo>
                <a:lnTo>
                  <a:pt x="1423402" y="346651"/>
                </a:lnTo>
                <a:lnTo>
                  <a:pt x="1433125" y="333595"/>
                </a:lnTo>
                <a:cubicBezTo>
                  <a:pt x="1446619" y="315228"/>
                  <a:pt x="1463272" y="291877"/>
                  <a:pt x="1483085" y="263543"/>
                </a:cubicBezTo>
                <a:cubicBezTo>
                  <a:pt x="1502898" y="235210"/>
                  <a:pt x="1515432" y="216756"/>
                  <a:pt x="1520685" y="208183"/>
                </a:cubicBezTo>
                <a:close/>
                <a:moveTo>
                  <a:pt x="4831961" y="188102"/>
                </a:moveTo>
                <a:cubicBezTo>
                  <a:pt x="4824558" y="190038"/>
                  <a:pt x="4819005" y="192494"/>
                  <a:pt x="4815304" y="195469"/>
                </a:cubicBezTo>
                <a:lnTo>
                  <a:pt x="4810878" y="203826"/>
                </a:lnTo>
                <a:lnTo>
                  <a:pt x="4839646" y="197472"/>
                </a:lnTo>
                <a:close/>
                <a:moveTo>
                  <a:pt x="244073" y="187488"/>
                </a:moveTo>
                <a:cubicBezTo>
                  <a:pt x="247255" y="187488"/>
                  <a:pt x="255794" y="190158"/>
                  <a:pt x="269691" y="195499"/>
                </a:cubicBezTo>
                <a:cubicBezTo>
                  <a:pt x="283588" y="200840"/>
                  <a:pt x="291655" y="203954"/>
                  <a:pt x="293894" y="204840"/>
                </a:cubicBezTo>
                <a:cubicBezTo>
                  <a:pt x="310972" y="222885"/>
                  <a:pt x="319511" y="238025"/>
                  <a:pt x="319511" y="250260"/>
                </a:cubicBezTo>
                <a:lnTo>
                  <a:pt x="315799" y="252500"/>
                </a:lnTo>
                <a:lnTo>
                  <a:pt x="316375" y="253110"/>
                </a:lnTo>
                <a:lnTo>
                  <a:pt x="316375" y="259454"/>
                </a:lnTo>
                <a:lnTo>
                  <a:pt x="301895" y="260761"/>
                </a:lnTo>
                <a:cubicBezTo>
                  <a:pt x="296327" y="258070"/>
                  <a:pt x="292753" y="256725"/>
                  <a:pt x="291172" y="256725"/>
                </a:cubicBezTo>
                <a:lnTo>
                  <a:pt x="290922" y="256725"/>
                </a:lnTo>
                <a:lnTo>
                  <a:pt x="286564" y="258968"/>
                </a:lnTo>
                <a:lnTo>
                  <a:pt x="279120" y="255832"/>
                </a:lnTo>
                <a:cubicBezTo>
                  <a:pt x="271939" y="255832"/>
                  <a:pt x="263680" y="256765"/>
                  <a:pt x="254346" y="258632"/>
                </a:cubicBezTo>
                <a:cubicBezTo>
                  <a:pt x="245011" y="260499"/>
                  <a:pt x="237196" y="263147"/>
                  <a:pt x="230900" y="266576"/>
                </a:cubicBezTo>
                <a:cubicBezTo>
                  <a:pt x="229605" y="267228"/>
                  <a:pt x="227810" y="268292"/>
                  <a:pt x="225517" y="269766"/>
                </a:cubicBezTo>
                <a:cubicBezTo>
                  <a:pt x="223224" y="271240"/>
                  <a:pt x="220889" y="271977"/>
                  <a:pt x="218513" y="271977"/>
                </a:cubicBezTo>
                <a:lnTo>
                  <a:pt x="211248" y="271977"/>
                </a:lnTo>
                <a:lnTo>
                  <a:pt x="211248" y="262461"/>
                </a:lnTo>
                <a:cubicBezTo>
                  <a:pt x="218148" y="258461"/>
                  <a:pt x="223042" y="255395"/>
                  <a:pt x="225928" y="253264"/>
                </a:cubicBezTo>
                <a:lnTo>
                  <a:pt x="227236" y="252532"/>
                </a:lnTo>
                <a:lnTo>
                  <a:pt x="195285" y="255378"/>
                </a:lnTo>
                <a:cubicBezTo>
                  <a:pt x="181767" y="257471"/>
                  <a:pt x="165449" y="260587"/>
                  <a:pt x="146332" y="264726"/>
                </a:cubicBezTo>
                <a:lnTo>
                  <a:pt x="129702" y="268312"/>
                </a:lnTo>
                <a:cubicBezTo>
                  <a:pt x="127068" y="268836"/>
                  <a:pt x="122677" y="270022"/>
                  <a:pt x="116529" y="271870"/>
                </a:cubicBezTo>
                <a:cubicBezTo>
                  <a:pt x="115262" y="272170"/>
                  <a:pt x="111618" y="273084"/>
                  <a:pt x="105599" y="274613"/>
                </a:cubicBezTo>
                <a:cubicBezTo>
                  <a:pt x="99579" y="276142"/>
                  <a:pt x="93859" y="276906"/>
                  <a:pt x="88439" y="276906"/>
                </a:cubicBezTo>
                <a:cubicBezTo>
                  <a:pt x="68056" y="276906"/>
                  <a:pt x="51602" y="274637"/>
                  <a:pt x="39076" y="270098"/>
                </a:cubicBezTo>
                <a:cubicBezTo>
                  <a:pt x="26551" y="265559"/>
                  <a:pt x="13863" y="255877"/>
                  <a:pt x="1014" y="241051"/>
                </a:cubicBezTo>
                <a:lnTo>
                  <a:pt x="0" y="228600"/>
                </a:lnTo>
                <a:cubicBezTo>
                  <a:pt x="0" y="226900"/>
                  <a:pt x="677" y="224920"/>
                  <a:pt x="2032" y="222660"/>
                </a:cubicBezTo>
                <a:lnTo>
                  <a:pt x="5347" y="220514"/>
                </a:lnTo>
                <a:lnTo>
                  <a:pt x="4929" y="217734"/>
                </a:lnTo>
                <a:cubicBezTo>
                  <a:pt x="11801" y="211586"/>
                  <a:pt x="17265" y="207009"/>
                  <a:pt x="21320" y="204004"/>
                </a:cubicBezTo>
                <a:cubicBezTo>
                  <a:pt x="25376" y="200999"/>
                  <a:pt x="30899" y="198032"/>
                  <a:pt x="37890" y="195103"/>
                </a:cubicBezTo>
                <a:lnTo>
                  <a:pt x="39412" y="196003"/>
                </a:lnTo>
                <a:cubicBezTo>
                  <a:pt x="38502" y="196232"/>
                  <a:pt x="40191" y="194736"/>
                  <a:pt x="44477" y="191517"/>
                </a:cubicBezTo>
                <a:lnTo>
                  <a:pt x="46556" y="192417"/>
                </a:lnTo>
                <a:lnTo>
                  <a:pt x="46727" y="191974"/>
                </a:lnTo>
                <a:lnTo>
                  <a:pt x="53099" y="191974"/>
                </a:lnTo>
                <a:lnTo>
                  <a:pt x="53099" y="204247"/>
                </a:lnTo>
                <a:lnTo>
                  <a:pt x="49793" y="204247"/>
                </a:lnTo>
                <a:lnTo>
                  <a:pt x="40781" y="216522"/>
                </a:lnTo>
                <a:lnTo>
                  <a:pt x="41434" y="216405"/>
                </a:lnTo>
                <a:cubicBezTo>
                  <a:pt x="39043" y="221559"/>
                  <a:pt x="37847" y="227045"/>
                  <a:pt x="37847" y="232865"/>
                </a:cubicBezTo>
                <a:cubicBezTo>
                  <a:pt x="37847" y="234236"/>
                  <a:pt x="38481" y="235555"/>
                  <a:pt x="39748" y="236822"/>
                </a:cubicBezTo>
                <a:cubicBezTo>
                  <a:pt x="65146" y="236822"/>
                  <a:pt x="111676" y="225547"/>
                  <a:pt x="179337" y="202997"/>
                </a:cubicBezTo>
                <a:cubicBezTo>
                  <a:pt x="183870" y="201625"/>
                  <a:pt x="190140" y="199638"/>
                  <a:pt x="198146" y="197035"/>
                </a:cubicBezTo>
                <a:cubicBezTo>
                  <a:pt x="206152" y="194432"/>
                  <a:pt x="214303" y="192191"/>
                  <a:pt x="222599" y="190309"/>
                </a:cubicBezTo>
                <a:cubicBezTo>
                  <a:pt x="230895" y="188428"/>
                  <a:pt x="238053" y="187488"/>
                  <a:pt x="244073" y="187488"/>
                </a:cubicBezTo>
                <a:close/>
                <a:moveTo>
                  <a:pt x="1207070" y="187209"/>
                </a:moveTo>
                <a:cubicBezTo>
                  <a:pt x="1200740" y="187985"/>
                  <a:pt x="1195249" y="190698"/>
                  <a:pt x="1190596" y="195346"/>
                </a:cubicBezTo>
                <a:cubicBezTo>
                  <a:pt x="1184492" y="196703"/>
                  <a:pt x="1176408" y="201425"/>
                  <a:pt x="1166344" y="209512"/>
                </a:cubicBezTo>
                <a:lnTo>
                  <a:pt x="1155638" y="218705"/>
                </a:lnTo>
                <a:lnTo>
                  <a:pt x="1156624" y="220509"/>
                </a:lnTo>
                <a:cubicBezTo>
                  <a:pt x="1157284" y="221651"/>
                  <a:pt x="1158273" y="223333"/>
                  <a:pt x="1159593" y="225553"/>
                </a:cubicBezTo>
                <a:cubicBezTo>
                  <a:pt x="1162231" y="229994"/>
                  <a:pt x="1164800" y="233820"/>
                  <a:pt x="1167301" y="237029"/>
                </a:cubicBezTo>
                <a:cubicBezTo>
                  <a:pt x="1167301" y="240301"/>
                  <a:pt x="1168046" y="243787"/>
                  <a:pt x="1169536" y="247488"/>
                </a:cubicBezTo>
                <a:lnTo>
                  <a:pt x="1168193" y="250317"/>
                </a:lnTo>
                <a:cubicBezTo>
                  <a:pt x="1168374" y="250598"/>
                  <a:pt x="1168793" y="251725"/>
                  <a:pt x="1169451" y="253699"/>
                </a:cubicBezTo>
                <a:cubicBezTo>
                  <a:pt x="1170108" y="255673"/>
                  <a:pt x="1170437" y="257401"/>
                  <a:pt x="1170437" y="258882"/>
                </a:cubicBezTo>
                <a:cubicBezTo>
                  <a:pt x="1170437" y="263197"/>
                  <a:pt x="1170136" y="266102"/>
                  <a:pt x="1169536" y="267598"/>
                </a:cubicBezTo>
                <a:cubicBezTo>
                  <a:pt x="1170136" y="269593"/>
                  <a:pt x="1170437" y="271322"/>
                  <a:pt x="1170437" y="272784"/>
                </a:cubicBezTo>
                <a:lnTo>
                  <a:pt x="1167929" y="294933"/>
                </a:lnTo>
                <a:lnTo>
                  <a:pt x="1172531" y="289367"/>
                </a:lnTo>
                <a:cubicBezTo>
                  <a:pt x="1175581" y="284783"/>
                  <a:pt x="1178854" y="279030"/>
                  <a:pt x="1182353" y="272109"/>
                </a:cubicBezTo>
                <a:cubicBezTo>
                  <a:pt x="1189348" y="258267"/>
                  <a:pt x="1195287" y="243578"/>
                  <a:pt x="1200169" y="228043"/>
                </a:cubicBezTo>
                <a:cubicBezTo>
                  <a:pt x="1205051" y="212507"/>
                  <a:pt x="1207491" y="200361"/>
                  <a:pt x="1207491" y="191602"/>
                </a:cubicBezTo>
                <a:cubicBezTo>
                  <a:pt x="1207491" y="188831"/>
                  <a:pt x="1207351" y="187366"/>
                  <a:pt x="1207070" y="187209"/>
                </a:cubicBezTo>
                <a:close/>
                <a:moveTo>
                  <a:pt x="740345" y="187209"/>
                </a:moveTo>
                <a:cubicBezTo>
                  <a:pt x="734015" y="187985"/>
                  <a:pt x="728524" y="190698"/>
                  <a:pt x="723871" y="195346"/>
                </a:cubicBezTo>
                <a:cubicBezTo>
                  <a:pt x="717767" y="196703"/>
                  <a:pt x="709683" y="201425"/>
                  <a:pt x="699619" y="209512"/>
                </a:cubicBezTo>
                <a:lnTo>
                  <a:pt x="688913" y="218705"/>
                </a:lnTo>
                <a:lnTo>
                  <a:pt x="689899" y="220509"/>
                </a:lnTo>
                <a:cubicBezTo>
                  <a:pt x="690559" y="221651"/>
                  <a:pt x="691548" y="223333"/>
                  <a:pt x="692867" y="225553"/>
                </a:cubicBezTo>
                <a:cubicBezTo>
                  <a:pt x="695506" y="229994"/>
                  <a:pt x="698075" y="233820"/>
                  <a:pt x="700576" y="237029"/>
                </a:cubicBezTo>
                <a:cubicBezTo>
                  <a:pt x="700576" y="240301"/>
                  <a:pt x="701321" y="243787"/>
                  <a:pt x="702812" y="247488"/>
                </a:cubicBezTo>
                <a:lnTo>
                  <a:pt x="701468" y="250317"/>
                </a:lnTo>
                <a:cubicBezTo>
                  <a:pt x="701649" y="250598"/>
                  <a:pt x="702069" y="251725"/>
                  <a:pt x="702726" y="253699"/>
                </a:cubicBezTo>
                <a:cubicBezTo>
                  <a:pt x="703383" y="255673"/>
                  <a:pt x="703712" y="257401"/>
                  <a:pt x="703712" y="258882"/>
                </a:cubicBezTo>
                <a:cubicBezTo>
                  <a:pt x="703712" y="263197"/>
                  <a:pt x="703412" y="266102"/>
                  <a:pt x="702812" y="267598"/>
                </a:cubicBezTo>
                <a:cubicBezTo>
                  <a:pt x="703412" y="269593"/>
                  <a:pt x="703712" y="271322"/>
                  <a:pt x="703712" y="272784"/>
                </a:cubicBezTo>
                <a:lnTo>
                  <a:pt x="701204" y="294933"/>
                </a:lnTo>
                <a:lnTo>
                  <a:pt x="705806" y="289367"/>
                </a:lnTo>
                <a:cubicBezTo>
                  <a:pt x="708855" y="284783"/>
                  <a:pt x="712129" y="279030"/>
                  <a:pt x="715627" y="272109"/>
                </a:cubicBezTo>
                <a:cubicBezTo>
                  <a:pt x="722623" y="258267"/>
                  <a:pt x="728562" y="243578"/>
                  <a:pt x="733444" y="228043"/>
                </a:cubicBezTo>
                <a:cubicBezTo>
                  <a:pt x="738325" y="212507"/>
                  <a:pt x="740766" y="200361"/>
                  <a:pt x="740766" y="191602"/>
                </a:cubicBezTo>
                <a:cubicBezTo>
                  <a:pt x="740766" y="188831"/>
                  <a:pt x="740626" y="187366"/>
                  <a:pt x="740345" y="187209"/>
                </a:cubicBezTo>
                <a:close/>
                <a:moveTo>
                  <a:pt x="2486353" y="182273"/>
                </a:moveTo>
                <a:cubicBezTo>
                  <a:pt x="2487206" y="182477"/>
                  <a:pt x="2483625" y="186867"/>
                  <a:pt x="2475612" y="195442"/>
                </a:cubicBezTo>
                <a:lnTo>
                  <a:pt x="2461111" y="211856"/>
                </a:lnTo>
                <a:lnTo>
                  <a:pt x="2474898" y="207086"/>
                </a:lnTo>
                <a:cubicBezTo>
                  <a:pt x="2481225" y="204979"/>
                  <a:pt x="2484446" y="203418"/>
                  <a:pt x="2484560" y="202404"/>
                </a:cubicBezTo>
                <a:cubicBezTo>
                  <a:pt x="2485174" y="196246"/>
                  <a:pt x="2485772" y="189535"/>
                  <a:pt x="2486353" y="182273"/>
                </a:cubicBezTo>
                <a:close/>
                <a:moveTo>
                  <a:pt x="4254810" y="182098"/>
                </a:moveTo>
                <a:lnTo>
                  <a:pt x="4239980" y="198332"/>
                </a:lnTo>
                <a:lnTo>
                  <a:pt x="4239980" y="209990"/>
                </a:lnTo>
                <a:cubicBezTo>
                  <a:pt x="4239980" y="211138"/>
                  <a:pt x="4240244" y="211712"/>
                  <a:pt x="4240773" y="211712"/>
                </a:cubicBezTo>
                <a:cubicBezTo>
                  <a:pt x="4241558" y="211398"/>
                  <a:pt x="4244626" y="209824"/>
                  <a:pt x="4249977" y="206990"/>
                </a:cubicBezTo>
                <a:cubicBezTo>
                  <a:pt x="4252653" y="205573"/>
                  <a:pt x="4254750" y="204511"/>
                  <a:pt x="4256268" y="203802"/>
                </a:cubicBezTo>
                <a:lnTo>
                  <a:pt x="4257979" y="203158"/>
                </a:lnTo>
                <a:lnTo>
                  <a:pt x="4256846" y="201825"/>
                </a:lnTo>
                <a:lnTo>
                  <a:pt x="4257746" y="194724"/>
                </a:lnTo>
                <a:cubicBezTo>
                  <a:pt x="4257603" y="194572"/>
                  <a:pt x="4256887" y="192116"/>
                  <a:pt x="4255599" y="187355"/>
                </a:cubicBezTo>
                <a:close/>
                <a:moveTo>
                  <a:pt x="2507494" y="178972"/>
                </a:moveTo>
                <a:lnTo>
                  <a:pt x="2507489" y="178973"/>
                </a:lnTo>
                <a:lnTo>
                  <a:pt x="2507691" y="179129"/>
                </a:lnTo>
                <a:close/>
                <a:moveTo>
                  <a:pt x="2517471" y="177336"/>
                </a:moveTo>
                <a:lnTo>
                  <a:pt x="2511252" y="178356"/>
                </a:lnTo>
                <a:lnTo>
                  <a:pt x="2514871" y="182591"/>
                </a:lnTo>
                <a:cubicBezTo>
                  <a:pt x="2519271" y="189194"/>
                  <a:pt x="2523093" y="196141"/>
                  <a:pt x="2526337" y="203432"/>
                </a:cubicBezTo>
                <a:cubicBezTo>
                  <a:pt x="2533133" y="206457"/>
                  <a:pt x="2539559" y="209571"/>
                  <a:pt x="2545614" y="212776"/>
                </a:cubicBezTo>
                <a:cubicBezTo>
                  <a:pt x="2551669" y="215982"/>
                  <a:pt x="2554697" y="218453"/>
                  <a:pt x="2554697" y="220192"/>
                </a:cubicBezTo>
                <a:cubicBezTo>
                  <a:pt x="2554793" y="220220"/>
                  <a:pt x="2555714" y="221982"/>
                  <a:pt x="2557462" y="225478"/>
                </a:cubicBezTo>
                <a:cubicBezTo>
                  <a:pt x="2559210" y="228974"/>
                  <a:pt x="2560084" y="231436"/>
                  <a:pt x="2560084" y="232865"/>
                </a:cubicBezTo>
                <a:cubicBezTo>
                  <a:pt x="2560084" y="236951"/>
                  <a:pt x="2558929" y="240380"/>
                  <a:pt x="2556619" y="243152"/>
                </a:cubicBezTo>
                <a:cubicBezTo>
                  <a:pt x="2554309" y="245923"/>
                  <a:pt x="2552333" y="247309"/>
                  <a:pt x="2550690" y="247309"/>
                </a:cubicBezTo>
                <a:cubicBezTo>
                  <a:pt x="2550390" y="248805"/>
                  <a:pt x="2549035" y="249552"/>
                  <a:pt x="2546625" y="249552"/>
                </a:cubicBezTo>
                <a:cubicBezTo>
                  <a:pt x="2548182" y="247995"/>
                  <a:pt x="2550537" y="249131"/>
                  <a:pt x="2553690" y="252960"/>
                </a:cubicBezTo>
                <a:cubicBezTo>
                  <a:pt x="2564353" y="248469"/>
                  <a:pt x="2575695" y="243730"/>
                  <a:pt x="2587716" y="238744"/>
                </a:cubicBezTo>
                <a:cubicBezTo>
                  <a:pt x="2577805" y="233158"/>
                  <a:pt x="2569209" y="226027"/>
                  <a:pt x="2561927" y="217352"/>
                </a:cubicBezTo>
                <a:cubicBezTo>
                  <a:pt x="2554645" y="208677"/>
                  <a:pt x="2548961" y="198513"/>
                  <a:pt x="2544875" y="186859"/>
                </a:cubicBezTo>
                <a:cubicBezTo>
                  <a:pt x="2544479" y="185654"/>
                  <a:pt x="2540638" y="183973"/>
                  <a:pt x="2533348" y="181815"/>
                </a:cubicBezTo>
                <a:cubicBezTo>
                  <a:pt x="2526059" y="179658"/>
                  <a:pt x="2522136" y="178465"/>
                  <a:pt x="2521579" y="178236"/>
                </a:cubicBezTo>
                <a:lnTo>
                  <a:pt x="2515171" y="179129"/>
                </a:lnTo>
                <a:close/>
                <a:moveTo>
                  <a:pt x="4414451" y="170164"/>
                </a:moveTo>
                <a:cubicBezTo>
                  <a:pt x="4419566" y="172831"/>
                  <a:pt x="4423293" y="178260"/>
                  <a:pt x="4425631" y="186452"/>
                </a:cubicBezTo>
                <a:cubicBezTo>
                  <a:pt x="4425126" y="185947"/>
                  <a:pt x="4425108" y="185694"/>
                  <a:pt x="4425574" y="185694"/>
                </a:cubicBezTo>
                <a:cubicBezTo>
                  <a:pt x="4426394" y="185694"/>
                  <a:pt x="4427836" y="184718"/>
                  <a:pt x="4429903" y="182766"/>
                </a:cubicBezTo>
                <a:cubicBezTo>
                  <a:pt x="4431970" y="180813"/>
                  <a:pt x="4433968" y="178294"/>
                  <a:pt x="4435897" y="175207"/>
                </a:cubicBezTo>
                <a:lnTo>
                  <a:pt x="4441600" y="171875"/>
                </a:lnTo>
                <a:lnTo>
                  <a:pt x="4426446" y="170803"/>
                </a:lnTo>
                <a:cubicBezTo>
                  <a:pt x="4416825" y="170377"/>
                  <a:pt x="4412827" y="170164"/>
                  <a:pt x="4414451" y="170164"/>
                </a:cubicBezTo>
                <a:close/>
                <a:moveTo>
                  <a:pt x="4214652" y="164009"/>
                </a:moveTo>
                <a:lnTo>
                  <a:pt x="4200435" y="175865"/>
                </a:lnTo>
                <a:cubicBezTo>
                  <a:pt x="4196594" y="179841"/>
                  <a:pt x="4194674" y="184042"/>
                  <a:pt x="4194674" y="188466"/>
                </a:cubicBezTo>
                <a:cubicBezTo>
                  <a:pt x="4194674" y="192457"/>
                  <a:pt x="4194905" y="196414"/>
                  <a:pt x="4195367" y="200336"/>
                </a:cubicBezTo>
                <a:lnTo>
                  <a:pt x="4195129" y="202974"/>
                </a:lnTo>
                <a:lnTo>
                  <a:pt x="4196274" y="201889"/>
                </a:lnTo>
                <a:cubicBezTo>
                  <a:pt x="4199370" y="198932"/>
                  <a:pt x="4201225" y="196691"/>
                  <a:pt x="4201839" y="195167"/>
                </a:cubicBezTo>
                <a:cubicBezTo>
                  <a:pt x="4205411" y="191891"/>
                  <a:pt x="4208445" y="187064"/>
                  <a:pt x="4210940" y="180687"/>
                </a:cubicBezTo>
                <a:cubicBezTo>
                  <a:pt x="4213436" y="174310"/>
                  <a:pt x="4214683" y="168828"/>
                  <a:pt x="4214683" y="164242"/>
                </a:cubicBezTo>
                <a:close/>
                <a:moveTo>
                  <a:pt x="3972775" y="162370"/>
                </a:moveTo>
                <a:lnTo>
                  <a:pt x="3972775" y="163813"/>
                </a:lnTo>
                <a:lnTo>
                  <a:pt x="3974782" y="162370"/>
                </a:lnTo>
                <a:close/>
                <a:moveTo>
                  <a:pt x="2017766" y="155362"/>
                </a:moveTo>
                <a:cubicBezTo>
                  <a:pt x="2013663" y="157924"/>
                  <a:pt x="2009324" y="161075"/>
                  <a:pt x="2004747" y="164815"/>
                </a:cubicBezTo>
                <a:lnTo>
                  <a:pt x="1999691" y="169361"/>
                </a:lnTo>
                <a:lnTo>
                  <a:pt x="2008258" y="166406"/>
                </a:lnTo>
                <a:cubicBezTo>
                  <a:pt x="2014409" y="164163"/>
                  <a:pt x="2019225" y="162371"/>
                  <a:pt x="2022708" y="161029"/>
                </a:cubicBezTo>
                <a:lnTo>
                  <a:pt x="2027157" y="159183"/>
                </a:lnTo>
                <a:lnTo>
                  <a:pt x="2023124" y="158087"/>
                </a:lnTo>
                <a:cubicBezTo>
                  <a:pt x="2019152" y="156552"/>
                  <a:pt x="2017366" y="155643"/>
                  <a:pt x="2017766" y="155362"/>
                </a:cubicBezTo>
                <a:close/>
                <a:moveTo>
                  <a:pt x="3020218" y="149996"/>
                </a:moveTo>
                <a:lnTo>
                  <a:pt x="3010362" y="151930"/>
                </a:lnTo>
                <a:cubicBezTo>
                  <a:pt x="3004213" y="153527"/>
                  <a:pt x="3001139" y="153745"/>
                  <a:pt x="3001139" y="152583"/>
                </a:cubicBezTo>
                <a:cubicBezTo>
                  <a:pt x="3001139" y="157589"/>
                  <a:pt x="3001452" y="163221"/>
                  <a:pt x="3002078" y="169482"/>
                </a:cubicBezTo>
                <a:lnTo>
                  <a:pt x="3001861" y="174925"/>
                </a:lnTo>
                <a:lnTo>
                  <a:pt x="3005961" y="170271"/>
                </a:lnTo>
                <a:cubicBezTo>
                  <a:pt x="3010223" y="165437"/>
                  <a:pt x="3013820" y="160788"/>
                  <a:pt x="3016752" y="156323"/>
                </a:cubicBezTo>
                <a:cubicBezTo>
                  <a:pt x="3018217" y="154091"/>
                  <a:pt x="3019317" y="152177"/>
                  <a:pt x="3020049" y="150582"/>
                </a:cubicBezTo>
                <a:close/>
                <a:moveTo>
                  <a:pt x="2772396" y="132759"/>
                </a:moveTo>
                <a:lnTo>
                  <a:pt x="2772396" y="133659"/>
                </a:lnTo>
                <a:lnTo>
                  <a:pt x="2771504" y="132974"/>
                </a:lnTo>
                <a:close/>
                <a:moveTo>
                  <a:pt x="2771224" y="132759"/>
                </a:moveTo>
                <a:lnTo>
                  <a:pt x="2771504" y="132974"/>
                </a:lnTo>
                <a:lnTo>
                  <a:pt x="2771380" y="133004"/>
                </a:lnTo>
                <a:close/>
                <a:moveTo>
                  <a:pt x="1461618" y="130080"/>
                </a:moveTo>
                <a:lnTo>
                  <a:pt x="1461618" y="130245"/>
                </a:lnTo>
                <a:lnTo>
                  <a:pt x="1465569" y="130245"/>
                </a:lnTo>
                <a:lnTo>
                  <a:pt x="1465297" y="130080"/>
                </a:lnTo>
                <a:close/>
                <a:moveTo>
                  <a:pt x="1950751" y="123515"/>
                </a:moveTo>
                <a:cubicBezTo>
                  <a:pt x="1944932" y="123515"/>
                  <a:pt x="1940130" y="133658"/>
                  <a:pt x="1936345" y="153942"/>
                </a:cubicBezTo>
                <a:lnTo>
                  <a:pt x="1933396" y="174193"/>
                </a:lnTo>
                <a:lnTo>
                  <a:pt x="1943043" y="169245"/>
                </a:lnTo>
                <a:cubicBezTo>
                  <a:pt x="1948777" y="166101"/>
                  <a:pt x="1955970" y="162006"/>
                  <a:pt x="1964624" y="156959"/>
                </a:cubicBezTo>
                <a:cubicBezTo>
                  <a:pt x="1973277" y="151912"/>
                  <a:pt x="1979767" y="147939"/>
                  <a:pt x="1984094" y="145042"/>
                </a:cubicBezTo>
                <a:lnTo>
                  <a:pt x="1989313" y="140645"/>
                </a:lnTo>
                <a:lnTo>
                  <a:pt x="1976840" y="133557"/>
                </a:lnTo>
                <a:cubicBezTo>
                  <a:pt x="1964359" y="126863"/>
                  <a:pt x="1955662" y="123515"/>
                  <a:pt x="1950751" y="123515"/>
                </a:cubicBezTo>
                <a:close/>
                <a:moveTo>
                  <a:pt x="5741667" y="114550"/>
                </a:moveTo>
                <a:cubicBezTo>
                  <a:pt x="5736243" y="122675"/>
                  <a:pt x="5722893" y="135337"/>
                  <a:pt x="5701619" y="152537"/>
                </a:cubicBezTo>
                <a:cubicBezTo>
                  <a:pt x="5680345" y="169737"/>
                  <a:pt x="5663827" y="181896"/>
                  <a:pt x="5652063" y="189016"/>
                </a:cubicBezTo>
                <a:lnTo>
                  <a:pt x="5639504" y="195296"/>
                </a:lnTo>
                <a:cubicBezTo>
                  <a:pt x="5633641" y="197644"/>
                  <a:pt x="5629544" y="199594"/>
                  <a:pt x="5627210" y="201146"/>
                </a:cubicBezTo>
                <a:cubicBezTo>
                  <a:pt x="5626244" y="201875"/>
                  <a:pt x="5623623" y="203605"/>
                  <a:pt x="5619348" y="206336"/>
                </a:cubicBezTo>
                <a:cubicBezTo>
                  <a:pt x="5615074" y="209068"/>
                  <a:pt x="5612075" y="210505"/>
                  <a:pt x="5610351" y="210648"/>
                </a:cubicBezTo>
                <a:cubicBezTo>
                  <a:pt x="5610270" y="210657"/>
                  <a:pt x="5611544" y="211210"/>
                  <a:pt x="5614173" y="212305"/>
                </a:cubicBezTo>
                <a:cubicBezTo>
                  <a:pt x="5616802" y="213400"/>
                  <a:pt x="5620243" y="213948"/>
                  <a:pt x="5624495" y="213948"/>
                </a:cubicBezTo>
                <a:cubicBezTo>
                  <a:pt x="5645412" y="213948"/>
                  <a:pt x="5668521" y="210657"/>
                  <a:pt x="5693821" y="204075"/>
                </a:cubicBezTo>
                <a:cubicBezTo>
                  <a:pt x="5719123" y="197494"/>
                  <a:pt x="5740009" y="188814"/>
                  <a:pt x="5756483" y="178036"/>
                </a:cubicBezTo>
                <a:cubicBezTo>
                  <a:pt x="5761427" y="174665"/>
                  <a:pt x="5763899" y="169469"/>
                  <a:pt x="5763899" y="162449"/>
                </a:cubicBezTo>
                <a:cubicBezTo>
                  <a:pt x="5763899" y="154395"/>
                  <a:pt x="5761548" y="146310"/>
                  <a:pt x="5756847" y="138192"/>
                </a:cubicBezTo>
                <a:cubicBezTo>
                  <a:pt x="5752147" y="130074"/>
                  <a:pt x="5747087" y="122194"/>
                  <a:pt x="5741667" y="114550"/>
                </a:cubicBezTo>
                <a:close/>
                <a:moveTo>
                  <a:pt x="3706891" y="108549"/>
                </a:moveTo>
                <a:cubicBezTo>
                  <a:pt x="3711744" y="108549"/>
                  <a:pt x="3718898" y="109711"/>
                  <a:pt x="3728351" y="112035"/>
                </a:cubicBezTo>
                <a:cubicBezTo>
                  <a:pt x="3737805" y="114359"/>
                  <a:pt x="3746623" y="117653"/>
                  <a:pt x="3754804" y="121915"/>
                </a:cubicBezTo>
                <a:cubicBezTo>
                  <a:pt x="3762986" y="126178"/>
                  <a:pt x="3767078" y="130180"/>
                  <a:pt x="3767078" y="133924"/>
                </a:cubicBezTo>
                <a:cubicBezTo>
                  <a:pt x="3767697" y="134029"/>
                  <a:pt x="3769123" y="135806"/>
                  <a:pt x="3771357" y="139257"/>
                </a:cubicBezTo>
                <a:cubicBezTo>
                  <a:pt x="3773590" y="142707"/>
                  <a:pt x="3774707" y="145654"/>
                  <a:pt x="3774707" y="148097"/>
                </a:cubicBezTo>
                <a:cubicBezTo>
                  <a:pt x="3774707" y="152798"/>
                  <a:pt x="3773563" y="156481"/>
                  <a:pt x="3771274" y="159148"/>
                </a:cubicBezTo>
                <a:cubicBezTo>
                  <a:pt x="3768986" y="161815"/>
                  <a:pt x="3766269" y="164285"/>
                  <a:pt x="3763123" y="166556"/>
                </a:cubicBezTo>
                <a:cubicBezTo>
                  <a:pt x="3759978" y="168828"/>
                  <a:pt x="3757407" y="170628"/>
                  <a:pt x="3755412" y="171957"/>
                </a:cubicBezTo>
                <a:lnTo>
                  <a:pt x="3744603" y="171957"/>
                </a:lnTo>
                <a:cubicBezTo>
                  <a:pt x="3743137" y="171467"/>
                  <a:pt x="3736740" y="168955"/>
                  <a:pt x="3725415" y="164424"/>
                </a:cubicBezTo>
                <a:cubicBezTo>
                  <a:pt x="3714090" y="159892"/>
                  <a:pt x="3708258" y="155943"/>
                  <a:pt x="3707920" y="152576"/>
                </a:cubicBezTo>
                <a:cubicBezTo>
                  <a:pt x="3700376" y="147637"/>
                  <a:pt x="3693295" y="142190"/>
                  <a:pt x="3686678" y="136235"/>
                </a:cubicBezTo>
                <a:cubicBezTo>
                  <a:pt x="3680061" y="130279"/>
                  <a:pt x="3676752" y="123522"/>
                  <a:pt x="3676752" y="115964"/>
                </a:cubicBezTo>
                <a:lnTo>
                  <a:pt x="3680710" y="111235"/>
                </a:lnTo>
                <a:lnTo>
                  <a:pt x="3684853" y="112578"/>
                </a:lnTo>
                <a:cubicBezTo>
                  <a:pt x="3692039" y="109892"/>
                  <a:pt x="3699385" y="108549"/>
                  <a:pt x="3706891" y="108549"/>
                </a:cubicBezTo>
                <a:close/>
                <a:moveTo>
                  <a:pt x="2853733" y="78501"/>
                </a:moveTo>
                <a:lnTo>
                  <a:pt x="2853690" y="79338"/>
                </a:lnTo>
                <a:cubicBezTo>
                  <a:pt x="2853465" y="80974"/>
                  <a:pt x="2853128" y="82048"/>
                  <a:pt x="2852678" y="82560"/>
                </a:cubicBezTo>
                <a:cubicBezTo>
                  <a:pt x="2853554" y="87789"/>
                  <a:pt x="2854004" y="90649"/>
                  <a:pt x="2854027" y="91140"/>
                </a:cubicBezTo>
                <a:lnTo>
                  <a:pt x="2854027" y="98762"/>
                </a:lnTo>
                <a:cubicBezTo>
                  <a:pt x="2854027" y="100672"/>
                  <a:pt x="2853802" y="102075"/>
                  <a:pt x="2853353" y="102970"/>
                </a:cubicBezTo>
                <a:cubicBezTo>
                  <a:pt x="2852903" y="103865"/>
                  <a:pt x="2852678" y="104556"/>
                  <a:pt x="2852678" y="105042"/>
                </a:cubicBezTo>
                <a:cubicBezTo>
                  <a:pt x="2852678" y="107304"/>
                  <a:pt x="2853043" y="110079"/>
                  <a:pt x="2853774" y="113368"/>
                </a:cubicBezTo>
                <a:cubicBezTo>
                  <a:pt x="2854505" y="116656"/>
                  <a:pt x="2854452" y="118038"/>
                  <a:pt x="2853613" y="117515"/>
                </a:cubicBezTo>
                <a:cubicBezTo>
                  <a:pt x="2856509" y="116562"/>
                  <a:pt x="2859963" y="115113"/>
                  <a:pt x="2863975" y="113168"/>
                </a:cubicBezTo>
                <a:cubicBezTo>
                  <a:pt x="2867988" y="111222"/>
                  <a:pt x="2869994" y="110009"/>
                  <a:pt x="2869994" y="109528"/>
                </a:cubicBezTo>
                <a:cubicBezTo>
                  <a:pt x="2869994" y="103575"/>
                  <a:pt x="2868158" y="97743"/>
                  <a:pt x="2864486" y="92033"/>
                </a:cubicBezTo>
                <a:close/>
                <a:moveTo>
                  <a:pt x="2997103" y="75888"/>
                </a:moveTo>
                <a:lnTo>
                  <a:pt x="2997438" y="77533"/>
                </a:lnTo>
                <a:lnTo>
                  <a:pt x="2997738" y="77549"/>
                </a:lnTo>
                <a:cubicBezTo>
                  <a:pt x="2997314" y="77704"/>
                  <a:pt x="2997103" y="77150"/>
                  <a:pt x="2997103" y="75888"/>
                </a:cubicBezTo>
                <a:close/>
                <a:moveTo>
                  <a:pt x="3008225" y="75524"/>
                </a:moveTo>
                <a:lnTo>
                  <a:pt x="2997491" y="77790"/>
                </a:lnTo>
                <a:lnTo>
                  <a:pt x="2998224" y="81389"/>
                </a:lnTo>
                <a:cubicBezTo>
                  <a:pt x="2998972" y="84075"/>
                  <a:pt x="2999346" y="86277"/>
                  <a:pt x="2999346" y="87997"/>
                </a:cubicBezTo>
                <a:cubicBezTo>
                  <a:pt x="2999346" y="91287"/>
                  <a:pt x="2999184" y="94241"/>
                  <a:pt x="2998860" y="96858"/>
                </a:cubicBezTo>
                <a:lnTo>
                  <a:pt x="2998590" y="98527"/>
                </a:lnTo>
                <a:lnTo>
                  <a:pt x="3021852" y="92858"/>
                </a:lnTo>
                <a:cubicBezTo>
                  <a:pt x="3032742" y="89727"/>
                  <a:pt x="3038186" y="88106"/>
                  <a:pt x="3038186" y="87997"/>
                </a:cubicBezTo>
                <a:lnTo>
                  <a:pt x="3038186" y="82167"/>
                </a:lnTo>
                <a:cubicBezTo>
                  <a:pt x="3038186" y="80648"/>
                  <a:pt x="3035400" y="79161"/>
                  <a:pt x="3029828" y="77706"/>
                </a:cubicBezTo>
                <a:cubicBezTo>
                  <a:pt x="3024256" y="76251"/>
                  <a:pt x="3018998" y="75524"/>
                  <a:pt x="3014055" y="75524"/>
                </a:cubicBezTo>
                <a:close/>
                <a:moveTo>
                  <a:pt x="2854027" y="72745"/>
                </a:moveTo>
                <a:lnTo>
                  <a:pt x="2854000" y="73280"/>
                </a:lnTo>
                <a:lnTo>
                  <a:pt x="2854027" y="73280"/>
                </a:lnTo>
                <a:close/>
                <a:moveTo>
                  <a:pt x="2476102" y="71373"/>
                </a:moveTo>
                <a:cubicBezTo>
                  <a:pt x="2474383" y="71154"/>
                  <a:pt x="2470603" y="72626"/>
                  <a:pt x="2464765" y="75788"/>
                </a:cubicBezTo>
                <a:cubicBezTo>
                  <a:pt x="2458926" y="78950"/>
                  <a:pt x="2453917" y="82621"/>
                  <a:pt x="2449738" y="86800"/>
                </a:cubicBezTo>
                <a:cubicBezTo>
                  <a:pt x="2445559" y="90979"/>
                  <a:pt x="2443469" y="94219"/>
                  <a:pt x="2443469" y="96519"/>
                </a:cubicBezTo>
                <a:lnTo>
                  <a:pt x="2443469" y="113114"/>
                </a:lnTo>
                <a:cubicBezTo>
                  <a:pt x="2443469" y="115919"/>
                  <a:pt x="2442545" y="118478"/>
                  <a:pt x="2440697" y="120790"/>
                </a:cubicBezTo>
                <a:cubicBezTo>
                  <a:pt x="2438850" y="123102"/>
                  <a:pt x="2437680" y="124339"/>
                  <a:pt x="2437190" y="124501"/>
                </a:cubicBezTo>
                <a:cubicBezTo>
                  <a:pt x="2437190" y="123620"/>
                  <a:pt x="2436748" y="124507"/>
                  <a:pt x="2435865" y="127162"/>
                </a:cubicBezTo>
                <a:lnTo>
                  <a:pt x="2434831" y="128600"/>
                </a:lnTo>
                <a:lnTo>
                  <a:pt x="2486369" y="100080"/>
                </a:lnTo>
                <a:lnTo>
                  <a:pt x="2502740" y="88344"/>
                </a:lnTo>
                <a:lnTo>
                  <a:pt x="2501141" y="88075"/>
                </a:lnTo>
                <a:cubicBezTo>
                  <a:pt x="2498471" y="87170"/>
                  <a:pt x="2495821" y="85813"/>
                  <a:pt x="2493190" y="84003"/>
                </a:cubicBezTo>
                <a:cubicBezTo>
                  <a:pt x="2487927" y="80384"/>
                  <a:pt x="2482231" y="76174"/>
                  <a:pt x="2476102" y="71373"/>
                </a:cubicBezTo>
                <a:close/>
                <a:moveTo>
                  <a:pt x="5300505" y="68630"/>
                </a:moveTo>
                <a:cubicBezTo>
                  <a:pt x="5304086" y="68630"/>
                  <a:pt x="5313490" y="71899"/>
                  <a:pt x="5328716" y="78438"/>
                </a:cubicBezTo>
                <a:lnTo>
                  <a:pt x="5336838" y="81867"/>
                </a:lnTo>
                <a:cubicBezTo>
                  <a:pt x="5339429" y="82734"/>
                  <a:pt x="5342977" y="83965"/>
                  <a:pt x="5347482" y="85561"/>
                </a:cubicBezTo>
                <a:cubicBezTo>
                  <a:pt x="5351988" y="87156"/>
                  <a:pt x="5356102" y="89224"/>
                  <a:pt x="5359827" y="91765"/>
                </a:cubicBezTo>
                <a:cubicBezTo>
                  <a:pt x="5363551" y="94306"/>
                  <a:pt x="5366718" y="97533"/>
                  <a:pt x="5369328" y="101448"/>
                </a:cubicBezTo>
                <a:cubicBezTo>
                  <a:pt x="5381510" y="119565"/>
                  <a:pt x="5387602" y="131526"/>
                  <a:pt x="5387602" y="137331"/>
                </a:cubicBezTo>
                <a:lnTo>
                  <a:pt x="5387602" y="144525"/>
                </a:lnTo>
                <a:lnTo>
                  <a:pt x="5383527" y="149002"/>
                </a:lnTo>
                <a:lnTo>
                  <a:pt x="5385358" y="153383"/>
                </a:lnTo>
                <a:lnTo>
                  <a:pt x="5380465" y="158055"/>
                </a:lnTo>
                <a:lnTo>
                  <a:pt x="5377208" y="157155"/>
                </a:lnTo>
                <a:cubicBezTo>
                  <a:pt x="5358208" y="158486"/>
                  <a:pt x="5340828" y="160156"/>
                  <a:pt x="5325069" y="162163"/>
                </a:cubicBezTo>
                <a:lnTo>
                  <a:pt x="5284107" y="168958"/>
                </a:lnTo>
                <a:lnTo>
                  <a:pt x="5275759" y="185030"/>
                </a:lnTo>
                <a:cubicBezTo>
                  <a:pt x="5269968" y="189626"/>
                  <a:pt x="5262759" y="194234"/>
                  <a:pt x="5254135" y="198853"/>
                </a:cubicBezTo>
                <a:cubicBezTo>
                  <a:pt x="5252615" y="199611"/>
                  <a:pt x="5249846" y="201194"/>
                  <a:pt x="5245827" y="203604"/>
                </a:cubicBezTo>
                <a:cubicBezTo>
                  <a:pt x="5241864" y="205985"/>
                  <a:pt x="5236189" y="211176"/>
                  <a:pt x="5228803" y="219177"/>
                </a:cubicBezTo>
                <a:cubicBezTo>
                  <a:pt x="5226741" y="220058"/>
                  <a:pt x="5223980" y="222591"/>
                  <a:pt x="5220520" y="226775"/>
                </a:cubicBezTo>
                <a:lnTo>
                  <a:pt x="5216570" y="231445"/>
                </a:lnTo>
                <a:lnTo>
                  <a:pt x="5234854" y="221524"/>
                </a:lnTo>
                <a:cubicBezTo>
                  <a:pt x="5244350" y="216773"/>
                  <a:pt x="5251582" y="214398"/>
                  <a:pt x="5256549" y="214398"/>
                </a:cubicBezTo>
                <a:lnTo>
                  <a:pt x="5258364" y="214398"/>
                </a:lnTo>
                <a:cubicBezTo>
                  <a:pt x="5273037" y="220885"/>
                  <a:pt x="5282179" y="228471"/>
                  <a:pt x="5285789" y="237158"/>
                </a:cubicBezTo>
                <a:cubicBezTo>
                  <a:pt x="5285341" y="242735"/>
                  <a:pt x="5277131" y="252127"/>
                  <a:pt x="5261157" y="265333"/>
                </a:cubicBezTo>
                <a:cubicBezTo>
                  <a:pt x="5259938" y="267981"/>
                  <a:pt x="5259328" y="273155"/>
                  <a:pt x="5259328" y="280856"/>
                </a:cubicBezTo>
                <a:cubicBezTo>
                  <a:pt x="5259328" y="285943"/>
                  <a:pt x="5259178" y="289517"/>
                  <a:pt x="5258878" y="291579"/>
                </a:cubicBezTo>
                <a:cubicBezTo>
                  <a:pt x="5259883" y="293825"/>
                  <a:pt x="5260904" y="297970"/>
                  <a:pt x="5261940" y="304014"/>
                </a:cubicBezTo>
                <a:lnTo>
                  <a:pt x="5262002" y="304425"/>
                </a:lnTo>
                <a:lnTo>
                  <a:pt x="5266727" y="303429"/>
                </a:lnTo>
                <a:cubicBezTo>
                  <a:pt x="5268350" y="302680"/>
                  <a:pt x="5269820" y="301557"/>
                  <a:pt x="5271137" y="300059"/>
                </a:cubicBezTo>
                <a:lnTo>
                  <a:pt x="5268572" y="300952"/>
                </a:lnTo>
                <a:cubicBezTo>
                  <a:pt x="5268572" y="300837"/>
                  <a:pt x="5270411" y="298942"/>
                  <a:pt x="5274087" y="295265"/>
                </a:cubicBezTo>
                <a:cubicBezTo>
                  <a:pt x="5277764" y="291589"/>
                  <a:pt x="5281486" y="289750"/>
                  <a:pt x="5285253" y="289750"/>
                </a:cubicBezTo>
                <a:lnTo>
                  <a:pt x="5287368" y="289750"/>
                </a:lnTo>
                <a:lnTo>
                  <a:pt x="5285103" y="290636"/>
                </a:lnTo>
                <a:cubicBezTo>
                  <a:pt x="5284946" y="289946"/>
                  <a:pt x="5287260" y="289103"/>
                  <a:pt x="5292047" y="288107"/>
                </a:cubicBezTo>
                <a:cubicBezTo>
                  <a:pt x="5296833" y="287112"/>
                  <a:pt x="5301026" y="286614"/>
                  <a:pt x="5304627" y="286614"/>
                </a:cubicBezTo>
                <a:cubicBezTo>
                  <a:pt x="5321071" y="294387"/>
                  <a:pt x="5330637" y="298273"/>
                  <a:pt x="5333323" y="298273"/>
                </a:cubicBezTo>
                <a:cubicBezTo>
                  <a:pt x="5334447" y="294701"/>
                  <a:pt x="5335300" y="289642"/>
                  <a:pt x="5335881" y="283096"/>
                </a:cubicBezTo>
                <a:cubicBezTo>
                  <a:pt x="5336462" y="276550"/>
                  <a:pt x="5336826" y="270499"/>
                  <a:pt x="5336974" y="264944"/>
                </a:cubicBezTo>
                <a:cubicBezTo>
                  <a:pt x="5337122" y="259388"/>
                  <a:pt x="5337195" y="254501"/>
                  <a:pt x="5337195" y="250281"/>
                </a:cubicBezTo>
                <a:lnTo>
                  <a:pt x="5349033" y="250281"/>
                </a:lnTo>
                <a:lnTo>
                  <a:pt x="5349033" y="258432"/>
                </a:lnTo>
                <a:cubicBezTo>
                  <a:pt x="5349033" y="265924"/>
                  <a:pt x="5349912" y="276305"/>
                  <a:pt x="5351672" y="289575"/>
                </a:cubicBezTo>
                <a:cubicBezTo>
                  <a:pt x="5353432" y="302846"/>
                  <a:pt x="5354412" y="309481"/>
                  <a:pt x="5354612" y="309481"/>
                </a:cubicBezTo>
                <a:cubicBezTo>
                  <a:pt x="5360007" y="311558"/>
                  <a:pt x="5364211" y="314520"/>
                  <a:pt x="5367220" y="318368"/>
                </a:cubicBezTo>
                <a:cubicBezTo>
                  <a:pt x="5370230" y="322216"/>
                  <a:pt x="5372884" y="326274"/>
                  <a:pt x="5375182" y="330541"/>
                </a:cubicBezTo>
                <a:cubicBezTo>
                  <a:pt x="5377480" y="334808"/>
                  <a:pt x="5378777" y="337190"/>
                  <a:pt x="5379072" y="337685"/>
                </a:cubicBezTo>
                <a:cubicBezTo>
                  <a:pt x="5383615" y="344829"/>
                  <a:pt x="5386697" y="350747"/>
                  <a:pt x="5388316" y="355441"/>
                </a:cubicBezTo>
                <a:cubicBezTo>
                  <a:pt x="5389935" y="360134"/>
                  <a:pt x="5390745" y="366072"/>
                  <a:pt x="5390745" y="373254"/>
                </a:cubicBezTo>
                <a:cubicBezTo>
                  <a:pt x="5390745" y="376978"/>
                  <a:pt x="5389468" y="380539"/>
                  <a:pt x="5386916" y="383937"/>
                </a:cubicBezTo>
                <a:cubicBezTo>
                  <a:pt x="5384363" y="387335"/>
                  <a:pt x="5382499" y="389034"/>
                  <a:pt x="5381322" y="389034"/>
                </a:cubicBezTo>
                <a:cubicBezTo>
                  <a:pt x="5381322" y="393220"/>
                  <a:pt x="5376974" y="395314"/>
                  <a:pt x="5368278" y="395314"/>
                </a:cubicBezTo>
                <a:cubicBezTo>
                  <a:pt x="5366849" y="394842"/>
                  <a:pt x="5363386" y="393304"/>
                  <a:pt x="5357887" y="390699"/>
                </a:cubicBezTo>
                <a:cubicBezTo>
                  <a:pt x="5352389" y="388094"/>
                  <a:pt x="5349870" y="386791"/>
                  <a:pt x="5350332" y="386791"/>
                </a:cubicBezTo>
                <a:lnTo>
                  <a:pt x="5349261" y="390827"/>
                </a:lnTo>
                <a:cubicBezTo>
                  <a:pt x="5343756" y="390270"/>
                  <a:pt x="5339167" y="387729"/>
                  <a:pt x="5335495" y="383205"/>
                </a:cubicBezTo>
                <a:cubicBezTo>
                  <a:pt x="5330809" y="383205"/>
                  <a:pt x="5327365" y="379723"/>
                  <a:pt x="5325165" y="372761"/>
                </a:cubicBezTo>
                <a:cubicBezTo>
                  <a:pt x="5323279" y="371113"/>
                  <a:pt x="5320948" y="368315"/>
                  <a:pt x="5318172" y="364367"/>
                </a:cubicBezTo>
                <a:lnTo>
                  <a:pt x="5317900" y="365267"/>
                </a:lnTo>
                <a:cubicBezTo>
                  <a:pt x="5312052" y="363591"/>
                  <a:pt x="5308020" y="360906"/>
                  <a:pt x="5305806" y="357212"/>
                </a:cubicBezTo>
                <a:cubicBezTo>
                  <a:pt x="5303591" y="353519"/>
                  <a:pt x="5301574" y="349067"/>
                  <a:pt x="5299755" y="343857"/>
                </a:cubicBezTo>
                <a:cubicBezTo>
                  <a:pt x="5296883" y="335261"/>
                  <a:pt x="5293946" y="328809"/>
                  <a:pt x="5290943" y="324501"/>
                </a:cubicBezTo>
                <a:cubicBezTo>
                  <a:pt x="5287940" y="320193"/>
                  <a:pt x="5283846" y="317187"/>
                  <a:pt x="5278660" y="315482"/>
                </a:cubicBezTo>
                <a:lnTo>
                  <a:pt x="5276302" y="316825"/>
                </a:lnTo>
                <a:cubicBezTo>
                  <a:pt x="5274306" y="316449"/>
                  <a:pt x="5272720" y="316131"/>
                  <a:pt x="5271544" y="315871"/>
                </a:cubicBezTo>
                <a:cubicBezTo>
                  <a:pt x="5270368" y="315612"/>
                  <a:pt x="5269108" y="315482"/>
                  <a:pt x="5267765" y="315482"/>
                </a:cubicBezTo>
                <a:lnTo>
                  <a:pt x="5263623" y="315482"/>
                </a:lnTo>
                <a:lnTo>
                  <a:pt x="5265097" y="327844"/>
                </a:lnTo>
                <a:cubicBezTo>
                  <a:pt x="5267233" y="347530"/>
                  <a:pt x="5268301" y="361619"/>
                  <a:pt x="5268301" y="370110"/>
                </a:cubicBezTo>
                <a:cubicBezTo>
                  <a:pt x="5268301" y="382679"/>
                  <a:pt x="5265897" y="394890"/>
                  <a:pt x="5261089" y="406744"/>
                </a:cubicBezTo>
                <a:cubicBezTo>
                  <a:pt x="5256281" y="418597"/>
                  <a:pt x="5248720" y="427191"/>
                  <a:pt x="5238404" y="432525"/>
                </a:cubicBezTo>
                <a:cubicBezTo>
                  <a:pt x="5233623" y="434930"/>
                  <a:pt x="5229803" y="436133"/>
                  <a:pt x="5226946" y="436133"/>
                </a:cubicBezTo>
                <a:cubicBezTo>
                  <a:pt x="5219159" y="436133"/>
                  <a:pt x="5209924" y="432912"/>
                  <a:pt x="5199242" y="426471"/>
                </a:cubicBezTo>
                <a:cubicBezTo>
                  <a:pt x="5188560" y="420030"/>
                  <a:pt x="5179825" y="412656"/>
                  <a:pt x="5173039" y="404350"/>
                </a:cubicBezTo>
                <a:cubicBezTo>
                  <a:pt x="5169210" y="400807"/>
                  <a:pt x="5163828" y="388467"/>
                  <a:pt x="5156894" y="367331"/>
                </a:cubicBezTo>
                <a:cubicBezTo>
                  <a:pt x="5150617" y="352325"/>
                  <a:pt x="5145026" y="340529"/>
                  <a:pt x="5140120" y="331945"/>
                </a:cubicBezTo>
                <a:cubicBezTo>
                  <a:pt x="5135215" y="323361"/>
                  <a:pt x="5129922" y="319068"/>
                  <a:pt x="5124240" y="319068"/>
                </a:cubicBezTo>
                <a:cubicBezTo>
                  <a:pt x="5122916" y="319068"/>
                  <a:pt x="5121777" y="321807"/>
                  <a:pt x="5120821" y="327284"/>
                </a:cubicBezTo>
                <a:cubicBezTo>
                  <a:pt x="5119867" y="332760"/>
                  <a:pt x="5119390" y="338814"/>
                  <a:pt x="5119390" y="345443"/>
                </a:cubicBezTo>
                <a:cubicBezTo>
                  <a:pt x="5119390" y="348629"/>
                  <a:pt x="5119540" y="351639"/>
                  <a:pt x="5119840" y="354473"/>
                </a:cubicBezTo>
                <a:cubicBezTo>
                  <a:pt x="5120140" y="357306"/>
                  <a:pt x="5120290" y="358757"/>
                  <a:pt x="5120290" y="358823"/>
                </a:cubicBezTo>
                <a:cubicBezTo>
                  <a:pt x="5124919" y="358823"/>
                  <a:pt x="5133889" y="356428"/>
                  <a:pt x="5147200" y="351637"/>
                </a:cubicBezTo>
                <a:lnTo>
                  <a:pt x="5147200" y="358237"/>
                </a:lnTo>
                <a:cubicBezTo>
                  <a:pt x="5144937" y="362309"/>
                  <a:pt x="5140737" y="366471"/>
                  <a:pt x="5134595" y="370721"/>
                </a:cubicBezTo>
                <a:cubicBezTo>
                  <a:pt x="5128454" y="374972"/>
                  <a:pt x="5123175" y="378340"/>
                  <a:pt x="5118761" y="380826"/>
                </a:cubicBezTo>
                <a:lnTo>
                  <a:pt x="5114032" y="386791"/>
                </a:lnTo>
                <a:cubicBezTo>
                  <a:pt x="5099944" y="384186"/>
                  <a:pt x="5088018" y="378326"/>
                  <a:pt x="5078252" y="369210"/>
                </a:cubicBezTo>
                <a:cubicBezTo>
                  <a:pt x="5068487" y="360095"/>
                  <a:pt x="5063604" y="349332"/>
                  <a:pt x="5063604" y="336921"/>
                </a:cubicBezTo>
                <a:cubicBezTo>
                  <a:pt x="5063604" y="328353"/>
                  <a:pt x="5064891" y="320769"/>
                  <a:pt x="5067465" y="314168"/>
                </a:cubicBezTo>
                <a:cubicBezTo>
                  <a:pt x="5070039" y="307567"/>
                  <a:pt x="5074448" y="301147"/>
                  <a:pt x="5080692" y="294908"/>
                </a:cubicBezTo>
                <a:cubicBezTo>
                  <a:pt x="5082530" y="294294"/>
                  <a:pt x="5085705" y="293131"/>
                  <a:pt x="5090218" y="291418"/>
                </a:cubicBezTo>
                <a:cubicBezTo>
                  <a:pt x="5094731" y="289706"/>
                  <a:pt x="5098815" y="288850"/>
                  <a:pt x="5102473" y="288850"/>
                </a:cubicBezTo>
                <a:lnTo>
                  <a:pt x="5111317" y="291801"/>
                </a:lnTo>
                <a:cubicBezTo>
                  <a:pt x="5126319" y="296911"/>
                  <a:pt x="5138469" y="305200"/>
                  <a:pt x="5147768" y="316668"/>
                </a:cubicBezTo>
                <a:cubicBezTo>
                  <a:pt x="5157067" y="328136"/>
                  <a:pt x="5167024" y="343426"/>
                  <a:pt x="5177640" y="362538"/>
                </a:cubicBezTo>
                <a:cubicBezTo>
                  <a:pt x="5179868" y="366034"/>
                  <a:pt x="5182059" y="369794"/>
                  <a:pt x="5184212" y="373818"/>
                </a:cubicBezTo>
                <a:lnTo>
                  <a:pt x="5190266" y="383926"/>
                </a:lnTo>
                <a:lnTo>
                  <a:pt x="5194345" y="379923"/>
                </a:lnTo>
                <a:cubicBezTo>
                  <a:pt x="5199063" y="373717"/>
                  <a:pt x="5202943" y="363602"/>
                  <a:pt x="5205986" y="349579"/>
                </a:cubicBezTo>
                <a:cubicBezTo>
                  <a:pt x="5208015" y="340230"/>
                  <a:pt x="5209871" y="330423"/>
                  <a:pt x="5211556" y="320156"/>
                </a:cubicBezTo>
                <a:lnTo>
                  <a:pt x="5215705" y="290735"/>
                </a:lnTo>
                <a:lnTo>
                  <a:pt x="5191734" y="297880"/>
                </a:lnTo>
                <a:cubicBezTo>
                  <a:pt x="5183328" y="299747"/>
                  <a:pt x="5174137" y="300680"/>
                  <a:pt x="5164160" y="300680"/>
                </a:cubicBezTo>
                <a:cubicBezTo>
                  <a:pt x="5160359" y="300680"/>
                  <a:pt x="5155140" y="298091"/>
                  <a:pt x="5148504" y="292911"/>
                </a:cubicBezTo>
                <a:cubicBezTo>
                  <a:pt x="5141867" y="287732"/>
                  <a:pt x="5136141" y="282314"/>
                  <a:pt x="5131327" y="276656"/>
                </a:cubicBezTo>
                <a:lnTo>
                  <a:pt x="5132227" y="274427"/>
                </a:lnTo>
                <a:lnTo>
                  <a:pt x="5131327" y="274006"/>
                </a:lnTo>
                <a:lnTo>
                  <a:pt x="5131327" y="265104"/>
                </a:lnTo>
                <a:cubicBezTo>
                  <a:pt x="5135585" y="264161"/>
                  <a:pt x="5144016" y="258773"/>
                  <a:pt x="5156623" y="248938"/>
                </a:cubicBezTo>
                <a:cubicBezTo>
                  <a:pt x="5159604" y="248938"/>
                  <a:pt x="5162118" y="247440"/>
                  <a:pt x="5164167" y="244445"/>
                </a:cubicBezTo>
                <a:lnTo>
                  <a:pt x="5165866" y="245338"/>
                </a:lnTo>
                <a:cubicBezTo>
                  <a:pt x="5165866" y="244580"/>
                  <a:pt x="5166945" y="243231"/>
                  <a:pt x="5169103" y="241291"/>
                </a:cubicBezTo>
                <a:cubicBezTo>
                  <a:pt x="5171260" y="239350"/>
                  <a:pt x="5173345" y="237961"/>
                  <a:pt x="5175357" y="237122"/>
                </a:cubicBezTo>
                <a:cubicBezTo>
                  <a:pt x="5177369" y="236284"/>
                  <a:pt x="5178618" y="235739"/>
                  <a:pt x="5179104" y="235486"/>
                </a:cubicBezTo>
                <a:cubicBezTo>
                  <a:pt x="5182667" y="233848"/>
                  <a:pt x="5186453" y="231543"/>
                  <a:pt x="5190463" y="228571"/>
                </a:cubicBezTo>
                <a:cubicBezTo>
                  <a:pt x="5194472" y="225599"/>
                  <a:pt x="5198273" y="222597"/>
                  <a:pt x="5201864" y="219563"/>
                </a:cubicBezTo>
                <a:cubicBezTo>
                  <a:pt x="5202187" y="219239"/>
                  <a:pt x="5205474" y="216472"/>
                  <a:pt x="5211722" y="211262"/>
                </a:cubicBezTo>
                <a:cubicBezTo>
                  <a:pt x="5211946" y="211262"/>
                  <a:pt x="5212058" y="210105"/>
                  <a:pt x="5212058" y="207790"/>
                </a:cubicBezTo>
                <a:cubicBezTo>
                  <a:pt x="5215849" y="207314"/>
                  <a:pt x="5218475" y="206233"/>
                  <a:pt x="5219934" y="204547"/>
                </a:cubicBezTo>
                <a:cubicBezTo>
                  <a:pt x="5221394" y="202861"/>
                  <a:pt x="5223105" y="201642"/>
                  <a:pt x="5225067" y="200889"/>
                </a:cubicBezTo>
                <a:cubicBezTo>
                  <a:pt x="5223624" y="200894"/>
                  <a:pt x="5222865" y="200070"/>
                  <a:pt x="5222788" y="198418"/>
                </a:cubicBezTo>
                <a:lnTo>
                  <a:pt x="5223881" y="199768"/>
                </a:lnTo>
                <a:cubicBezTo>
                  <a:pt x="5217638" y="199110"/>
                  <a:pt x="5213870" y="198363"/>
                  <a:pt x="5212580" y="197525"/>
                </a:cubicBezTo>
                <a:lnTo>
                  <a:pt x="5207800" y="199768"/>
                </a:lnTo>
                <a:cubicBezTo>
                  <a:pt x="5200666" y="198868"/>
                  <a:pt x="5194041" y="198418"/>
                  <a:pt x="5187927" y="198418"/>
                </a:cubicBezTo>
                <a:lnTo>
                  <a:pt x="5186133" y="198418"/>
                </a:lnTo>
                <a:cubicBezTo>
                  <a:pt x="5181314" y="198418"/>
                  <a:pt x="5178895" y="197820"/>
                  <a:pt x="5178876" y="196624"/>
                </a:cubicBezTo>
                <a:lnTo>
                  <a:pt x="5179975" y="197525"/>
                </a:lnTo>
                <a:cubicBezTo>
                  <a:pt x="5170074" y="194443"/>
                  <a:pt x="5159987" y="187080"/>
                  <a:pt x="5149714" y="175436"/>
                </a:cubicBezTo>
                <a:lnTo>
                  <a:pt x="5149714" y="168914"/>
                </a:lnTo>
                <a:cubicBezTo>
                  <a:pt x="5151810" y="166823"/>
                  <a:pt x="5152858" y="164194"/>
                  <a:pt x="5152858" y="161027"/>
                </a:cubicBezTo>
                <a:lnTo>
                  <a:pt x="5165588" y="161027"/>
                </a:lnTo>
                <a:cubicBezTo>
                  <a:pt x="5165588" y="162858"/>
                  <a:pt x="5165659" y="164349"/>
                  <a:pt x="5165800" y="165499"/>
                </a:cubicBezTo>
                <a:lnTo>
                  <a:pt x="5166345" y="167586"/>
                </a:lnTo>
                <a:lnTo>
                  <a:pt x="5168390" y="167260"/>
                </a:lnTo>
                <a:lnTo>
                  <a:pt x="5168660" y="166849"/>
                </a:lnTo>
                <a:lnTo>
                  <a:pt x="5169620" y="167065"/>
                </a:lnTo>
                <a:lnTo>
                  <a:pt x="5170974" y="166849"/>
                </a:lnTo>
                <a:lnTo>
                  <a:pt x="5170781" y="167325"/>
                </a:lnTo>
                <a:lnTo>
                  <a:pt x="5172675" y="167749"/>
                </a:lnTo>
                <a:cubicBezTo>
                  <a:pt x="5172875" y="166030"/>
                  <a:pt x="5176373" y="164685"/>
                  <a:pt x="5183169" y="163713"/>
                </a:cubicBezTo>
                <a:cubicBezTo>
                  <a:pt x="5183560" y="162732"/>
                  <a:pt x="5185014" y="161661"/>
                  <a:pt x="5187534" y="160498"/>
                </a:cubicBezTo>
                <a:cubicBezTo>
                  <a:pt x="5190053" y="159336"/>
                  <a:pt x="5191884" y="158465"/>
                  <a:pt x="5193027" y="157884"/>
                </a:cubicBezTo>
                <a:lnTo>
                  <a:pt x="5197556" y="157884"/>
                </a:lnTo>
                <a:cubicBezTo>
                  <a:pt x="5197671" y="157303"/>
                  <a:pt x="5201060" y="155512"/>
                  <a:pt x="5207725" y="152512"/>
                </a:cubicBezTo>
                <a:cubicBezTo>
                  <a:pt x="5214391" y="149511"/>
                  <a:pt x="5221723" y="147113"/>
                  <a:pt x="5229725" y="145318"/>
                </a:cubicBezTo>
                <a:lnTo>
                  <a:pt x="5229725" y="146218"/>
                </a:lnTo>
                <a:cubicBezTo>
                  <a:pt x="5226848" y="145909"/>
                  <a:pt x="5226965" y="145235"/>
                  <a:pt x="5230075" y="144196"/>
                </a:cubicBezTo>
                <a:cubicBezTo>
                  <a:pt x="5233184" y="143158"/>
                  <a:pt x="5235580" y="142639"/>
                  <a:pt x="5237261" y="142639"/>
                </a:cubicBezTo>
                <a:cubicBezTo>
                  <a:pt x="5244357" y="142639"/>
                  <a:pt x="5252167" y="144143"/>
                  <a:pt x="5260689" y="147150"/>
                </a:cubicBezTo>
                <a:cubicBezTo>
                  <a:pt x="5269212" y="150158"/>
                  <a:pt x="5274171" y="153583"/>
                  <a:pt x="5275566" y="157427"/>
                </a:cubicBezTo>
                <a:cubicBezTo>
                  <a:pt x="5291454" y="150183"/>
                  <a:pt x="5302729" y="144285"/>
                  <a:pt x="5309392" y="139732"/>
                </a:cubicBezTo>
                <a:lnTo>
                  <a:pt x="5296619" y="138317"/>
                </a:lnTo>
                <a:cubicBezTo>
                  <a:pt x="5294547" y="138017"/>
                  <a:pt x="5289327" y="137269"/>
                  <a:pt x="5280959" y="136074"/>
                </a:cubicBezTo>
                <a:cubicBezTo>
                  <a:pt x="5272592" y="134879"/>
                  <a:pt x="5265203" y="134281"/>
                  <a:pt x="5258793" y="134281"/>
                </a:cubicBezTo>
                <a:cubicBezTo>
                  <a:pt x="5257411" y="134281"/>
                  <a:pt x="5255900" y="134505"/>
                  <a:pt x="5254260" y="134952"/>
                </a:cubicBezTo>
                <a:cubicBezTo>
                  <a:pt x="5252619" y="135400"/>
                  <a:pt x="5250144" y="135624"/>
                  <a:pt x="5246834" y="135624"/>
                </a:cubicBezTo>
                <a:lnTo>
                  <a:pt x="5245991" y="134281"/>
                </a:lnTo>
                <a:lnTo>
                  <a:pt x="5243955" y="135624"/>
                </a:lnTo>
                <a:lnTo>
                  <a:pt x="5237697" y="134281"/>
                </a:lnTo>
                <a:cubicBezTo>
                  <a:pt x="5233363" y="136338"/>
                  <a:pt x="5227096" y="137667"/>
                  <a:pt x="5218895" y="138267"/>
                </a:cubicBezTo>
                <a:lnTo>
                  <a:pt x="5209572" y="139539"/>
                </a:lnTo>
                <a:cubicBezTo>
                  <a:pt x="5200895" y="141087"/>
                  <a:pt x="5190893" y="143848"/>
                  <a:pt x="5179565" y="147822"/>
                </a:cubicBezTo>
                <a:cubicBezTo>
                  <a:pt x="5168237" y="151796"/>
                  <a:pt x="5158068" y="155955"/>
                  <a:pt x="5149058" y="160298"/>
                </a:cubicBezTo>
                <a:cubicBezTo>
                  <a:pt x="5145919" y="162199"/>
                  <a:pt x="5141071" y="165023"/>
                  <a:pt x="5134513" y="168771"/>
                </a:cubicBezTo>
                <a:cubicBezTo>
                  <a:pt x="5127955" y="172519"/>
                  <a:pt x="5124611" y="174712"/>
                  <a:pt x="5124483" y="175350"/>
                </a:cubicBezTo>
                <a:cubicBezTo>
                  <a:pt x="5123083" y="179822"/>
                  <a:pt x="5121804" y="187569"/>
                  <a:pt x="5120647" y="198589"/>
                </a:cubicBezTo>
                <a:cubicBezTo>
                  <a:pt x="5120042" y="207919"/>
                  <a:pt x="5118991" y="215386"/>
                  <a:pt x="5117496" y="220992"/>
                </a:cubicBezTo>
                <a:cubicBezTo>
                  <a:pt x="5116658" y="223787"/>
                  <a:pt x="5113896" y="228050"/>
                  <a:pt x="5109209" y="233779"/>
                </a:cubicBezTo>
                <a:cubicBezTo>
                  <a:pt x="5104523" y="239508"/>
                  <a:pt x="5100263" y="242373"/>
                  <a:pt x="5096429" y="242373"/>
                </a:cubicBezTo>
                <a:cubicBezTo>
                  <a:pt x="5093515" y="242373"/>
                  <a:pt x="5090098" y="242047"/>
                  <a:pt x="5086178" y="241394"/>
                </a:cubicBezTo>
                <a:cubicBezTo>
                  <a:pt x="5082383" y="240851"/>
                  <a:pt x="5081194" y="240580"/>
                  <a:pt x="5082613" y="240580"/>
                </a:cubicBezTo>
                <a:cubicBezTo>
                  <a:pt x="5082613" y="241775"/>
                  <a:pt x="5079382" y="242373"/>
                  <a:pt x="5072919" y="242373"/>
                </a:cubicBezTo>
                <a:cubicBezTo>
                  <a:pt x="5072110" y="239963"/>
                  <a:pt x="5069903" y="236427"/>
                  <a:pt x="5066297" y="231765"/>
                </a:cubicBezTo>
                <a:lnTo>
                  <a:pt x="5067190" y="229164"/>
                </a:lnTo>
                <a:cubicBezTo>
                  <a:pt x="5067295" y="229593"/>
                  <a:pt x="5065052" y="228303"/>
                  <a:pt x="5060461" y="225296"/>
                </a:cubicBezTo>
                <a:cubicBezTo>
                  <a:pt x="5055870" y="222288"/>
                  <a:pt x="5051956" y="218987"/>
                  <a:pt x="5048720" y="215391"/>
                </a:cubicBezTo>
                <a:cubicBezTo>
                  <a:pt x="5045484" y="211795"/>
                  <a:pt x="5043866" y="207902"/>
                  <a:pt x="5043866" y="203711"/>
                </a:cubicBezTo>
                <a:cubicBezTo>
                  <a:pt x="5043866" y="191009"/>
                  <a:pt x="5047613" y="173804"/>
                  <a:pt x="5055106" y="152094"/>
                </a:cubicBezTo>
                <a:cubicBezTo>
                  <a:pt x="5062600" y="130384"/>
                  <a:pt x="5070645" y="115231"/>
                  <a:pt x="5079241" y="106635"/>
                </a:cubicBezTo>
                <a:cubicBezTo>
                  <a:pt x="5081190" y="104687"/>
                  <a:pt x="5085574" y="101570"/>
                  <a:pt x="5092396" y="97283"/>
                </a:cubicBezTo>
                <a:cubicBezTo>
                  <a:pt x="5099219" y="92997"/>
                  <a:pt x="5104216" y="90471"/>
                  <a:pt x="5107388" y="89704"/>
                </a:cubicBezTo>
                <a:lnTo>
                  <a:pt x="5109417" y="90604"/>
                </a:lnTo>
                <a:cubicBezTo>
                  <a:pt x="5112898" y="88218"/>
                  <a:pt x="5123249" y="87025"/>
                  <a:pt x="5140471" y="87025"/>
                </a:cubicBezTo>
                <a:lnTo>
                  <a:pt x="5140471" y="98848"/>
                </a:lnTo>
                <a:cubicBezTo>
                  <a:pt x="5134289" y="98848"/>
                  <a:pt x="5129745" y="103496"/>
                  <a:pt x="5126840" y="112793"/>
                </a:cubicBezTo>
                <a:cubicBezTo>
                  <a:pt x="5125150" y="113035"/>
                  <a:pt x="5123238" y="122441"/>
                  <a:pt x="5121104" y="141010"/>
                </a:cubicBezTo>
                <a:lnTo>
                  <a:pt x="5120290" y="141010"/>
                </a:lnTo>
                <a:cubicBezTo>
                  <a:pt x="5120518" y="140458"/>
                  <a:pt x="5121127" y="142282"/>
                  <a:pt x="5122115" y="146482"/>
                </a:cubicBezTo>
                <a:lnTo>
                  <a:pt x="5122465" y="150816"/>
                </a:lnTo>
                <a:lnTo>
                  <a:pt x="5151965" y="131138"/>
                </a:lnTo>
                <a:cubicBezTo>
                  <a:pt x="5154327" y="127890"/>
                  <a:pt x="5157735" y="125030"/>
                  <a:pt x="5162188" y="122558"/>
                </a:cubicBezTo>
                <a:cubicBezTo>
                  <a:pt x="5166640" y="120086"/>
                  <a:pt x="5169298" y="118708"/>
                  <a:pt x="5170160" y="118422"/>
                </a:cubicBezTo>
                <a:cubicBezTo>
                  <a:pt x="5174904" y="116050"/>
                  <a:pt x="5177861" y="114128"/>
                  <a:pt x="5179032" y="112657"/>
                </a:cubicBezTo>
                <a:cubicBezTo>
                  <a:pt x="5196940" y="103089"/>
                  <a:pt x="5218446" y="93359"/>
                  <a:pt x="5243551" y="83467"/>
                </a:cubicBezTo>
                <a:cubicBezTo>
                  <a:pt x="5268657" y="73576"/>
                  <a:pt x="5287641" y="68630"/>
                  <a:pt x="5300505" y="68630"/>
                </a:cubicBezTo>
                <a:close/>
                <a:moveTo>
                  <a:pt x="1594378" y="66108"/>
                </a:moveTo>
                <a:cubicBezTo>
                  <a:pt x="1584648" y="66108"/>
                  <a:pt x="1573228" y="70881"/>
                  <a:pt x="1560120" y="80428"/>
                </a:cubicBezTo>
                <a:cubicBezTo>
                  <a:pt x="1547011" y="89974"/>
                  <a:pt x="1535808" y="101796"/>
                  <a:pt x="1526512" y="115893"/>
                </a:cubicBezTo>
                <a:cubicBezTo>
                  <a:pt x="1522235" y="115893"/>
                  <a:pt x="1520097" y="123937"/>
                  <a:pt x="1520097" y="140024"/>
                </a:cubicBezTo>
                <a:lnTo>
                  <a:pt x="1520097" y="148311"/>
                </a:lnTo>
                <a:cubicBezTo>
                  <a:pt x="1516811" y="152586"/>
                  <a:pt x="1513959" y="156469"/>
                  <a:pt x="1511540" y="159961"/>
                </a:cubicBezTo>
                <a:lnTo>
                  <a:pt x="1507006" y="167048"/>
                </a:lnTo>
                <a:lnTo>
                  <a:pt x="1528517" y="159612"/>
                </a:lnTo>
                <a:cubicBezTo>
                  <a:pt x="1534799" y="157330"/>
                  <a:pt x="1539875" y="155355"/>
                  <a:pt x="1543746" y="153687"/>
                </a:cubicBezTo>
                <a:cubicBezTo>
                  <a:pt x="1551488" y="150351"/>
                  <a:pt x="1555359" y="147085"/>
                  <a:pt x="1555359" y="143889"/>
                </a:cubicBezTo>
                <a:cubicBezTo>
                  <a:pt x="1570246" y="119581"/>
                  <a:pt x="1583252" y="93664"/>
                  <a:pt x="1594378" y="66137"/>
                </a:cubicBezTo>
                <a:close/>
                <a:moveTo>
                  <a:pt x="2542146" y="63243"/>
                </a:moveTo>
                <a:cubicBezTo>
                  <a:pt x="2539036" y="63424"/>
                  <a:pt x="2537481" y="63753"/>
                  <a:pt x="2537481" y="64229"/>
                </a:cubicBezTo>
                <a:lnTo>
                  <a:pt x="2537481" y="67901"/>
                </a:lnTo>
                <a:cubicBezTo>
                  <a:pt x="2540319" y="69397"/>
                  <a:pt x="2541874" y="70144"/>
                  <a:pt x="2542146" y="70144"/>
                </a:cubicBezTo>
                <a:close/>
                <a:moveTo>
                  <a:pt x="2446873" y="62627"/>
                </a:moveTo>
                <a:lnTo>
                  <a:pt x="2441226" y="64208"/>
                </a:lnTo>
                <a:cubicBezTo>
                  <a:pt x="2443322" y="67170"/>
                  <a:pt x="2444369" y="68194"/>
                  <a:pt x="2444369" y="67280"/>
                </a:cubicBezTo>
                <a:close/>
                <a:moveTo>
                  <a:pt x="6156233" y="60722"/>
                </a:moveTo>
                <a:lnTo>
                  <a:pt x="6156233" y="64229"/>
                </a:lnTo>
                <a:cubicBezTo>
                  <a:pt x="6156233" y="69254"/>
                  <a:pt x="6156521" y="74776"/>
                  <a:pt x="6157097" y="80796"/>
                </a:cubicBezTo>
                <a:cubicBezTo>
                  <a:pt x="6157673" y="86815"/>
                  <a:pt x="6158133" y="91197"/>
                  <a:pt x="6158476" y="93940"/>
                </a:cubicBezTo>
                <a:cubicBezTo>
                  <a:pt x="6158476" y="95159"/>
                  <a:pt x="6158589" y="96405"/>
                  <a:pt x="6158815" y="97676"/>
                </a:cubicBezTo>
                <a:cubicBezTo>
                  <a:pt x="6159041" y="98948"/>
                  <a:pt x="6158303" y="99584"/>
                  <a:pt x="6156597" y="99584"/>
                </a:cubicBezTo>
                <a:lnTo>
                  <a:pt x="6156769" y="99584"/>
                </a:lnTo>
                <a:cubicBezTo>
                  <a:pt x="6156664" y="99636"/>
                  <a:pt x="6160482" y="98100"/>
                  <a:pt x="6168223" y="94976"/>
                </a:cubicBezTo>
                <a:cubicBezTo>
                  <a:pt x="6175965" y="91852"/>
                  <a:pt x="6179837" y="90025"/>
                  <a:pt x="6179837" y="89497"/>
                </a:cubicBezTo>
                <a:cubicBezTo>
                  <a:pt x="6173873" y="83272"/>
                  <a:pt x="6166005" y="73680"/>
                  <a:pt x="6156233" y="60722"/>
                </a:cubicBezTo>
                <a:close/>
                <a:moveTo>
                  <a:pt x="3018627" y="47720"/>
                </a:moveTo>
                <a:cubicBezTo>
                  <a:pt x="3018627" y="49066"/>
                  <a:pt x="3018059" y="50075"/>
                  <a:pt x="3016923" y="50747"/>
                </a:cubicBezTo>
                <a:lnTo>
                  <a:pt x="3014891" y="51148"/>
                </a:lnTo>
                <a:lnTo>
                  <a:pt x="3014519" y="55432"/>
                </a:lnTo>
                <a:lnTo>
                  <a:pt x="3014213" y="56443"/>
                </a:lnTo>
                <a:lnTo>
                  <a:pt x="3034217" y="62857"/>
                </a:lnTo>
                <a:lnTo>
                  <a:pt x="3030471" y="54378"/>
                </a:lnTo>
                <a:cubicBezTo>
                  <a:pt x="3028552" y="51202"/>
                  <a:pt x="3026540" y="48982"/>
                  <a:pt x="3024435" y="47720"/>
                </a:cubicBezTo>
                <a:close/>
                <a:moveTo>
                  <a:pt x="4821071" y="46332"/>
                </a:moveTo>
                <a:lnTo>
                  <a:pt x="4804304" y="48329"/>
                </a:lnTo>
                <a:cubicBezTo>
                  <a:pt x="4798849" y="49931"/>
                  <a:pt x="4794659" y="52333"/>
                  <a:pt x="4791735" y="55535"/>
                </a:cubicBezTo>
                <a:cubicBezTo>
                  <a:pt x="4782376" y="59041"/>
                  <a:pt x="4775077" y="64787"/>
                  <a:pt x="4769839" y="72773"/>
                </a:cubicBezTo>
                <a:cubicBezTo>
                  <a:pt x="4769839" y="73273"/>
                  <a:pt x="4769988" y="75024"/>
                  <a:pt x="4770285" y="78024"/>
                </a:cubicBezTo>
                <a:cubicBezTo>
                  <a:pt x="4770583" y="81024"/>
                  <a:pt x="4770732" y="84649"/>
                  <a:pt x="4770732" y="88897"/>
                </a:cubicBezTo>
                <a:cubicBezTo>
                  <a:pt x="4770732" y="93097"/>
                  <a:pt x="4770533" y="96773"/>
                  <a:pt x="4770136" y="99923"/>
                </a:cubicBezTo>
                <a:lnTo>
                  <a:pt x="4768751" y="106027"/>
                </a:lnTo>
                <a:lnTo>
                  <a:pt x="4786377" y="97834"/>
                </a:lnTo>
                <a:cubicBezTo>
                  <a:pt x="4795863" y="92471"/>
                  <a:pt x="4800607" y="88316"/>
                  <a:pt x="4800607" y="85368"/>
                </a:cubicBezTo>
                <a:cubicBezTo>
                  <a:pt x="4806065" y="77991"/>
                  <a:pt x="4810942" y="70288"/>
                  <a:pt x="4815241" y="62261"/>
                </a:cubicBezTo>
                <a:cubicBezTo>
                  <a:pt x="4817389" y="58248"/>
                  <a:pt x="4819002" y="54648"/>
                  <a:pt x="4820076" y="51463"/>
                </a:cubicBezTo>
                <a:close/>
                <a:moveTo>
                  <a:pt x="2837790" y="46206"/>
                </a:moveTo>
                <a:cubicBezTo>
                  <a:pt x="2843952" y="46206"/>
                  <a:pt x="2852742" y="52227"/>
                  <a:pt x="2864157" y="64269"/>
                </a:cubicBezTo>
                <a:cubicBezTo>
                  <a:pt x="2875573" y="76311"/>
                  <a:pt x="2886083" y="89379"/>
                  <a:pt x="2895686" y="103474"/>
                </a:cubicBezTo>
                <a:cubicBezTo>
                  <a:pt x="2905290" y="117568"/>
                  <a:pt x="2910092" y="127509"/>
                  <a:pt x="2910092" y="133295"/>
                </a:cubicBezTo>
                <a:cubicBezTo>
                  <a:pt x="2910092" y="143320"/>
                  <a:pt x="2904636" y="151834"/>
                  <a:pt x="2893725" y="158838"/>
                </a:cubicBezTo>
                <a:cubicBezTo>
                  <a:pt x="2882814" y="165841"/>
                  <a:pt x="2870853" y="172324"/>
                  <a:pt x="2857842" y="178286"/>
                </a:cubicBezTo>
                <a:lnTo>
                  <a:pt x="2856264" y="184201"/>
                </a:lnTo>
                <a:lnTo>
                  <a:pt x="2857614" y="187466"/>
                </a:lnTo>
                <a:lnTo>
                  <a:pt x="2856264" y="192502"/>
                </a:lnTo>
                <a:lnTo>
                  <a:pt x="2858580" y="209301"/>
                </a:lnTo>
                <a:lnTo>
                  <a:pt x="2885882" y="194667"/>
                </a:lnTo>
                <a:lnTo>
                  <a:pt x="2892597" y="194667"/>
                </a:lnTo>
                <a:lnTo>
                  <a:pt x="2892597" y="203347"/>
                </a:lnTo>
                <a:cubicBezTo>
                  <a:pt x="2891301" y="204318"/>
                  <a:pt x="2887227" y="207275"/>
                  <a:pt x="2880374" y="212216"/>
                </a:cubicBezTo>
                <a:cubicBezTo>
                  <a:pt x="2873520" y="217157"/>
                  <a:pt x="2868163" y="221957"/>
                  <a:pt x="2864301" y="226617"/>
                </a:cubicBezTo>
                <a:cubicBezTo>
                  <a:pt x="2860438" y="231278"/>
                  <a:pt x="2858507" y="236063"/>
                  <a:pt x="2858507" y="240973"/>
                </a:cubicBezTo>
                <a:lnTo>
                  <a:pt x="2861614" y="360666"/>
                </a:lnTo>
                <a:cubicBezTo>
                  <a:pt x="2861638" y="361752"/>
                  <a:pt x="2861799" y="362968"/>
                  <a:pt x="2862096" y="364313"/>
                </a:cubicBezTo>
                <a:cubicBezTo>
                  <a:pt x="2862394" y="365659"/>
                  <a:pt x="2862543" y="366993"/>
                  <a:pt x="2862543" y="368317"/>
                </a:cubicBezTo>
                <a:cubicBezTo>
                  <a:pt x="2862543" y="380424"/>
                  <a:pt x="2861444" y="389694"/>
                  <a:pt x="2859246" y="396128"/>
                </a:cubicBezTo>
                <a:cubicBezTo>
                  <a:pt x="2857048" y="402562"/>
                  <a:pt x="2851147" y="409156"/>
                  <a:pt x="2841540" y="415909"/>
                </a:cubicBezTo>
                <a:cubicBezTo>
                  <a:pt x="2827910" y="416233"/>
                  <a:pt x="2813320" y="411036"/>
                  <a:pt x="2797770" y="400318"/>
                </a:cubicBezTo>
                <a:cubicBezTo>
                  <a:pt x="2782221" y="389600"/>
                  <a:pt x="2768843" y="376460"/>
                  <a:pt x="2757637" y="360899"/>
                </a:cubicBezTo>
                <a:cubicBezTo>
                  <a:pt x="2746431" y="345337"/>
                  <a:pt x="2740828" y="331365"/>
                  <a:pt x="2740828" y="318983"/>
                </a:cubicBezTo>
                <a:cubicBezTo>
                  <a:pt x="2740828" y="310710"/>
                  <a:pt x="2745045" y="300560"/>
                  <a:pt x="2753479" y="288532"/>
                </a:cubicBezTo>
                <a:cubicBezTo>
                  <a:pt x="2761914" y="276505"/>
                  <a:pt x="2769996" y="267243"/>
                  <a:pt x="2777725" y="260747"/>
                </a:cubicBezTo>
                <a:cubicBezTo>
                  <a:pt x="2779749" y="259308"/>
                  <a:pt x="2783393" y="256859"/>
                  <a:pt x="2788655" y="253399"/>
                </a:cubicBezTo>
                <a:cubicBezTo>
                  <a:pt x="2793917" y="249939"/>
                  <a:pt x="2798123" y="246700"/>
                  <a:pt x="2801271" y="243680"/>
                </a:cubicBezTo>
                <a:cubicBezTo>
                  <a:pt x="2804419" y="240661"/>
                  <a:pt x="2806114" y="237830"/>
                  <a:pt x="2806357" y="235186"/>
                </a:cubicBezTo>
                <a:lnTo>
                  <a:pt x="2810793" y="193881"/>
                </a:lnTo>
                <a:cubicBezTo>
                  <a:pt x="2811094" y="193862"/>
                  <a:pt x="2810551" y="193635"/>
                  <a:pt x="2809165" y="193199"/>
                </a:cubicBezTo>
                <a:cubicBezTo>
                  <a:pt x="2807779" y="192763"/>
                  <a:pt x="2806044" y="192477"/>
                  <a:pt x="2803961" y="192342"/>
                </a:cubicBezTo>
                <a:cubicBezTo>
                  <a:pt x="2801877" y="192206"/>
                  <a:pt x="2800404" y="192138"/>
                  <a:pt x="2799542" y="192138"/>
                </a:cubicBezTo>
                <a:cubicBezTo>
                  <a:pt x="2785588" y="190552"/>
                  <a:pt x="2772717" y="185047"/>
                  <a:pt x="2760930" y="175622"/>
                </a:cubicBezTo>
                <a:cubicBezTo>
                  <a:pt x="2750262" y="166478"/>
                  <a:pt x="2744309" y="159527"/>
                  <a:pt x="2743071" y="154769"/>
                </a:cubicBezTo>
                <a:lnTo>
                  <a:pt x="2743964" y="152176"/>
                </a:lnTo>
                <a:lnTo>
                  <a:pt x="2743071" y="144332"/>
                </a:lnTo>
                <a:cubicBezTo>
                  <a:pt x="2746695" y="140994"/>
                  <a:pt x="2750212" y="138643"/>
                  <a:pt x="2753623" y="137281"/>
                </a:cubicBezTo>
                <a:lnTo>
                  <a:pt x="2771380" y="133004"/>
                </a:lnTo>
                <a:lnTo>
                  <a:pt x="2776882" y="141675"/>
                </a:lnTo>
                <a:cubicBezTo>
                  <a:pt x="2773291" y="143680"/>
                  <a:pt x="2771496" y="144930"/>
                  <a:pt x="2771496" y="145425"/>
                </a:cubicBezTo>
                <a:cubicBezTo>
                  <a:pt x="2771510" y="145468"/>
                  <a:pt x="2771699" y="145762"/>
                  <a:pt x="2772064" y="146307"/>
                </a:cubicBezTo>
                <a:cubicBezTo>
                  <a:pt x="2772428" y="146853"/>
                  <a:pt x="2772060" y="147125"/>
                  <a:pt x="2770960" y="147125"/>
                </a:cubicBezTo>
                <a:lnTo>
                  <a:pt x="2778032" y="147125"/>
                </a:lnTo>
                <a:cubicBezTo>
                  <a:pt x="2780585" y="146911"/>
                  <a:pt x="2785056" y="145668"/>
                  <a:pt x="2791445" y="143396"/>
                </a:cubicBezTo>
                <a:cubicBezTo>
                  <a:pt x="2797834" y="141125"/>
                  <a:pt x="2803279" y="138446"/>
                  <a:pt x="2807779" y="135360"/>
                </a:cubicBezTo>
                <a:cubicBezTo>
                  <a:pt x="2812279" y="132274"/>
                  <a:pt x="2814646" y="129342"/>
                  <a:pt x="2814880" y="126566"/>
                </a:cubicBezTo>
                <a:lnTo>
                  <a:pt x="2816209" y="115021"/>
                </a:lnTo>
                <a:cubicBezTo>
                  <a:pt x="2816818" y="106820"/>
                  <a:pt x="2817704" y="99484"/>
                  <a:pt x="2818866" y="93011"/>
                </a:cubicBezTo>
                <a:lnTo>
                  <a:pt x="2817966" y="91161"/>
                </a:lnTo>
                <a:cubicBezTo>
                  <a:pt x="2818280" y="81803"/>
                  <a:pt x="2819789" y="71971"/>
                  <a:pt x="2822492" y="61665"/>
                </a:cubicBezTo>
                <a:cubicBezTo>
                  <a:pt x="2825194" y="51359"/>
                  <a:pt x="2830293" y="46206"/>
                  <a:pt x="2837790" y="46206"/>
                </a:cubicBezTo>
                <a:close/>
                <a:moveTo>
                  <a:pt x="4234507" y="39033"/>
                </a:moveTo>
                <a:cubicBezTo>
                  <a:pt x="4238970" y="39033"/>
                  <a:pt x="4243378" y="40373"/>
                  <a:pt x="4247731" y="43052"/>
                </a:cubicBezTo>
                <a:cubicBezTo>
                  <a:pt x="4252083" y="45731"/>
                  <a:pt x="4255036" y="47513"/>
                  <a:pt x="4256589" y="48399"/>
                </a:cubicBezTo>
                <a:cubicBezTo>
                  <a:pt x="4257837" y="49027"/>
                  <a:pt x="4260520" y="50028"/>
                  <a:pt x="4264640" y="51399"/>
                </a:cubicBezTo>
                <a:cubicBezTo>
                  <a:pt x="4268760" y="52771"/>
                  <a:pt x="4272481" y="54728"/>
                  <a:pt x="4275805" y="57271"/>
                </a:cubicBezTo>
                <a:cubicBezTo>
                  <a:pt x="4279130" y="59814"/>
                  <a:pt x="4280792" y="63672"/>
                  <a:pt x="4280792" y="68844"/>
                </a:cubicBezTo>
                <a:lnTo>
                  <a:pt x="4279892" y="67887"/>
                </a:lnTo>
                <a:cubicBezTo>
                  <a:pt x="4283397" y="69978"/>
                  <a:pt x="4286388" y="75088"/>
                  <a:pt x="4288864" y="83217"/>
                </a:cubicBezTo>
                <a:lnTo>
                  <a:pt x="4287521" y="85010"/>
                </a:lnTo>
                <a:lnTo>
                  <a:pt x="4288864" y="86246"/>
                </a:lnTo>
                <a:cubicBezTo>
                  <a:pt x="4288864" y="91890"/>
                  <a:pt x="4286319" y="96730"/>
                  <a:pt x="4281227" y="100766"/>
                </a:cubicBezTo>
                <a:cubicBezTo>
                  <a:pt x="4276136" y="104802"/>
                  <a:pt x="4270520" y="108034"/>
                  <a:pt x="4264379" y="110460"/>
                </a:cubicBezTo>
                <a:cubicBezTo>
                  <a:pt x="4258238" y="112887"/>
                  <a:pt x="4253065" y="114100"/>
                  <a:pt x="4248859" y="114100"/>
                </a:cubicBezTo>
                <a:cubicBezTo>
                  <a:pt x="4229099" y="114100"/>
                  <a:pt x="4210847" y="108718"/>
                  <a:pt x="4194102" y="97955"/>
                </a:cubicBezTo>
                <a:cubicBezTo>
                  <a:pt x="4185020" y="97955"/>
                  <a:pt x="4172297" y="86170"/>
                  <a:pt x="4155933" y="62601"/>
                </a:cubicBezTo>
                <a:lnTo>
                  <a:pt x="4155933" y="55857"/>
                </a:lnTo>
                <a:lnTo>
                  <a:pt x="4158176" y="55514"/>
                </a:lnTo>
                <a:lnTo>
                  <a:pt x="4158176" y="52735"/>
                </a:lnTo>
                <a:lnTo>
                  <a:pt x="4162170" y="46649"/>
                </a:lnTo>
                <a:cubicBezTo>
                  <a:pt x="4165975" y="47253"/>
                  <a:pt x="4169606" y="47556"/>
                  <a:pt x="4173064" y="47556"/>
                </a:cubicBezTo>
                <a:cubicBezTo>
                  <a:pt x="4180498" y="47556"/>
                  <a:pt x="4190702" y="46082"/>
                  <a:pt x="4203675" y="43134"/>
                </a:cubicBezTo>
                <a:cubicBezTo>
                  <a:pt x="4206409" y="42486"/>
                  <a:pt x="4210692" y="41641"/>
                  <a:pt x="4216527" y="40598"/>
                </a:cubicBezTo>
                <a:cubicBezTo>
                  <a:pt x="4222361" y="39555"/>
                  <a:pt x="4228354" y="39033"/>
                  <a:pt x="4234507" y="39033"/>
                </a:cubicBezTo>
                <a:close/>
                <a:moveTo>
                  <a:pt x="3877756" y="35433"/>
                </a:moveTo>
                <a:lnTo>
                  <a:pt x="3884613" y="39469"/>
                </a:lnTo>
                <a:lnTo>
                  <a:pt x="3887671" y="37226"/>
                </a:lnTo>
                <a:cubicBezTo>
                  <a:pt x="3903259" y="45327"/>
                  <a:pt x="3911052" y="56443"/>
                  <a:pt x="3911052" y="70573"/>
                </a:cubicBezTo>
                <a:cubicBezTo>
                  <a:pt x="3901309" y="90690"/>
                  <a:pt x="3886885" y="114564"/>
                  <a:pt x="3867783" y="142196"/>
                </a:cubicBezTo>
                <a:cubicBezTo>
                  <a:pt x="3867575" y="143861"/>
                  <a:pt x="3865125" y="148797"/>
                  <a:pt x="3860431" y="157007"/>
                </a:cubicBezTo>
                <a:lnTo>
                  <a:pt x="3856010" y="164561"/>
                </a:lnTo>
                <a:lnTo>
                  <a:pt x="3856425" y="163996"/>
                </a:lnTo>
                <a:cubicBezTo>
                  <a:pt x="3857790" y="162873"/>
                  <a:pt x="3860041" y="161277"/>
                  <a:pt x="3863179" y="159209"/>
                </a:cubicBezTo>
                <a:cubicBezTo>
                  <a:pt x="3869453" y="155073"/>
                  <a:pt x="3873612" y="152240"/>
                  <a:pt x="3875655" y="150712"/>
                </a:cubicBezTo>
                <a:cubicBezTo>
                  <a:pt x="3877350" y="150712"/>
                  <a:pt x="3882092" y="148430"/>
                  <a:pt x="3889878" y="143868"/>
                </a:cubicBezTo>
                <a:cubicBezTo>
                  <a:pt x="3904247" y="136076"/>
                  <a:pt x="3917414" y="129662"/>
                  <a:pt x="3929380" y="124626"/>
                </a:cubicBezTo>
                <a:cubicBezTo>
                  <a:pt x="3941346" y="119590"/>
                  <a:pt x="3952251" y="117072"/>
                  <a:pt x="3962095" y="117072"/>
                </a:cubicBezTo>
                <a:lnTo>
                  <a:pt x="3967031" y="117072"/>
                </a:lnTo>
                <a:cubicBezTo>
                  <a:pt x="3969712" y="117072"/>
                  <a:pt x="3971889" y="116622"/>
                  <a:pt x="3973560" y="115721"/>
                </a:cubicBezTo>
                <a:cubicBezTo>
                  <a:pt x="3983266" y="117293"/>
                  <a:pt x="3993554" y="119865"/>
                  <a:pt x="4004421" y="123437"/>
                </a:cubicBezTo>
                <a:cubicBezTo>
                  <a:pt x="4015289" y="127009"/>
                  <a:pt x="4024105" y="130990"/>
                  <a:pt x="4030868" y="135381"/>
                </a:cubicBezTo>
                <a:cubicBezTo>
                  <a:pt x="4032211" y="136386"/>
                  <a:pt x="4037721" y="144632"/>
                  <a:pt x="4047398" y="160120"/>
                </a:cubicBezTo>
                <a:lnTo>
                  <a:pt x="4047398" y="172736"/>
                </a:lnTo>
                <a:lnTo>
                  <a:pt x="4039776" y="175558"/>
                </a:lnTo>
                <a:cubicBezTo>
                  <a:pt x="4040371" y="175824"/>
                  <a:pt x="4040669" y="176539"/>
                  <a:pt x="4040669" y="177701"/>
                </a:cubicBezTo>
                <a:cubicBezTo>
                  <a:pt x="4040669" y="182544"/>
                  <a:pt x="4038547" y="184966"/>
                  <a:pt x="4034304" y="184966"/>
                </a:cubicBezTo>
                <a:cubicBezTo>
                  <a:pt x="4028951" y="184966"/>
                  <a:pt x="4023583" y="184218"/>
                  <a:pt x="4018202" y="182723"/>
                </a:cubicBezTo>
                <a:cubicBezTo>
                  <a:pt x="4002947" y="187390"/>
                  <a:pt x="3989425" y="191813"/>
                  <a:pt x="3977636" y="195992"/>
                </a:cubicBezTo>
                <a:lnTo>
                  <a:pt x="3947811" y="208266"/>
                </a:lnTo>
                <a:lnTo>
                  <a:pt x="3960387" y="231972"/>
                </a:lnTo>
                <a:cubicBezTo>
                  <a:pt x="3960387" y="236520"/>
                  <a:pt x="3959914" y="241319"/>
                  <a:pt x="3958969" y="246370"/>
                </a:cubicBezTo>
                <a:cubicBezTo>
                  <a:pt x="3958024" y="251421"/>
                  <a:pt x="3957451" y="253982"/>
                  <a:pt x="3957251" y="254053"/>
                </a:cubicBezTo>
                <a:cubicBezTo>
                  <a:pt x="3959309" y="255915"/>
                  <a:pt x="3966310" y="259299"/>
                  <a:pt x="3978254" y="264204"/>
                </a:cubicBezTo>
                <a:cubicBezTo>
                  <a:pt x="3979335" y="265824"/>
                  <a:pt x="3981679" y="268829"/>
                  <a:pt x="3985287" y="273220"/>
                </a:cubicBezTo>
                <a:cubicBezTo>
                  <a:pt x="3988895" y="277611"/>
                  <a:pt x="3990910" y="282554"/>
                  <a:pt x="3991334" y="288050"/>
                </a:cubicBezTo>
                <a:lnTo>
                  <a:pt x="3989541" y="288522"/>
                </a:lnTo>
                <a:lnTo>
                  <a:pt x="3990441" y="289507"/>
                </a:lnTo>
                <a:cubicBezTo>
                  <a:pt x="3981054" y="300728"/>
                  <a:pt x="3971036" y="309486"/>
                  <a:pt x="3960387" y="315782"/>
                </a:cubicBezTo>
                <a:cubicBezTo>
                  <a:pt x="3948214" y="323336"/>
                  <a:pt x="3941785" y="330063"/>
                  <a:pt x="3941099" y="335963"/>
                </a:cubicBezTo>
                <a:cubicBezTo>
                  <a:pt x="3941099" y="336759"/>
                  <a:pt x="3940930" y="338858"/>
                  <a:pt x="3940592" y="342260"/>
                </a:cubicBezTo>
                <a:cubicBezTo>
                  <a:pt x="3940254" y="345663"/>
                  <a:pt x="3939675" y="348027"/>
                  <a:pt x="3938856" y="349351"/>
                </a:cubicBezTo>
                <a:cubicBezTo>
                  <a:pt x="3939756" y="350122"/>
                  <a:pt x="3940206" y="351037"/>
                  <a:pt x="3940206" y="352094"/>
                </a:cubicBezTo>
                <a:cubicBezTo>
                  <a:pt x="3939511" y="352094"/>
                  <a:pt x="3941335" y="351822"/>
                  <a:pt x="3945678" y="351279"/>
                </a:cubicBezTo>
                <a:lnTo>
                  <a:pt x="3958559" y="350751"/>
                </a:lnTo>
                <a:cubicBezTo>
                  <a:pt x="3965112" y="350751"/>
                  <a:pt x="3975753" y="354007"/>
                  <a:pt x="3990484" y="360520"/>
                </a:cubicBezTo>
                <a:cubicBezTo>
                  <a:pt x="4005214" y="367033"/>
                  <a:pt x="4013887" y="370941"/>
                  <a:pt x="4016502" y="372246"/>
                </a:cubicBezTo>
                <a:cubicBezTo>
                  <a:pt x="4032613" y="389325"/>
                  <a:pt x="4040669" y="403974"/>
                  <a:pt x="4040669" y="416195"/>
                </a:cubicBezTo>
                <a:lnTo>
                  <a:pt x="4034189" y="418395"/>
                </a:lnTo>
                <a:lnTo>
                  <a:pt x="4037533" y="420481"/>
                </a:lnTo>
                <a:lnTo>
                  <a:pt x="4030346" y="425367"/>
                </a:lnTo>
                <a:lnTo>
                  <a:pt x="4027982" y="424024"/>
                </a:lnTo>
                <a:lnTo>
                  <a:pt x="4023795" y="425367"/>
                </a:lnTo>
                <a:cubicBezTo>
                  <a:pt x="4018218" y="422376"/>
                  <a:pt x="4014142" y="420881"/>
                  <a:pt x="4011565" y="420881"/>
                </a:cubicBezTo>
                <a:lnTo>
                  <a:pt x="4009451" y="422224"/>
                </a:lnTo>
                <a:cubicBezTo>
                  <a:pt x="3997025" y="418038"/>
                  <a:pt x="3990510" y="415945"/>
                  <a:pt x="3989905" y="415945"/>
                </a:cubicBezTo>
                <a:cubicBezTo>
                  <a:pt x="3980599" y="415945"/>
                  <a:pt x="3971629" y="416723"/>
                  <a:pt x="3962995" y="418281"/>
                </a:cubicBezTo>
                <a:cubicBezTo>
                  <a:pt x="3954360" y="419838"/>
                  <a:pt x="3942044" y="422498"/>
                  <a:pt x="3926047" y="426260"/>
                </a:cubicBezTo>
                <a:lnTo>
                  <a:pt x="3923176" y="425367"/>
                </a:lnTo>
                <a:lnTo>
                  <a:pt x="3919575" y="425737"/>
                </a:lnTo>
                <a:lnTo>
                  <a:pt x="3919575" y="428503"/>
                </a:lnTo>
                <a:lnTo>
                  <a:pt x="3907288" y="428503"/>
                </a:lnTo>
                <a:lnTo>
                  <a:pt x="3907288" y="417573"/>
                </a:lnTo>
                <a:lnTo>
                  <a:pt x="3914467" y="417573"/>
                </a:lnTo>
                <a:lnTo>
                  <a:pt x="3914467" y="415337"/>
                </a:lnTo>
                <a:cubicBezTo>
                  <a:pt x="3922725" y="415337"/>
                  <a:pt x="3933871" y="412458"/>
                  <a:pt x="3947905" y="406698"/>
                </a:cubicBezTo>
                <a:lnTo>
                  <a:pt x="3953626" y="404135"/>
                </a:lnTo>
                <a:lnTo>
                  <a:pt x="3928005" y="402493"/>
                </a:lnTo>
                <a:cubicBezTo>
                  <a:pt x="3910760" y="402493"/>
                  <a:pt x="3893483" y="404342"/>
                  <a:pt x="3876173" y="408040"/>
                </a:cubicBezTo>
                <a:cubicBezTo>
                  <a:pt x="3858864" y="411738"/>
                  <a:pt x="3840139" y="416995"/>
                  <a:pt x="3819998" y="423810"/>
                </a:cubicBezTo>
                <a:cubicBezTo>
                  <a:pt x="3815074" y="425443"/>
                  <a:pt x="3810228" y="426260"/>
                  <a:pt x="3805461" y="426260"/>
                </a:cubicBezTo>
                <a:cubicBezTo>
                  <a:pt x="3788130" y="419331"/>
                  <a:pt x="3779465" y="409946"/>
                  <a:pt x="3779465" y="398107"/>
                </a:cubicBezTo>
                <a:cubicBezTo>
                  <a:pt x="3802568" y="383024"/>
                  <a:pt x="3824980" y="371225"/>
                  <a:pt x="3846702" y="362709"/>
                </a:cubicBezTo>
                <a:lnTo>
                  <a:pt x="3850331" y="361995"/>
                </a:lnTo>
                <a:cubicBezTo>
                  <a:pt x="3843701" y="359561"/>
                  <a:pt x="3836513" y="355379"/>
                  <a:pt x="3828764" y="349447"/>
                </a:cubicBezTo>
                <a:cubicBezTo>
                  <a:pt x="3821015" y="343515"/>
                  <a:pt x="3817141" y="337247"/>
                  <a:pt x="3817141" y="330641"/>
                </a:cubicBezTo>
                <a:cubicBezTo>
                  <a:pt x="3817141" y="325850"/>
                  <a:pt x="3821198" y="318537"/>
                  <a:pt x="3829314" y="308703"/>
                </a:cubicBezTo>
                <a:cubicBezTo>
                  <a:pt x="3837429" y="298868"/>
                  <a:pt x="3844187" y="291570"/>
                  <a:pt x="3849588" y="286807"/>
                </a:cubicBezTo>
                <a:cubicBezTo>
                  <a:pt x="3858875" y="278449"/>
                  <a:pt x="3872524" y="270755"/>
                  <a:pt x="3890536" y="263726"/>
                </a:cubicBezTo>
                <a:cubicBezTo>
                  <a:pt x="3901108" y="259839"/>
                  <a:pt x="3906395" y="253882"/>
                  <a:pt x="3906395" y="245852"/>
                </a:cubicBezTo>
                <a:cubicBezTo>
                  <a:pt x="3909086" y="240766"/>
                  <a:pt x="3910431" y="237141"/>
                  <a:pt x="3910431" y="234979"/>
                </a:cubicBezTo>
                <a:cubicBezTo>
                  <a:pt x="3908102" y="234827"/>
                  <a:pt x="3902653" y="236796"/>
                  <a:pt x="3894083" y="240887"/>
                </a:cubicBezTo>
                <a:cubicBezTo>
                  <a:pt x="3885512" y="244978"/>
                  <a:pt x="3874212" y="250838"/>
                  <a:pt x="3860182" y="258468"/>
                </a:cubicBezTo>
                <a:cubicBezTo>
                  <a:pt x="3848218" y="265078"/>
                  <a:pt x="3841074" y="268383"/>
                  <a:pt x="3838751" y="268383"/>
                </a:cubicBezTo>
                <a:cubicBezTo>
                  <a:pt x="3831131" y="268383"/>
                  <a:pt x="3822582" y="261718"/>
                  <a:pt x="3813105" y="248388"/>
                </a:cubicBezTo>
                <a:lnTo>
                  <a:pt x="3813105" y="243180"/>
                </a:lnTo>
                <a:cubicBezTo>
                  <a:pt x="3846371" y="215867"/>
                  <a:pt x="3877911" y="199351"/>
                  <a:pt x="3907724" y="193631"/>
                </a:cubicBezTo>
                <a:cubicBezTo>
                  <a:pt x="3910448" y="191931"/>
                  <a:pt x="3914219" y="191081"/>
                  <a:pt x="3919039" y="191081"/>
                </a:cubicBezTo>
                <a:cubicBezTo>
                  <a:pt x="3920906" y="191081"/>
                  <a:pt x="3922435" y="191230"/>
                  <a:pt x="3923626" y="191527"/>
                </a:cubicBezTo>
                <a:cubicBezTo>
                  <a:pt x="3924816" y="191825"/>
                  <a:pt x="3925659" y="191974"/>
                  <a:pt x="3926154" y="191974"/>
                </a:cubicBezTo>
                <a:cubicBezTo>
                  <a:pt x="3939671" y="186183"/>
                  <a:pt x="3949805" y="180375"/>
                  <a:pt x="3956558" y="174550"/>
                </a:cubicBezTo>
                <a:cubicBezTo>
                  <a:pt x="3957630" y="174241"/>
                  <a:pt x="3959684" y="173071"/>
                  <a:pt x="3962721" y="171041"/>
                </a:cubicBezTo>
                <a:lnTo>
                  <a:pt x="3971522" y="164714"/>
                </a:lnTo>
                <a:lnTo>
                  <a:pt x="3956630" y="160809"/>
                </a:lnTo>
                <a:cubicBezTo>
                  <a:pt x="3950215" y="159869"/>
                  <a:pt x="3942766" y="159398"/>
                  <a:pt x="3934284" y="159398"/>
                </a:cubicBezTo>
                <a:cubicBezTo>
                  <a:pt x="3929688" y="159398"/>
                  <a:pt x="3922698" y="160770"/>
                  <a:pt x="3913314" y="163513"/>
                </a:cubicBezTo>
                <a:cubicBezTo>
                  <a:pt x="3903929" y="166256"/>
                  <a:pt x="3896351" y="169071"/>
                  <a:pt x="3890578" y="171957"/>
                </a:cubicBezTo>
                <a:cubicBezTo>
                  <a:pt x="3887473" y="171957"/>
                  <a:pt x="3879345" y="176318"/>
                  <a:pt x="3866193" y="185041"/>
                </a:cubicBezTo>
                <a:cubicBezTo>
                  <a:pt x="3853042" y="193763"/>
                  <a:pt x="3846466" y="198344"/>
                  <a:pt x="3846466" y="198782"/>
                </a:cubicBezTo>
                <a:cubicBezTo>
                  <a:pt x="3846466" y="202959"/>
                  <a:pt x="3839770" y="208921"/>
                  <a:pt x="3826378" y="216670"/>
                </a:cubicBezTo>
                <a:cubicBezTo>
                  <a:pt x="3820863" y="217360"/>
                  <a:pt x="3814866" y="214951"/>
                  <a:pt x="3808386" y="209440"/>
                </a:cubicBezTo>
                <a:cubicBezTo>
                  <a:pt x="3801907" y="203930"/>
                  <a:pt x="3797850" y="199546"/>
                  <a:pt x="3796217" y="196289"/>
                </a:cubicBezTo>
                <a:cubicBezTo>
                  <a:pt x="3793121" y="195846"/>
                  <a:pt x="3791573" y="191145"/>
                  <a:pt x="3791573" y="182187"/>
                </a:cubicBezTo>
                <a:lnTo>
                  <a:pt x="3791573" y="180394"/>
                </a:lnTo>
                <a:cubicBezTo>
                  <a:pt x="3791573" y="155967"/>
                  <a:pt x="3810835" y="117348"/>
                  <a:pt x="3849359" y="64536"/>
                </a:cubicBezTo>
                <a:cubicBezTo>
                  <a:pt x="3851154" y="61984"/>
                  <a:pt x="3853194" y="58924"/>
                  <a:pt x="3855478" y="55357"/>
                </a:cubicBezTo>
                <a:cubicBezTo>
                  <a:pt x="3857762" y="51790"/>
                  <a:pt x="3860061" y="48849"/>
                  <a:pt x="3862375" y="46534"/>
                </a:cubicBezTo>
                <a:cubicBezTo>
                  <a:pt x="3863947" y="44963"/>
                  <a:pt x="3866146" y="43234"/>
                  <a:pt x="3868972" y="41348"/>
                </a:cubicBezTo>
                <a:cubicBezTo>
                  <a:pt x="3871799" y="39462"/>
                  <a:pt x="3874726" y="37490"/>
                  <a:pt x="3877756" y="35433"/>
                </a:cubicBezTo>
                <a:close/>
                <a:moveTo>
                  <a:pt x="4416159" y="29161"/>
                </a:moveTo>
                <a:cubicBezTo>
                  <a:pt x="4420545" y="29161"/>
                  <a:pt x="4424948" y="30424"/>
                  <a:pt x="4429367" y="32950"/>
                </a:cubicBezTo>
                <a:cubicBezTo>
                  <a:pt x="4433787" y="35477"/>
                  <a:pt x="4437276" y="37378"/>
                  <a:pt x="4439833" y="38655"/>
                </a:cubicBezTo>
                <a:cubicBezTo>
                  <a:pt x="4441691" y="39402"/>
                  <a:pt x="4444875" y="40829"/>
                  <a:pt x="4449388" y="42934"/>
                </a:cubicBezTo>
                <a:cubicBezTo>
                  <a:pt x="4453901" y="45039"/>
                  <a:pt x="4457802" y="47737"/>
                  <a:pt x="4461093" y="51028"/>
                </a:cubicBezTo>
                <a:cubicBezTo>
                  <a:pt x="4464384" y="54319"/>
                  <a:pt x="4466029" y="57338"/>
                  <a:pt x="4466029" y="60086"/>
                </a:cubicBezTo>
                <a:cubicBezTo>
                  <a:pt x="4466620" y="60205"/>
                  <a:pt x="4468188" y="62810"/>
                  <a:pt x="4470733" y="67901"/>
                </a:cubicBezTo>
                <a:cubicBezTo>
                  <a:pt x="4473279" y="72992"/>
                  <a:pt x="4474552" y="76552"/>
                  <a:pt x="4474552" y="78581"/>
                </a:cubicBezTo>
                <a:lnTo>
                  <a:pt x="4474552" y="89032"/>
                </a:lnTo>
                <a:cubicBezTo>
                  <a:pt x="4474552" y="89032"/>
                  <a:pt x="4468842" y="94740"/>
                  <a:pt x="4457421" y="106156"/>
                </a:cubicBezTo>
                <a:cubicBezTo>
                  <a:pt x="4451106" y="112169"/>
                  <a:pt x="4446274" y="116790"/>
                  <a:pt x="4442925" y="120020"/>
                </a:cubicBezTo>
                <a:lnTo>
                  <a:pt x="4440380" y="122493"/>
                </a:lnTo>
                <a:lnTo>
                  <a:pt x="4447105" y="122901"/>
                </a:lnTo>
                <a:cubicBezTo>
                  <a:pt x="4453349" y="122901"/>
                  <a:pt x="4458751" y="123493"/>
                  <a:pt x="4463311" y="124676"/>
                </a:cubicBezTo>
                <a:cubicBezTo>
                  <a:pt x="4467871" y="125860"/>
                  <a:pt x="4472482" y="127959"/>
                  <a:pt x="4477145" y="130973"/>
                </a:cubicBezTo>
                <a:cubicBezTo>
                  <a:pt x="4484237" y="130973"/>
                  <a:pt x="4490538" y="135150"/>
                  <a:pt x="4496051" y="143503"/>
                </a:cubicBezTo>
                <a:cubicBezTo>
                  <a:pt x="4501564" y="151857"/>
                  <a:pt x="4505161" y="161394"/>
                  <a:pt x="4506842" y="172114"/>
                </a:cubicBezTo>
                <a:lnTo>
                  <a:pt x="4501012" y="173043"/>
                </a:lnTo>
                <a:lnTo>
                  <a:pt x="4501905" y="179129"/>
                </a:lnTo>
                <a:lnTo>
                  <a:pt x="4482538" y="179129"/>
                </a:lnTo>
                <a:cubicBezTo>
                  <a:pt x="4478500" y="179129"/>
                  <a:pt x="4469894" y="182349"/>
                  <a:pt x="4456721" y="188788"/>
                </a:cubicBezTo>
                <a:cubicBezTo>
                  <a:pt x="4443548" y="195227"/>
                  <a:pt x="4436766" y="198525"/>
                  <a:pt x="4436375" y="198682"/>
                </a:cubicBezTo>
                <a:cubicBezTo>
                  <a:pt x="4436071" y="199587"/>
                  <a:pt x="4434723" y="200517"/>
                  <a:pt x="4432332" y="201471"/>
                </a:cubicBezTo>
                <a:cubicBezTo>
                  <a:pt x="4429941" y="202426"/>
                  <a:pt x="4429213" y="202904"/>
                  <a:pt x="4430146" y="202904"/>
                </a:cubicBezTo>
                <a:cubicBezTo>
                  <a:pt x="4430146" y="204680"/>
                  <a:pt x="4431545" y="206725"/>
                  <a:pt x="4434343" y="209037"/>
                </a:cubicBezTo>
                <a:cubicBezTo>
                  <a:pt x="4437141" y="211349"/>
                  <a:pt x="4442595" y="214453"/>
                  <a:pt x="4450706" y="218349"/>
                </a:cubicBezTo>
                <a:cubicBezTo>
                  <a:pt x="4452544" y="222387"/>
                  <a:pt x="4455259" y="226854"/>
                  <a:pt x="4458850" y="231750"/>
                </a:cubicBezTo>
                <a:cubicBezTo>
                  <a:pt x="4458850" y="236627"/>
                  <a:pt x="4456767" y="241403"/>
                  <a:pt x="4452602" y="246077"/>
                </a:cubicBezTo>
                <a:cubicBezTo>
                  <a:pt x="4448438" y="250751"/>
                  <a:pt x="4446484" y="252972"/>
                  <a:pt x="4446741" y="252739"/>
                </a:cubicBezTo>
                <a:cubicBezTo>
                  <a:pt x="4446741" y="257768"/>
                  <a:pt x="4453308" y="265709"/>
                  <a:pt x="4466443" y="276563"/>
                </a:cubicBezTo>
                <a:lnTo>
                  <a:pt x="4471409" y="285393"/>
                </a:lnTo>
                <a:cubicBezTo>
                  <a:pt x="4471409" y="289888"/>
                  <a:pt x="4469156" y="293356"/>
                  <a:pt x="4464650" y="295794"/>
                </a:cubicBezTo>
                <a:cubicBezTo>
                  <a:pt x="4460145" y="298232"/>
                  <a:pt x="4453783" y="301126"/>
                  <a:pt x="4445562" y="304474"/>
                </a:cubicBezTo>
                <a:cubicBezTo>
                  <a:pt x="4437233" y="308346"/>
                  <a:pt x="4431534" y="311134"/>
                  <a:pt x="4428467" y="312839"/>
                </a:cubicBezTo>
                <a:cubicBezTo>
                  <a:pt x="4425401" y="314544"/>
                  <a:pt x="4423867" y="315544"/>
                  <a:pt x="4423867" y="315839"/>
                </a:cubicBezTo>
                <a:cubicBezTo>
                  <a:pt x="4423867" y="326965"/>
                  <a:pt x="4424740" y="343005"/>
                  <a:pt x="4426489" y="363960"/>
                </a:cubicBezTo>
                <a:cubicBezTo>
                  <a:pt x="4428327" y="386653"/>
                  <a:pt x="4429246" y="403057"/>
                  <a:pt x="4429246" y="413173"/>
                </a:cubicBezTo>
                <a:cubicBezTo>
                  <a:pt x="4429246" y="420174"/>
                  <a:pt x="4428040" y="427726"/>
                  <a:pt x="4425628" y="435829"/>
                </a:cubicBezTo>
                <a:cubicBezTo>
                  <a:pt x="4423215" y="443933"/>
                  <a:pt x="4419938" y="448504"/>
                  <a:pt x="4415794" y="449542"/>
                </a:cubicBezTo>
                <a:lnTo>
                  <a:pt x="4415794" y="452728"/>
                </a:lnTo>
                <a:cubicBezTo>
                  <a:pt x="4407993" y="452728"/>
                  <a:pt x="4401135" y="450932"/>
                  <a:pt x="4395220" y="447341"/>
                </a:cubicBezTo>
                <a:lnTo>
                  <a:pt x="4391499" y="448692"/>
                </a:lnTo>
                <a:cubicBezTo>
                  <a:pt x="4364395" y="425303"/>
                  <a:pt x="4342680" y="402364"/>
                  <a:pt x="4326355" y="379876"/>
                </a:cubicBezTo>
                <a:cubicBezTo>
                  <a:pt x="4314720" y="364550"/>
                  <a:pt x="4302464" y="350451"/>
                  <a:pt x="4289586" y="337578"/>
                </a:cubicBezTo>
                <a:cubicBezTo>
                  <a:pt x="4289586" y="333320"/>
                  <a:pt x="4283306" y="324314"/>
                  <a:pt x="4270748" y="310560"/>
                </a:cubicBezTo>
                <a:lnTo>
                  <a:pt x="4270748" y="303195"/>
                </a:lnTo>
                <a:cubicBezTo>
                  <a:pt x="4280368" y="308743"/>
                  <a:pt x="4288505" y="315620"/>
                  <a:pt x="4295158" y="323826"/>
                </a:cubicBezTo>
                <a:cubicBezTo>
                  <a:pt x="4311974" y="313501"/>
                  <a:pt x="4327732" y="303512"/>
                  <a:pt x="4342432" y="293858"/>
                </a:cubicBezTo>
                <a:cubicBezTo>
                  <a:pt x="4357131" y="284204"/>
                  <a:pt x="4370310" y="274382"/>
                  <a:pt x="4381969" y="264390"/>
                </a:cubicBezTo>
                <a:lnTo>
                  <a:pt x="4385184" y="258691"/>
                </a:lnTo>
                <a:lnTo>
                  <a:pt x="4377554" y="260007"/>
                </a:lnTo>
                <a:cubicBezTo>
                  <a:pt x="4373391" y="261300"/>
                  <a:pt x="4369191" y="262704"/>
                  <a:pt x="4364952" y="264219"/>
                </a:cubicBezTo>
                <a:cubicBezTo>
                  <a:pt x="4354585" y="268791"/>
                  <a:pt x="4345788" y="271077"/>
                  <a:pt x="4338563" y="271077"/>
                </a:cubicBezTo>
                <a:cubicBezTo>
                  <a:pt x="4333643" y="271077"/>
                  <a:pt x="4323597" y="263492"/>
                  <a:pt x="4308424" y="248324"/>
                </a:cubicBezTo>
                <a:cubicBezTo>
                  <a:pt x="4308424" y="241728"/>
                  <a:pt x="4310118" y="237333"/>
                  <a:pt x="4313507" y="235140"/>
                </a:cubicBezTo>
                <a:cubicBezTo>
                  <a:pt x="4316895" y="232947"/>
                  <a:pt x="4320122" y="231447"/>
                  <a:pt x="4323186" y="230639"/>
                </a:cubicBezTo>
                <a:cubicBezTo>
                  <a:pt x="4326251" y="229832"/>
                  <a:pt x="4328186" y="229288"/>
                  <a:pt x="4328991" y="229007"/>
                </a:cubicBezTo>
                <a:cubicBezTo>
                  <a:pt x="4336311" y="226473"/>
                  <a:pt x="4344755" y="222673"/>
                  <a:pt x="4354322" y="217606"/>
                </a:cubicBezTo>
                <a:cubicBezTo>
                  <a:pt x="4360057" y="214600"/>
                  <a:pt x="4366083" y="211711"/>
                  <a:pt x="4372403" y="208937"/>
                </a:cubicBezTo>
                <a:cubicBezTo>
                  <a:pt x="4378723" y="206163"/>
                  <a:pt x="4384135" y="204302"/>
                  <a:pt x="4388641" y="203354"/>
                </a:cubicBezTo>
                <a:cubicBezTo>
                  <a:pt x="4389927" y="200782"/>
                  <a:pt x="4391644" y="193400"/>
                  <a:pt x="4393791" y="181208"/>
                </a:cubicBezTo>
                <a:lnTo>
                  <a:pt x="4394048" y="181208"/>
                </a:lnTo>
                <a:lnTo>
                  <a:pt x="4393890" y="172830"/>
                </a:lnTo>
                <a:cubicBezTo>
                  <a:pt x="4393755" y="170453"/>
                  <a:pt x="4393553" y="169264"/>
                  <a:pt x="4393285" y="169264"/>
                </a:cubicBezTo>
                <a:cubicBezTo>
                  <a:pt x="4390193" y="169264"/>
                  <a:pt x="4387161" y="170104"/>
                  <a:pt x="4384187" y="171786"/>
                </a:cubicBezTo>
                <a:cubicBezTo>
                  <a:pt x="4381213" y="173467"/>
                  <a:pt x="4378200" y="175543"/>
                  <a:pt x="4375150" y="178015"/>
                </a:cubicBezTo>
                <a:cubicBezTo>
                  <a:pt x="4372099" y="180487"/>
                  <a:pt x="4369722" y="182432"/>
                  <a:pt x="4368017" y="183851"/>
                </a:cubicBezTo>
                <a:cubicBezTo>
                  <a:pt x="4355130" y="193276"/>
                  <a:pt x="4340594" y="201350"/>
                  <a:pt x="4324408" y="208072"/>
                </a:cubicBezTo>
                <a:cubicBezTo>
                  <a:pt x="4308223" y="214795"/>
                  <a:pt x="4294879" y="218156"/>
                  <a:pt x="4284378" y="218156"/>
                </a:cubicBezTo>
                <a:cubicBezTo>
                  <a:pt x="4284378" y="218413"/>
                  <a:pt x="4283074" y="219544"/>
                  <a:pt x="4280467" y="221549"/>
                </a:cubicBezTo>
                <a:cubicBezTo>
                  <a:pt x="4277859" y="223554"/>
                  <a:pt x="4275290" y="225227"/>
                  <a:pt x="4272759" y="226567"/>
                </a:cubicBezTo>
                <a:cubicBezTo>
                  <a:pt x="4270227" y="227908"/>
                  <a:pt x="4268492" y="228890"/>
                  <a:pt x="4267554" y="229514"/>
                </a:cubicBezTo>
                <a:cubicBezTo>
                  <a:pt x="4258887" y="234005"/>
                  <a:pt x="4252347" y="238195"/>
                  <a:pt x="4247938" y="242084"/>
                </a:cubicBezTo>
                <a:cubicBezTo>
                  <a:pt x="4243528" y="245972"/>
                  <a:pt x="4241323" y="250464"/>
                  <a:pt x="4241323" y="255560"/>
                </a:cubicBezTo>
                <a:lnTo>
                  <a:pt x="4242223" y="258139"/>
                </a:lnTo>
                <a:lnTo>
                  <a:pt x="4241323" y="260111"/>
                </a:lnTo>
                <a:cubicBezTo>
                  <a:pt x="4241923" y="261097"/>
                  <a:pt x="4242223" y="263378"/>
                  <a:pt x="4242223" y="266955"/>
                </a:cubicBezTo>
                <a:lnTo>
                  <a:pt x="4242223" y="265976"/>
                </a:lnTo>
                <a:cubicBezTo>
                  <a:pt x="4242203" y="265976"/>
                  <a:pt x="4245823" y="263799"/>
                  <a:pt x="4253081" y="259447"/>
                </a:cubicBezTo>
                <a:cubicBezTo>
                  <a:pt x="4255601" y="259132"/>
                  <a:pt x="4261784" y="256584"/>
                  <a:pt x="4271634" y="251803"/>
                </a:cubicBezTo>
                <a:cubicBezTo>
                  <a:pt x="4281482" y="247021"/>
                  <a:pt x="4287738" y="243871"/>
                  <a:pt x="4290400" y="242352"/>
                </a:cubicBezTo>
                <a:lnTo>
                  <a:pt x="4303216" y="241301"/>
                </a:lnTo>
                <a:cubicBezTo>
                  <a:pt x="4300592" y="248259"/>
                  <a:pt x="4297194" y="252929"/>
                  <a:pt x="4293022" y="255310"/>
                </a:cubicBezTo>
                <a:cubicBezTo>
                  <a:pt x="4290598" y="258344"/>
                  <a:pt x="4287019" y="261082"/>
                  <a:pt x="4282285" y="263526"/>
                </a:cubicBezTo>
                <a:cubicBezTo>
                  <a:pt x="4277551" y="265969"/>
                  <a:pt x="4274967" y="267336"/>
                  <a:pt x="4274534" y="267626"/>
                </a:cubicBezTo>
                <a:cubicBezTo>
                  <a:pt x="4273005" y="269769"/>
                  <a:pt x="4270473" y="271851"/>
                  <a:pt x="4266936" y="273870"/>
                </a:cubicBezTo>
                <a:cubicBezTo>
                  <a:pt x="4263400" y="275889"/>
                  <a:pt x="4260641" y="277339"/>
                  <a:pt x="4258660" y="278220"/>
                </a:cubicBezTo>
                <a:cubicBezTo>
                  <a:pt x="4256951" y="280783"/>
                  <a:pt x="4254486" y="282959"/>
                  <a:pt x="4251267" y="284750"/>
                </a:cubicBezTo>
                <a:cubicBezTo>
                  <a:pt x="4248047" y="286540"/>
                  <a:pt x="4245330" y="287929"/>
                  <a:pt x="4243115" y="288915"/>
                </a:cubicBezTo>
                <a:cubicBezTo>
                  <a:pt x="4248497" y="326300"/>
                  <a:pt x="4251188" y="358299"/>
                  <a:pt x="4251188" y="384912"/>
                </a:cubicBezTo>
                <a:cubicBezTo>
                  <a:pt x="4251188" y="388722"/>
                  <a:pt x="4245378" y="395480"/>
                  <a:pt x="4233757" y="405186"/>
                </a:cubicBezTo>
                <a:cubicBezTo>
                  <a:pt x="4220994" y="401595"/>
                  <a:pt x="4211056" y="396164"/>
                  <a:pt x="4203943" y="388891"/>
                </a:cubicBezTo>
                <a:cubicBezTo>
                  <a:pt x="4196830" y="381619"/>
                  <a:pt x="4188380" y="371194"/>
                  <a:pt x="4178593" y="357616"/>
                </a:cubicBezTo>
                <a:cubicBezTo>
                  <a:pt x="4175279" y="352372"/>
                  <a:pt x="4172902" y="348196"/>
                  <a:pt x="4171464" y="345086"/>
                </a:cubicBezTo>
                <a:cubicBezTo>
                  <a:pt x="4169778" y="348224"/>
                  <a:pt x="4165618" y="352447"/>
                  <a:pt x="4158984" y="357755"/>
                </a:cubicBezTo>
                <a:cubicBezTo>
                  <a:pt x="4152349" y="363063"/>
                  <a:pt x="4147025" y="365717"/>
                  <a:pt x="4143010" y="365717"/>
                </a:cubicBezTo>
                <a:cubicBezTo>
                  <a:pt x="4138586" y="365717"/>
                  <a:pt x="4134056" y="364429"/>
                  <a:pt x="4129419" y="361852"/>
                </a:cubicBezTo>
                <a:cubicBezTo>
                  <a:pt x="4124783" y="359276"/>
                  <a:pt x="4121467" y="356742"/>
                  <a:pt x="4119472" y="354251"/>
                </a:cubicBezTo>
                <a:cubicBezTo>
                  <a:pt x="4117714" y="353999"/>
                  <a:pt x="4113871" y="351334"/>
                  <a:pt x="4107941" y="346257"/>
                </a:cubicBezTo>
                <a:cubicBezTo>
                  <a:pt x="4107941" y="337561"/>
                  <a:pt x="4110275" y="330715"/>
                  <a:pt x="4114942" y="325719"/>
                </a:cubicBezTo>
                <a:cubicBezTo>
                  <a:pt x="4119610" y="320723"/>
                  <a:pt x="4125329" y="315868"/>
                  <a:pt x="4132102" y="311153"/>
                </a:cubicBezTo>
                <a:cubicBezTo>
                  <a:pt x="4133025" y="310229"/>
                  <a:pt x="4134595" y="308936"/>
                  <a:pt x="4136809" y="307274"/>
                </a:cubicBezTo>
                <a:cubicBezTo>
                  <a:pt x="4139024" y="305612"/>
                  <a:pt x="4140165" y="304957"/>
                  <a:pt x="4140231" y="305309"/>
                </a:cubicBezTo>
                <a:lnTo>
                  <a:pt x="4140197" y="305036"/>
                </a:lnTo>
                <a:lnTo>
                  <a:pt x="4139042" y="304806"/>
                </a:lnTo>
                <a:lnTo>
                  <a:pt x="4136744" y="300680"/>
                </a:lnTo>
                <a:lnTo>
                  <a:pt x="4133059" y="300680"/>
                </a:lnTo>
                <a:lnTo>
                  <a:pt x="4133059" y="289750"/>
                </a:lnTo>
                <a:lnTo>
                  <a:pt x="4143546" y="289750"/>
                </a:lnTo>
                <a:lnTo>
                  <a:pt x="4143546" y="295958"/>
                </a:lnTo>
                <a:lnTo>
                  <a:pt x="4144735" y="296164"/>
                </a:lnTo>
                <a:lnTo>
                  <a:pt x="4146829" y="299422"/>
                </a:lnTo>
                <a:lnTo>
                  <a:pt x="4152333" y="294117"/>
                </a:lnTo>
                <a:cubicBezTo>
                  <a:pt x="4154259" y="292582"/>
                  <a:pt x="4156057" y="291493"/>
                  <a:pt x="4157727" y="290850"/>
                </a:cubicBezTo>
                <a:cubicBezTo>
                  <a:pt x="4157924" y="290360"/>
                  <a:pt x="4158601" y="289539"/>
                  <a:pt x="4159756" y="288388"/>
                </a:cubicBezTo>
                <a:lnTo>
                  <a:pt x="4162515" y="285887"/>
                </a:lnTo>
                <a:lnTo>
                  <a:pt x="4159605" y="286329"/>
                </a:lnTo>
                <a:cubicBezTo>
                  <a:pt x="4152756" y="286329"/>
                  <a:pt x="4146246" y="283682"/>
                  <a:pt x="4140074" y="278388"/>
                </a:cubicBezTo>
                <a:cubicBezTo>
                  <a:pt x="4133902" y="273095"/>
                  <a:pt x="4130816" y="266497"/>
                  <a:pt x="4130816" y="258596"/>
                </a:cubicBezTo>
                <a:cubicBezTo>
                  <a:pt x="4140474" y="249605"/>
                  <a:pt x="4152678" y="239773"/>
                  <a:pt x="4167428" y="229100"/>
                </a:cubicBezTo>
                <a:cubicBezTo>
                  <a:pt x="4168147" y="228924"/>
                  <a:pt x="4169021" y="228165"/>
                  <a:pt x="4170049" y="226825"/>
                </a:cubicBezTo>
                <a:cubicBezTo>
                  <a:pt x="4171078" y="225484"/>
                  <a:pt x="4172435" y="223137"/>
                  <a:pt x="4174121" y="219784"/>
                </a:cubicBezTo>
                <a:cubicBezTo>
                  <a:pt x="4177598" y="219784"/>
                  <a:pt x="4180206" y="219715"/>
                  <a:pt x="4181944" y="219577"/>
                </a:cubicBezTo>
                <a:cubicBezTo>
                  <a:pt x="4174438" y="216444"/>
                  <a:pt x="4170609" y="214024"/>
                  <a:pt x="4170457" y="212319"/>
                </a:cubicBezTo>
                <a:cubicBezTo>
                  <a:pt x="4170457" y="213815"/>
                  <a:pt x="4167073" y="214562"/>
                  <a:pt x="4160305" y="214562"/>
                </a:cubicBezTo>
                <a:cubicBezTo>
                  <a:pt x="4159291" y="211514"/>
                  <a:pt x="4156636" y="208174"/>
                  <a:pt x="4152340" y="204540"/>
                </a:cubicBezTo>
                <a:lnTo>
                  <a:pt x="4152340" y="202275"/>
                </a:lnTo>
                <a:cubicBezTo>
                  <a:pt x="4146930" y="198927"/>
                  <a:pt x="4142214" y="194153"/>
                  <a:pt x="4138192" y="187952"/>
                </a:cubicBezTo>
                <a:cubicBezTo>
                  <a:pt x="4134170" y="181751"/>
                  <a:pt x="4132159" y="174896"/>
                  <a:pt x="4132159" y="167385"/>
                </a:cubicBezTo>
                <a:cubicBezTo>
                  <a:pt x="4132159" y="159213"/>
                  <a:pt x="4133598" y="150129"/>
                  <a:pt x="4136477" y="140135"/>
                </a:cubicBezTo>
                <a:cubicBezTo>
                  <a:pt x="4139356" y="130141"/>
                  <a:pt x="4144072" y="125144"/>
                  <a:pt x="4150625" y="125144"/>
                </a:cubicBezTo>
                <a:cubicBezTo>
                  <a:pt x="4151278" y="124058"/>
                  <a:pt x="4156418" y="122293"/>
                  <a:pt x="4166045" y="119847"/>
                </a:cubicBezTo>
                <a:cubicBezTo>
                  <a:pt x="4175673" y="117401"/>
                  <a:pt x="4182049" y="116179"/>
                  <a:pt x="4185173" y="116179"/>
                </a:cubicBezTo>
                <a:lnTo>
                  <a:pt x="4191088" y="116179"/>
                </a:lnTo>
                <a:lnTo>
                  <a:pt x="4191088" y="124044"/>
                </a:lnTo>
                <a:cubicBezTo>
                  <a:pt x="4188002" y="125592"/>
                  <a:pt x="4185885" y="126886"/>
                  <a:pt x="4184737" y="127927"/>
                </a:cubicBezTo>
                <a:cubicBezTo>
                  <a:pt x="4183589" y="128967"/>
                  <a:pt x="4182935" y="129888"/>
                  <a:pt x="4182772" y="130688"/>
                </a:cubicBezTo>
                <a:cubicBezTo>
                  <a:pt x="4181581" y="133669"/>
                  <a:pt x="4180628" y="137022"/>
                  <a:pt x="4179911" y="140746"/>
                </a:cubicBezTo>
                <a:cubicBezTo>
                  <a:pt x="4179195" y="144470"/>
                  <a:pt x="4178734" y="146654"/>
                  <a:pt x="4178529" y="147297"/>
                </a:cubicBezTo>
                <a:lnTo>
                  <a:pt x="4181406" y="158149"/>
                </a:lnTo>
                <a:lnTo>
                  <a:pt x="4191345" y="152733"/>
                </a:lnTo>
                <a:cubicBezTo>
                  <a:pt x="4191688" y="151028"/>
                  <a:pt x="4193827" y="149371"/>
                  <a:pt x="4197764" y="147761"/>
                </a:cubicBezTo>
                <a:cubicBezTo>
                  <a:pt x="4201700" y="146151"/>
                  <a:pt x="4204282" y="144977"/>
                  <a:pt x="4205511" y="144239"/>
                </a:cubicBezTo>
                <a:cubicBezTo>
                  <a:pt x="4210326" y="140763"/>
                  <a:pt x="4214760" y="136998"/>
                  <a:pt x="4218813" y="132945"/>
                </a:cubicBezTo>
                <a:lnTo>
                  <a:pt x="4230214" y="123794"/>
                </a:lnTo>
                <a:lnTo>
                  <a:pt x="4232922" y="124687"/>
                </a:lnTo>
                <a:cubicBezTo>
                  <a:pt x="4233074" y="124634"/>
                  <a:pt x="4237239" y="122679"/>
                  <a:pt x="4245416" y="118822"/>
                </a:cubicBezTo>
                <a:cubicBezTo>
                  <a:pt x="4253593" y="114964"/>
                  <a:pt x="4260720" y="113035"/>
                  <a:pt x="4266797" y="113035"/>
                </a:cubicBezTo>
                <a:lnTo>
                  <a:pt x="4270933" y="113035"/>
                </a:lnTo>
                <a:cubicBezTo>
                  <a:pt x="4274382" y="115340"/>
                  <a:pt x="4278021" y="117412"/>
                  <a:pt x="4281853" y="119250"/>
                </a:cubicBezTo>
                <a:cubicBezTo>
                  <a:pt x="4285684" y="121089"/>
                  <a:pt x="4288857" y="122629"/>
                  <a:pt x="4291372" y="123872"/>
                </a:cubicBezTo>
                <a:cubicBezTo>
                  <a:pt x="4293877" y="126739"/>
                  <a:pt x="4296374" y="130165"/>
                  <a:pt x="4298866" y="134149"/>
                </a:cubicBezTo>
                <a:cubicBezTo>
                  <a:pt x="4301356" y="138133"/>
                  <a:pt x="4302807" y="141953"/>
                  <a:pt x="4303216" y="145611"/>
                </a:cubicBezTo>
                <a:cubicBezTo>
                  <a:pt x="4298282" y="153607"/>
                  <a:pt x="4293796" y="157605"/>
                  <a:pt x="4289757" y="157605"/>
                </a:cubicBezTo>
                <a:cubicBezTo>
                  <a:pt x="4289462" y="157801"/>
                  <a:pt x="4286408" y="159496"/>
                  <a:pt x="4280595" y="162692"/>
                </a:cubicBezTo>
                <a:lnTo>
                  <a:pt x="4268320" y="171970"/>
                </a:lnTo>
                <a:lnTo>
                  <a:pt x="4269462" y="179189"/>
                </a:lnTo>
                <a:cubicBezTo>
                  <a:pt x="4270281" y="182313"/>
                  <a:pt x="4271509" y="185971"/>
                  <a:pt x="4273148" y="190163"/>
                </a:cubicBezTo>
                <a:cubicBezTo>
                  <a:pt x="4276425" y="198547"/>
                  <a:pt x="4278313" y="202739"/>
                  <a:pt x="4278813" y="202739"/>
                </a:cubicBezTo>
                <a:cubicBezTo>
                  <a:pt x="4288376" y="198853"/>
                  <a:pt x="4295899" y="196910"/>
                  <a:pt x="4301380" y="196910"/>
                </a:cubicBezTo>
                <a:cubicBezTo>
                  <a:pt x="4307081" y="190628"/>
                  <a:pt x="4312841" y="186959"/>
                  <a:pt x="4318661" y="185902"/>
                </a:cubicBezTo>
                <a:cubicBezTo>
                  <a:pt x="4319004" y="184701"/>
                  <a:pt x="4322699" y="181113"/>
                  <a:pt x="4329748" y="175136"/>
                </a:cubicBezTo>
                <a:cubicBezTo>
                  <a:pt x="4333272" y="172148"/>
                  <a:pt x="4336004" y="169818"/>
                  <a:pt x="4337944" y="168146"/>
                </a:cubicBezTo>
                <a:lnTo>
                  <a:pt x="4338786" y="167402"/>
                </a:lnTo>
                <a:lnTo>
                  <a:pt x="4337935" y="167246"/>
                </a:lnTo>
                <a:cubicBezTo>
                  <a:pt x="4335396" y="166796"/>
                  <a:pt x="4333213" y="166571"/>
                  <a:pt x="4331384" y="166571"/>
                </a:cubicBezTo>
                <a:cubicBezTo>
                  <a:pt x="4329817" y="166571"/>
                  <a:pt x="4327888" y="166721"/>
                  <a:pt x="4325597" y="167021"/>
                </a:cubicBezTo>
                <a:lnTo>
                  <a:pt x="4324376" y="166128"/>
                </a:lnTo>
                <a:cubicBezTo>
                  <a:pt x="4322699" y="167023"/>
                  <a:pt x="4319811" y="167471"/>
                  <a:pt x="4315710" y="167471"/>
                </a:cubicBezTo>
                <a:lnTo>
                  <a:pt x="4312524" y="167021"/>
                </a:lnTo>
                <a:lnTo>
                  <a:pt x="4309617" y="169264"/>
                </a:lnTo>
                <a:lnTo>
                  <a:pt x="4302923" y="169264"/>
                </a:lnTo>
                <a:lnTo>
                  <a:pt x="4302744" y="167921"/>
                </a:lnTo>
                <a:cubicBezTo>
                  <a:pt x="4302359" y="168921"/>
                  <a:pt x="4300530" y="169993"/>
                  <a:pt x="4297258" y="171136"/>
                </a:cubicBezTo>
                <a:cubicBezTo>
                  <a:pt x="4293986" y="172279"/>
                  <a:pt x="4291310" y="172850"/>
                  <a:pt x="4289229" y="172850"/>
                </a:cubicBezTo>
                <a:lnTo>
                  <a:pt x="4280620" y="172850"/>
                </a:lnTo>
                <a:lnTo>
                  <a:pt x="4280620" y="165678"/>
                </a:lnTo>
                <a:cubicBezTo>
                  <a:pt x="4296989" y="150619"/>
                  <a:pt x="4321106" y="139565"/>
                  <a:pt x="4352972" y="132516"/>
                </a:cubicBezTo>
                <a:cubicBezTo>
                  <a:pt x="4355315" y="131845"/>
                  <a:pt x="4358208" y="131210"/>
                  <a:pt x="4361652" y="130613"/>
                </a:cubicBezTo>
                <a:cubicBezTo>
                  <a:pt x="4365095" y="130015"/>
                  <a:pt x="4367174" y="129614"/>
                  <a:pt x="4367888" y="129409"/>
                </a:cubicBezTo>
                <a:cubicBezTo>
                  <a:pt x="4372760" y="127890"/>
                  <a:pt x="4377913" y="123787"/>
                  <a:pt x="4383347" y="117100"/>
                </a:cubicBezTo>
                <a:lnTo>
                  <a:pt x="4394756" y="100502"/>
                </a:lnTo>
                <a:lnTo>
                  <a:pt x="4362216" y="106920"/>
                </a:lnTo>
                <a:lnTo>
                  <a:pt x="4359766" y="106027"/>
                </a:lnTo>
                <a:cubicBezTo>
                  <a:pt x="4357423" y="107685"/>
                  <a:pt x="4355318" y="108730"/>
                  <a:pt x="4353451" y="109163"/>
                </a:cubicBezTo>
                <a:cubicBezTo>
                  <a:pt x="4353451" y="111259"/>
                  <a:pt x="4351329" y="112307"/>
                  <a:pt x="4347086" y="112307"/>
                </a:cubicBezTo>
                <a:lnTo>
                  <a:pt x="4340928" y="112307"/>
                </a:lnTo>
                <a:lnTo>
                  <a:pt x="4342500" y="110957"/>
                </a:lnTo>
                <a:cubicBezTo>
                  <a:pt x="4342790" y="111228"/>
                  <a:pt x="4340701" y="112481"/>
                  <a:pt x="4336235" y="114714"/>
                </a:cubicBezTo>
                <a:cubicBezTo>
                  <a:pt x="4331767" y="116948"/>
                  <a:pt x="4329291" y="119284"/>
                  <a:pt x="4328805" y="121722"/>
                </a:cubicBezTo>
                <a:lnTo>
                  <a:pt x="4319189" y="121722"/>
                </a:lnTo>
                <a:lnTo>
                  <a:pt x="4319189" y="115357"/>
                </a:lnTo>
                <a:lnTo>
                  <a:pt x="4320090" y="110364"/>
                </a:lnTo>
                <a:lnTo>
                  <a:pt x="4319189" y="105099"/>
                </a:lnTo>
                <a:cubicBezTo>
                  <a:pt x="4321428" y="104203"/>
                  <a:pt x="4322623" y="103815"/>
                  <a:pt x="4322775" y="103934"/>
                </a:cubicBezTo>
                <a:lnTo>
                  <a:pt x="4321882" y="102663"/>
                </a:lnTo>
                <a:lnTo>
                  <a:pt x="4321882" y="95483"/>
                </a:lnTo>
                <a:lnTo>
                  <a:pt x="4327262" y="92061"/>
                </a:lnTo>
                <a:lnTo>
                  <a:pt x="4325919" y="89368"/>
                </a:lnTo>
                <a:cubicBezTo>
                  <a:pt x="4335896" y="73742"/>
                  <a:pt x="4349495" y="59801"/>
                  <a:pt x="4366717" y="47545"/>
                </a:cubicBezTo>
                <a:cubicBezTo>
                  <a:pt x="4383938" y="35289"/>
                  <a:pt x="4400419" y="29161"/>
                  <a:pt x="4416159" y="29161"/>
                </a:cubicBezTo>
                <a:close/>
                <a:moveTo>
                  <a:pt x="1077868" y="28703"/>
                </a:moveTo>
                <a:cubicBezTo>
                  <a:pt x="1083222" y="29525"/>
                  <a:pt x="1087032" y="33127"/>
                  <a:pt x="1089297" y="39510"/>
                </a:cubicBezTo>
                <a:lnTo>
                  <a:pt x="1089397" y="39926"/>
                </a:lnTo>
                <a:lnTo>
                  <a:pt x="1093770" y="39926"/>
                </a:lnTo>
                <a:lnTo>
                  <a:pt x="1097120" y="47099"/>
                </a:lnTo>
                <a:lnTo>
                  <a:pt x="1101714" y="44855"/>
                </a:lnTo>
                <a:cubicBezTo>
                  <a:pt x="1105857" y="49347"/>
                  <a:pt x="1109060" y="51592"/>
                  <a:pt x="1111322" y="51592"/>
                </a:cubicBezTo>
                <a:lnTo>
                  <a:pt x="1113737" y="50235"/>
                </a:lnTo>
                <a:lnTo>
                  <a:pt x="1115944" y="51135"/>
                </a:lnTo>
                <a:lnTo>
                  <a:pt x="1117601" y="49349"/>
                </a:lnTo>
                <a:cubicBezTo>
                  <a:pt x="1131470" y="49349"/>
                  <a:pt x="1147655" y="45458"/>
                  <a:pt x="1166158" y="37676"/>
                </a:cubicBezTo>
                <a:lnTo>
                  <a:pt x="1170015" y="38576"/>
                </a:lnTo>
                <a:cubicBezTo>
                  <a:pt x="1171587" y="37566"/>
                  <a:pt x="1174997" y="36519"/>
                  <a:pt x="1180245" y="35433"/>
                </a:cubicBezTo>
                <a:lnTo>
                  <a:pt x="1182845" y="36790"/>
                </a:lnTo>
                <a:cubicBezTo>
                  <a:pt x="1183379" y="36790"/>
                  <a:pt x="1185622" y="35442"/>
                  <a:pt x="1189575" y="32747"/>
                </a:cubicBezTo>
                <a:cubicBezTo>
                  <a:pt x="1192456" y="33518"/>
                  <a:pt x="1197571" y="35759"/>
                  <a:pt x="1204919" y="39469"/>
                </a:cubicBezTo>
                <a:lnTo>
                  <a:pt x="1208298" y="38576"/>
                </a:lnTo>
                <a:cubicBezTo>
                  <a:pt x="1216433" y="43801"/>
                  <a:pt x="1222921" y="49000"/>
                  <a:pt x="1227762" y="54174"/>
                </a:cubicBezTo>
                <a:cubicBezTo>
                  <a:pt x="1232603" y="59349"/>
                  <a:pt x="1235023" y="65799"/>
                  <a:pt x="1235023" y="73523"/>
                </a:cubicBezTo>
                <a:cubicBezTo>
                  <a:pt x="1232714" y="76209"/>
                  <a:pt x="1229680" y="81486"/>
                  <a:pt x="1225922" y="89354"/>
                </a:cubicBezTo>
                <a:cubicBezTo>
                  <a:pt x="1223851" y="89773"/>
                  <a:pt x="1221455" y="91278"/>
                  <a:pt x="1218735" y="93869"/>
                </a:cubicBezTo>
                <a:cubicBezTo>
                  <a:pt x="1216016" y="96460"/>
                  <a:pt x="1213602" y="99229"/>
                  <a:pt x="1211492" y="102177"/>
                </a:cubicBezTo>
                <a:cubicBezTo>
                  <a:pt x="1208715" y="102525"/>
                  <a:pt x="1201276" y="107994"/>
                  <a:pt x="1189175" y="118586"/>
                </a:cubicBezTo>
                <a:cubicBezTo>
                  <a:pt x="1187179" y="118586"/>
                  <a:pt x="1184936" y="119830"/>
                  <a:pt x="1182445" y="122319"/>
                </a:cubicBezTo>
                <a:cubicBezTo>
                  <a:pt x="1179954" y="124807"/>
                  <a:pt x="1177228" y="127749"/>
                  <a:pt x="1174266" y="131145"/>
                </a:cubicBezTo>
                <a:cubicBezTo>
                  <a:pt x="1171313" y="131145"/>
                  <a:pt x="1168413" y="133567"/>
                  <a:pt x="1165565" y="138410"/>
                </a:cubicBezTo>
                <a:cubicBezTo>
                  <a:pt x="1163174" y="138815"/>
                  <a:pt x="1160827" y="140044"/>
                  <a:pt x="1158524" y="142096"/>
                </a:cubicBezTo>
                <a:cubicBezTo>
                  <a:pt x="1156222" y="144149"/>
                  <a:pt x="1154825" y="145432"/>
                  <a:pt x="1154335" y="145947"/>
                </a:cubicBezTo>
                <a:cubicBezTo>
                  <a:pt x="1147429" y="151657"/>
                  <a:pt x="1141431" y="157673"/>
                  <a:pt x="1136340" y="163995"/>
                </a:cubicBezTo>
                <a:cubicBezTo>
                  <a:pt x="1131248" y="170318"/>
                  <a:pt x="1125421" y="177770"/>
                  <a:pt x="1118859" y="186352"/>
                </a:cubicBezTo>
                <a:cubicBezTo>
                  <a:pt x="1118859" y="188633"/>
                  <a:pt x="1117890" y="192033"/>
                  <a:pt x="1115951" y="196553"/>
                </a:cubicBezTo>
                <a:cubicBezTo>
                  <a:pt x="1115275" y="198853"/>
                  <a:pt x="1114768" y="200712"/>
                  <a:pt x="1114429" y="202130"/>
                </a:cubicBezTo>
                <a:lnTo>
                  <a:pt x="1114306" y="202845"/>
                </a:lnTo>
                <a:lnTo>
                  <a:pt x="1114701" y="202732"/>
                </a:lnTo>
                <a:lnTo>
                  <a:pt x="1116884" y="204750"/>
                </a:lnTo>
                <a:lnTo>
                  <a:pt x="1123070" y="199719"/>
                </a:lnTo>
                <a:cubicBezTo>
                  <a:pt x="1125682" y="197177"/>
                  <a:pt x="1128565" y="193998"/>
                  <a:pt x="1131717" y="190181"/>
                </a:cubicBezTo>
                <a:cubicBezTo>
                  <a:pt x="1133951" y="190181"/>
                  <a:pt x="1135916" y="188490"/>
                  <a:pt x="1137611" y="185109"/>
                </a:cubicBezTo>
                <a:cubicBezTo>
                  <a:pt x="1141016" y="183408"/>
                  <a:pt x="1144005" y="182558"/>
                  <a:pt x="1146576" y="182558"/>
                </a:cubicBezTo>
                <a:lnTo>
                  <a:pt x="1145148" y="182558"/>
                </a:lnTo>
                <a:cubicBezTo>
                  <a:pt x="1145148" y="175715"/>
                  <a:pt x="1150229" y="171097"/>
                  <a:pt x="1160393" y="168707"/>
                </a:cubicBezTo>
                <a:cubicBezTo>
                  <a:pt x="1160393" y="166711"/>
                  <a:pt x="1161964" y="165041"/>
                  <a:pt x="1165107" y="163695"/>
                </a:cubicBezTo>
                <a:cubicBezTo>
                  <a:pt x="1168251" y="162350"/>
                  <a:pt x="1170568" y="161489"/>
                  <a:pt x="1172058" y="161113"/>
                </a:cubicBezTo>
                <a:cubicBezTo>
                  <a:pt x="1172058" y="158503"/>
                  <a:pt x="1176602" y="156500"/>
                  <a:pt x="1185689" y="155105"/>
                </a:cubicBezTo>
                <a:cubicBezTo>
                  <a:pt x="1188575" y="151576"/>
                  <a:pt x="1194225" y="149811"/>
                  <a:pt x="1202641" y="149811"/>
                </a:cubicBezTo>
                <a:cubicBezTo>
                  <a:pt x="1207960" y="149811"/>
                  <a:pt x="1216261" y="152195"/>
                  <a:pt x="1227544" y="156962"/>
                </a:cubicBezTo>
                <a:cubicBezTo>
                  <a:pt x="1238826" y="161730"/>
                  <a:pt x="1246501" y="166002"/>
                  <a:pt x="1250568" y="169778"/>
                </a:cubicBezTo>
                <a:cubicBezTo>
                  <a:pt x="1255316" y="174212"/>
                  <a:pt x="1259818" y="181157"/>
                  <a:pt x="1264073" y="190613"/>
                </a:cubicBezTo>
                <a:cubicBezTo>
                  <a:pt x="1268329" y="200069"/>
                  <a:pt x="1270456" y="208023"/>
                  <a:pt x="1270456" y="214477"/>
                </a:cubicBezTo>
                <a:cubicBezTo>
                  <a:pt x="1270456" y="217934"/>
                  <a:pt x="1267595" y="227241"/>
                  <a:pt x="1261873" y="242398"/>
                </a:cubicBezTo>
                <a:cubicBezTo>
                  <a:pt x="1256151" y="257555"/>
                  <a:pt x="1252094" y="267376"/>
                  <a:pt x="1249704" y="271862"/>
                </a:cubicBezTo>
                <a:cubicBezTo>
                  <a:pt x="1244698" y="281240"/>
                  <a:pt x="1235471" y="291949"/>
                  <a:pt x="1222022" y="303991"/>
                </a:cubicBezTo>
                <a:cubicBezTo>
                  <a:pt x="1215297" y="310012"/>
                  <a:pt x="1209088" y="314653"/>
                  <a:pt x="1203394" y="317914"/>
                </a:cubicBezTo>
                <a:lnTo>
                  <a:pt x="1201185" y="318958"/>
                </a:lnTo>
                <a:lnTo>
                  <a:pt x="1211093" y="320094"/>
                </a:lnTo>
                <a:cubicBezTo>
                  <a:pt x="1219529" y="322083"/>
                  <a:pt x="1227725" y="325067"/>
                  <a:pt x="1235681" y="329045"/>
                </a:cubicBezTo>
                <a:cubicBezTo>
                  <a:pt x="1251592" y="337000"/>
                  <a:pt x="1264879" y="347719"/>
                  <a:pt x="1275543" y="361202"/>
                </a:cubicBezTo>
                <a:cubicBezTo>
                  <a:pt x="1286206" y="374685"/>
                  <a:pt x="1291537" y="389168"/>
                  <a:pt x="1291537" y="404650"/>
                </a:cubicBezTo>
                <a:cubicBezTo>
                  <a:pt x="1291537" y="410851"/>
                  <a:pt x="1290712" y="416242"/>
                  <a:pt x="1289062" y="420824"/>
                </a:cubicBezTo>
                <a:cubicBezTo>
                  <a:pt x="1287412" y="425405"/>
                  <a:pt x="1284799" y="428592"/>
                  <a:pt x="1281222" y="430382"/>
                </a:cubicBezTo>
                <a:cubicBezTo>
                  <a:pt x="1281222" y="433616"/>
                  <a:pt x="1278950" y="435233"/>
                  <a:pt x="1274407" y="435233"/>
                </a:cubicBezTo>
                <a:cubicBezTo>
                  <a:pt x="1270959" y="435233"/>
                  <a:pt x="1266413" y="433887"/>
                  <a:pt x="1260769" y="431197"/>
                </a:cubicBezTo>
                <a:lnTo>
                  <a:pt x="1254411" y="432097"/>
                </a:lnTo>
                <a:cubicBezTo>
                  <a:pt x="1244172" y="422119"/>
                  <a:pt x="1237328" y="416957"/>
                  <a:pt x="1233880" y="416609"/>
                </a:cubicBezTo>
                <a:lnTo>
                  <a:pt x="1226451" y="403343"/>
                </a:lnTo>
                <a:lnTo>
                  <a:pt x="1216957" y="386641"/>
                </a:lnTo>
                <a:cubicBezTo>
                  <a:pt x="1216761" y="386279"/>
                  <a:pt x="1214207" y="383381"/>
                  <a:pt x="1209291" y="377947"/>
                </a:cubicBezTo>
                <a:cubicBezTo>
                  <a:pt x="1204653" y="373313"/>
                  <a:pt x="1200875" y="369173"/>
                  <a:pt x="1197958" y="365528"/>
                </a:cubicBezTo>
                <a:cubicBezTo>
                  <a:pt x="1195041" y="361882"/>
                  <a:pt x="1193582" y="356952"/>
                  <a:pt x="1193582" y="350737"/>
                </a:cubicBezTo>
                <a:cubicBezTo>
                  <a:pt x="1198523" y="353946"/>
                  <a:pt x="1203438" y="357459"/>
                  <a:pt x="1208325" y="361274"/>
                </a:cubicBezTo>
                <a:lnTo>
                  <a:pt x="1217205" y="368795"/>
                </a:lnTo>
                <a:lnTo>
                  <a:pt x="1213300" y="354942"/>
                </a:lnTo>
                <a:cubicBezTo>
                  <a:pt x="1211567" y="349886"/>
                  <a:pt x="1209753" y="345634"/>
                  <a:pt x="1207859" y="342185"/>
                </a:cubicBezTo>
                <a:cubicBezTo>
                  <a:pt x="1204071" y="335289"/>
                  <a:pt x="1196473" y="330048"/>
                  <a:pt x="1185067" y="326462"/>
                </a:cubicBezTo>
                <a:lnTo>
                  <a:pt x="1185067" y="323659"/>
                </a:lnTo>
                <a:lnTo>
                  <a:pt x="1164072" y="324448"/>
                </a:lnTo>
                <a:lnTo>
                  <a:pt x="1161207" y="324448"/>
                </a:lnTo>
                <a:cubicBezTo>
                  <a:pt x="1160607" y="325414"/>
                  <a:pt x="1158598" y="328646"/>
                  <a:pt x="1155181" y="334142"/>
                </a:cubicBezTo>
                <a:cubicBezTo>
                  <a:pt x="1151764" y="339638"/>
                  <a:pt x="1149120" y="344388"/>
                  <a:pt x="1147248" y="348393"/>
                </a:cubicBezTo>
                <a:cubicBezTo>
                  <a:pt x="1146729" y="349684"/>
                  <a:pt x="1145713" y="352095"/>
                  <a:pt x="1144201" y="355626"/>
                </a:cubicBezTo>
                <a:cubicBezTo>
                  <a:pt x="1142689" y="359158"/>
                  <a:pt x="1141171" y="361840"/>
                  <a:pt x="1139647" y="363674"/>
                </a:cubicBezTo>
                <a:cubicBezTo>
                  <a:pt x="1131175" y="374966"/>
                  <a:pt x="1120082" y="385754"/>
                  <a:pt x="1106372" y="396039"/>
                </a:cubicBezTo>
                <a:cubicBezTo>
                  <a:pt x="1092660" y="406323"/>
                  <a:pt x="1081130" y="411466"/>
                  <a:pt x="1071781" y="411466"/>
                </a:cubicBezTo>
                <a:cubicBezTo>
                  <a:pt x="1071529" y="412723"/>
                  <a:pt x="1067257" y="413784"/>
                  <a:pt x="1058966" y="414648"/>
                </a:cubicBezTo>
                <a:cubicBezTo>
                  <a:pt x="1050674" y="415512"/>
                  <a:pt x="1044147" y="415945"/>
                  <a:pt x="1039385" y="415945"/>
                </a:cubicBezTo>
                <a:cubicBezTo>
                  <a:pt x="1034674" y="415945"/>
                  <a:pt x="1027751" y="415184"/>
                  <a:pt x="1018614" y="413662"/>
                </a:cubicBezTo>
                <a:cubicBezTo>
                  <a:pt x="1009477" y="412141"/>
                  <a:pt x="1000698" y="409832"/>
                  <a:pt x="992275" y="406736"/>
                </a:cubicBezTo>
                <a:cubicBezTo>
                  <a:pt x="983853" y="403641"/>
                  <a:pt x="979641" y="399054"/>
                  <a:pt x="979641" y="392978"/>
                </a:cubicBezTo>
                <a:cubicBezTo>
                  <a:pt x="984347" y="383962"/>
                  <a:pt x="991881" y="379454"/>
                  <a:pt x="1002244" y="379454"/>
                </a:cubicBezTo>
                <a:cubicBezTo>
                  <a:pt x="1000675" y="383038"/>
                  <a:pt x="999031" y="386077"/>
                  <a:pt x="997311" y="388570"/>
                </a:cubicBezTo>
                <a:lnTo>
                  <a:pt x="992680" y="393598"/>
                </a:lnTo>
                <a:lnTo>
                  <a:pt x="1007988" y="396049"/>
                </a:lnTo>
                <a:cubicBezTo>
                  <a:pt x="1020708" y="396049"/>
                  <a:pt x="1034961" y="390381"/>
                  <a:pt x="1050747" y="379044"/>
                </a:cubicBezTo>
                <a:cubicBezTo>
                  <a:pt x="1066532" y="367707"/>
                  <a:pt x="1078751" y="355325"/>
                  <a:pt x="1087405" y="341900"/>
                </a:cubicBezTo>
                <a:lnTo>
                  <a:pt x="1088331" y="339995"/>
                </a:lnTo>
                <a:lnTo>
                  <a:pt x="1078047" y="336113"/>
                </a:lnTo>
                <a:cubicBezTo>
                  <a:pt x="1078047" y="337609"/>
                  <a:pt x="1074720" y="338356"/>
                  <a:pt x="1068067" y="338356"/>
                </a:cubicBezTo>
                <a:cubicBezTo>
                  <a:pt x="1064447" y="329136"/>
                  <a:pt x="1057644" y="321873"/>
                  <a:pt x="1047657" y="316568"/>
                </a:cubicBezTo>
                <a:lnTo>
                  <a:pt x="1047507" y="310546"/>
                </a:lnTo>
                <a:lnTo>
                  <a:pt x="1046314" y="314582"/>
                </a:lnTo>
                <a:cubicBezTo>
                  <a:pt x="1042094" y="311529"/>
                  <a:pt x="1039795" y="308774"/>
                  <a:pt x="1039417" y="306317"/>
                </a:cubicBezTo>
                <a:cubicBezTo>
                  <a:pt x="1039038" y="303859"/>
                  <a:pt x="1038849" y="301354"/>
                  <a:pt x="1038849" y="298801"/>
                </a:cubicBezTo>
                <a:cubicBezTo>
                  <a:pt x="1038849" y="273638"/>
                  <a:pt x="1039841" y="256068"/>
                  <a:pt x="1041826" y="246092"/>
                </a:cubicBezTo>
                <a:lnTo>
                  <a:pt x="1042740" y="242553"/>
                </a:lnTo>
                <a:lnTo>
                  <a:pt x="1035527" y="261011"/>
                </a:lnTo>
                <a:cubicBezTo>
                  <a:pt x="1025111" y="287986"/>
                  <a:pt x="1017336" y="307605"/>
                  <a:pt x="1012203" y="319868"/>
                </a:cubicBezTo>
                <a:cubicBezTo>
                  <a:pt x="1007645" y="330813"/>
                  <a:pt x="1001309" y="343283"/>
                  <a:pt x="993196" y="357280"/>
                </a:cubicBezTo>
                <a:cubicBezTo>
                  <a:pt x="985084" y="371277"/>
                  <a:pt x="977605" y="378276"/>
                  <a:pt x="970762" y="378276"/>
                </a:cubicBezTo>
                <a:cubicBezTo>
                  <a:pt x="966661" y="378276"/>
                  <a:pt x="962706" y="377228"/>
                  <a:pt x="958896" y="375132"/>
                </a:cubicBezTo>
                <a:lnTo>
                  <a:pt x="954524" y="376033"/>
                </a:lnTo>
                <a:cubicBezTo>
                  <a:pt x="948366" y="372013"/>
                  <a:pt x="945192" y="368872"/>
                  <a:pt x="945001" y="366610"/>
                </a:cubicBezTo>
                <a:cubicBezTo>
                  <a:pt x="944706" y="366610"/>
                  <a:pt x="943323" y="365713"/>
                  <a:pt x="940854" y="363920"/>
                </a:cubicBezTo>
                <a:cubicBezTo>
                  <a:pt x="938385" y="362127"/>
                  <a:pt x="937024" y="360781"/>
                  <a:pt x="936772" y="359881"/>
                </a:cubicBezTo>
                <a:cubicBezTo>
                  <a:pt x="931266" y="359881"/>
                  <a:pt x="928513" y="356864"/>
                  <a:pt x="928513" y="350829"/>
                </a:cubicBezTo>
                <a:lnTo>
                  <a:pt x="928513" y="341407"/>
                </a:lnTo>
                <a:cubicBezTo>
                  <a:pt x="928513" y="337521"/>
                  <a:pt x="930136" y="332025"/>
                  <a:pt x="933382" y="324919"/>
                </a:cubicBezTo>
                <a:cubicBezTo>
                  <a:pt x="936628" y="317813"/>
                  <a:pt x="940405" y="310258"/>
                  <a:pt x="944715" y="302252"/>
                </a:cubicBezTo>
                <a:cubicBezTo>
                  <a:pt x="954779" y="283311"/>
                  <a:pt x="962593" y="266812"/>
                  <a:pt x="968158" y="252753"/>
                </a:cubicBezTo>
                <a:cubicBezTo>
                  <a:pt x="973723" y="238694"/>
                  <a:pt x="976505" y="226204"/>
                  <a:pt x="976505" y="215284"/>
                </a:cubicBezTo>
                <a:cubicBezTo>
                  <a:pt x="975576" y="214727"/>
                  <a:pt x="972400" y="213888"/>
                  <a:pt x="966975" y="212769"/>
                </a:cubicBezTo>
                <a:lnTo>
                  <a:pt x="965354" y="214119"/>
                </a:lnTo>
                <a:cubicBezTo>
                  <a:pt x="937650" y="211348"/>
                  <a:pt x="917672" y="205930"/>
                  <a:pt x="905418" y="197867"/>
                </a:cubicBezTo>
                <a:cubicBezTo>
                  <a:pt x="905037" y="197486"/>
                  <a:pt x="903110" y="196080"/>
                  <a:pt x="899638" y="193649"/>
                </a:cubicBezTo>
                <a:cubicBezTo>
                  <a:pt x="896167" y="191218"/>
                  <a:pt x="894431" y="188592"/>
                  <a:pt x="894431" y="185773"/>
                </a:cubicBezTo>
                <a:cubicBezTo>
                  <a:pt x="894431" y="180639"/>
                  <a:pt x="898048" y="178072"/>
                  <a:pt x="905282" y="178072"/>
                </a:cubicBezTo>
                <a:cubicBezTo>
                  <a:pt x="907592" y="178072"/>
                  <a:pt x="909753" y="178239"/>
                  <a:pt x="911765" y="178572"/>
                </a:cubicBezTo>
                <a:cubicBezTo>
                  <a:pt x="913777" y="178906"/>
                  <a:pt x="914943" y="179034"/>
                  <a:pt x="915262" y="178958"/>
                </a:cubicBezTo>
                <a:lnTo>
                  <a:pt x="917212" y="178065"/>
                </a:lnTo>
                <a:cubicBezTo>
                  <a:pt x="921946" y="178965"/>
                  <a:pt x="925294" y="179415"/>
                  <a:pt x="927256" y="179415"/>
                </a:cubicBezTo>
                <a:lnTo>
                  <a:pt x="928599" y="179415"/>
                </a:lnTo>
                <a:cubicBezTo>
                  <a:pt x="927647" y="179415"/>
                  <a:pt x="927170" y="178665"/>
                  <a:pt x="927170" y="177165"/>
                </a:cubicBezTo>
                <a:cubicBezTo>
                  <a:pt x="936996" y="178384"/>
                  <a:pt x="944989" y="178684"/>
                  <a:pt x="951152" y="178065"/>
                </a:cubicBezTo>
                <a:lnTo>
                  <a:pt x="951288" y="178958"/>
                </a:lnTo>
                <a:lnTo>
                  <a:pt x="951459" y="178522"/>
                </a:lnTo>
                <a:cubicBezTo>
                  <a:pt x="979173" y="178522"/>
                  <a:pt x="1000279" y="186426"/>
                  <a:pt x="1014775" y="202235"/>
                </a:cubicBezTo>
                <a:lnTo>
                  <a:pt x="1024122" y="216256"/>
                </a:lnTo>
                <a:lnTo>
                  <a:pt x="1030212" y="205647"/>
                </a:lnTo>
                <a:cubicBezTo>
                  <a:pt x="1035703" y="196189"/>
                  <a:pt x="1038582" y="191262"/>
                  <a:pt x="1038849" y="190867"/>
                </a:cubicBezTo>
                <a:cubicBezTo>
                  <a:pt x="1038849" y="189090"/>
                  <a:pt x="1039789" y="187261"/>
                  <a:pt x="1041670" y="185380"/>
                </a:cubicBezTo>
                <a:cubicBezTo>
                  <a:pt x="1043552" y="183499"/>
                  <a:pt x="1044404" y="182558"/>
                  <a:pt x="1044228" y="182558"/>
                </a:cubicBezTo>
                <a:lnTo>
                  <a:pt x="1043335" y="180144"/>
                </a:lnTo>
                <a:lnTo>
                  <a:pt x="1051686" y="174029"/>
                </a:lnTo>
                <a:lnTo>
                  <a:pt x="1048714" y="174922"/>
                </a:lnTo>
                <a:cubicBezTo>
                  <a:pt x="1048714" y="173510"/>
                  <a:pt x="1048976" y="172429"/>
                  <a:pt x="1049500" y="171678"/>
                </a:cubicBezTo>
                <a:lnTo>
                  <a:pt x="1050507" y="171141"/>
                </a:lnTo>
                <a:lnTo>
                  <a:pt x="1050507" y="166421"/>
                </a:lnTo>
                <a:lnTo>
                  <a:pt x="1054908" y="158777"/>
                </a:lnTo>
                <a:lnTo>
                  <a:pt x="1057062" y="159485"/>
                </a:lnTo>
                <a:lnTo>
                  <a:pt x="1056344" y="152955"/>
                </a:lnTo>
                <a:lnTo>
                  <a:pt x="1058735" y="152955"/>
                </a:lnTo>
                <a:lnTo>
                  <a:pt x="1058580" y="151890"/>
                </a:lnTo>
                <a:cubicBezTo>
                  <a:pt x="1061042" y="151181"/>
                  <a:pt x="1062858" y="149834"/>
                  <a:pt x="1064027" y="147850"/>
                </a:cubicBezTo>
                <a:cubicBezTo>
                  <a:pt x="1065196" y="145867"/>
                  <a:pt x="1066514" y="143406"/>
                  <a:pt x="1067981" y="140467"/>
                </a:cubicBezTo>
                <a:cubicBezTo>
                  <a:pt x="1069743" y="136948"/>
                  <a:pt x="1071760" y="133352"/>
                  <a:pt x="1074032" y="129680"/>
                </a:cubicBezTo>
                <a:cubicBezTo>
                  <a:pt x="1076303" y="126008"/>
                  <a:pt x="1080085" y="123449"/>
                  <a:pt x="1085376" y="122001"/>
                </a:cubicBezTo>
                <a:lnTo>
                  <a:pt x="1090155" y="129173"/>
                </a:lnTo>
                <a:lnTo>
                  <a:pt x="1090155" y="132109"/>
                </a:lnTo>
                <a:lnTo>
                  <a:pt x="1067833" y="181325"/>
                </a:lnTo>
                <a:lnTo>
                  <a:pt x="1068217" y="180762"/>
                </a:lnTo>
                <a:cubicBezTo>
                  <a:pt x="1069118" y="179707"/>
                  <a:pt x="1069944" y="179029"/>
                  <a:pt x="1070696" y="178729"/>
                </a:cubicBezTo>
                <a:cubicBezTo>
                  <a:pt x="1073010" y="172929"/>
                  <a:pt x="1076839" y="168616"/>
                  <a:pt x="1082183" y="165792"/>
                </a:cubicBezTo>
                <a:cubicBezTo>
                  <a:pt x="1089879" y="154243"/>
                  <a:pt x="1096365" y="148468"/>
                  <a:pt x="1101642" y="148468"/>
                </a:cubicBezTo>
                <a:cubicBezTo>
                  <a:pt x="1101642" y="147140"/>
                  <a:pt x="1102988" y="145878"/>
                  <a:pt x="1105679" y="144682"/>
                </a:cubicBezTo>
                <a:cubicBezTo>
                  <a:pt x="1105679" y="140215"/>
                  <a:pt x="1109117" y="136934"/>
                  <a:pt x="1115994" y="134838"/>
                </a:cubicBezTo>
                <a:cubicBezTo>
                  <a:pt x="1115994" y="127180"/>
                  <a:pt x="1120478" y="123351"/>
                  <a:pt x="1129446" y="123351"/>
                </a:cubicBezTo>
                <a:lnTo>
                  <a:pt x="1128103" y="121294"/>
                </a:lnTo>
                <a:cubicBezTo>
                  <a:pt x="1132251" y="117203"/>
                  <a:pt x="1136851" y="112629"/>
                  <a:pt x="1141905" y="107574"/>
                </a:cubicBezTo>
                <a:cubicBezTo>
                  <a:pt x="1146957" y="102519"/>
                  <a:pt x="1149534" y="100746"/>
                  <a:pt x="1149634" y="102255"/>
                </a:cubicBezTo>
                <a:cubicBezTo>
                  <a:pt x="1149834" y="102556"/>
                  <a:pt x="1148911" y="101909"/>
                  <a:pt x="1146866" y="100316"/>
                </a:cubicBezTo>
                <a:cubicBezTo>
                  <a:pt x="1144820" y="98723"/>
                  <a:pt x="1143798" y="97936"/>
                  <a:pt x="1143798" y="97955"/>
                </a:cubicBezTo>
                <a:lnTo>
                  <a:pt x="1145126" y="99298"/>
                </a:lnTo>
                <a:cubicBezTo>
                  <a:pt x="1139602" y="99298"/>
                  <a:pt x="1133031" y="97393"/>
                  <a:pt x="1125413" y="93583"/>
                </a:cubicBezTo>
                <a:cubicBezTo>
                  <a:pt x="1117795" y="89773"/>
                  <a:pt x="1110698" y="85895"/>
                  <a:pt x="1104121" y="81949"/>
                </a:cubicBezTo>
                <a:cubicBezTo>
                  <a:pt x="1097544" y="78004"/>
                  <a:pt x="1093582" y="75583"/>
                  <a:pt x="1092234" y="74688"/>
                </a:cubicBezTo>
                <a:cubicBezTo>
                  <a:pt x="1078770" y="67130"/>
                  <a:pt x="1072038" y="59217"/>
                  <a:pt x="1072038" y="50949"/>
                </a:cubicBezTo>
                <a:cubicBezTo>
                  <a:pt x="1070305" y="48473"/>
                  <a:pt x="1068960" y="45887"/>
                  <a:pt x="1068002" y="43191"/>
                </a:cubicBezTo>
                <a:lnTo>
                  <a:pt x="1069796" y="39691"/>
                </a:lnTo>
                <a:lnTo>
                  <a:pt x="1068902" y="36326"/>
                </a:lnTo>
                <a:lnTo>
                  <a:pt x="1076160" y="29604"/>
                </a:lnTo>
                <a:lnTo>
                  <a:pt x="1077970" y="30818"/>
                </a:lnTo>
                <a:close/>
                <a:moveTo>
                  <a:pt x="611143" y="28703"/>
                </a:moveTo>
                <a:cubicBezTo>
                  <a:pt x="616497" y="29525"/>
                  <a:pt x="620307" y="33127"/>
                  <a:pt x="622572" y="39510"/>
                </a:cubicBezTo>
                <a:lnTo>
                  <a:pt x="622672" y="39926"/>
                </a:lnTo>
                <a:lnTo>
                  <a:pt x="627045" y="39926"/>
                </a:lnTo>
                <a:lnTo>
                  <a:pt x="630395" y="47099"/>
                </a:lnTo>
                <a:lnTo>
                  <a:pt x="634989" y="44855"/>
                </a:lnTo>
                <a:cubicBezTo>
                  <a:pt x="639132" y="49347"/>
                  <a:pt x="642335" y="51592"/>
                  <a:pt x="644597" y="51592"/>
                </a:cubicBezTo>
                <a:lnTo>
                  <a:pt x="647012" y="50235"/>
                </a:lnTo>
                <a:lnTo>
                  <a:pt x="649219" y="51135"/>
                </a:lnTo>
                <a:lnTo>
                  <a:pt x="650876" y="49349"/>
                </a:lnTo>
                <a:cubicBezTo>
                  <a:pt x="664745" y="49349"/>
                  <a:pt x="680930" y="45458"/>
                  <a:pt x="699432" y="37676"/>
                </a:cubicBezTo>
                <a:lnTo>
                  <a:pt x="703290" y="38576"/>
                </a:lnTo>
                <a:cubicBezTo>
                  <a:pt x="704862" y="37566"/>
                  <a:pt x="708272" y="36519"/>
                  <a:pt x="713520" y="35433"/>
                </a:cubicBezTo>
                <a:lnTo>
                  <a:pt x="716120" y="36790"/>
                </a:lnTo>
                <a:cubicBezTo>
                  <a:pt x="716654" y="36790"/>
                  <a:pt x="718897" y="35442"/>
                  <a:pt x="722850" y="32747"/>
                </a:cubicBezTo>
                <a:cubicBezTo>
                  <a:pt x="725731" y="33518"/>
                  <a:pt x="730846" y="35759"/>
                  <a:pt x="738195" y="39469"/>
                </a:cubicBezTo>
                <a:lnTo>
                  <a:pt x="741573" y="38576"/>
                </a:lnTo>
                <a:cubicBezTo>
                  <a:pt x="749708" y="43801"/>
                  <a:pt x="756196" y="49000"/>
                  <a:pt x="761037" y="54174"/>
                </a:cubicBezTo>
                <a:cubicBezTo>
                  <a:pt x="765878" y="59349"/>
                  <a:pt x="768298" y="65799"/>
                  <a:pt x="768298" y="73523"/>
                </a:cubicBezTo>
                <a:cubicBezTo>
                  <a:pt x="765988" y="76209"/>
                  <a:pt x="762955" y="81486"/>
                  <a:pt x="759197" y="89354"/>
                </a:cubicBezTo>
                <a:cubicBezTo>
                  <a:pt x="757126" y="89773"/>
                  <a:pt x="754730" y="91278"/>
                  <a:pt x="752010" y="93869"/>
                </a:cubicBezTo>
                <a:cubicBezTo>
                  <a:pt x="749291" y="96460"/>
                  <a:pt x="746877" y="99229"/>
                  <a:pt x="744767" y="102177"/>
                </a:cubicBezTo>
                <a:cubicBezTo>
                  <a:pt x="741990" y="102525"/>
                  <a:pt x="734551" y="107994"/>
                  <a:pt x="722450" y="118586"/>
                </a:cubicBezTo>
                <a:cubicBezTo>
                  <a:pt x="720454" y="118586"/>
                  <a:pt x="718211" y="119830"/>
                  <a:pt x="715720" y="122319"/>
                </a:cubicBezTo>
                <a:cubicBezTo>
                  <a:pt x="713230" y="124807"/>
                  <a:pt x="710503" y="127749"/>
                  <a:pt x="707541" y="131145"/>
                </a:cubicBezTo>
                <a:cubicBezTo>
                  <a:pt x="704588" y="131145"/>
                  <a:pt x="701687" y="133567"/>
                  <a:pt x="698839" y="138410"/>
                </a:cubicBezTo>
                <a:cubicBezTo>
                  <a:pt x="696449" y="138815"/>
                  <a:pt x="694102" y="140044"/>
                  <a:pt x="691799" y="142096"/>
                </a:cubicBezTo>
                <a:cubicBezTo>
                  <a:pt x="689497" y="144149"/>
                  <a:pt x="688100" y="145432"/>
                  <a:pt x="687609" y="145947"/>
                </a:cubicBezTo>
                <a:cubicBezTo>
                  <a:pt x="680704" y="151657"/>
                  <a:pt x="674705" y="157673"/>
                  <a:pt x="669614" y="163995"/>
                </a:cubicBezTo>
                <a:cubicBezTo>
                  <a:pt x="664523" y="170318"/>
                  <a:pt x="658696" y="177770"/>
                  <a:pt x="652134" y="186352"/>
                </a:cubicBezTo>
                <a:cubicBezTo>
                  <a:pt x="652134" y="188633"/>
                  <a:pt x="651164" y="192033"/>
                  <a:pt x="649226" y="196553"/>
                </a:cubicBezTo>
                <a:cubicBezTo>
                  <a:pt x="648550" y="198853"/>
                  <a:pt x="648043" y="200712"/>
                  <a:pt x="647705" y="202130"/>
                </a:cubicBezTo>
                <a:lnTo>
                  <a:pt x="647581" y="202845"/>
                </a:lnTo>
                <a:lnTo>
                  <a:pt x="647976" y="202732"/>
                </a:lnTo>
                <a:lnTo>
                  <a:pt x="650159" y="204750"/>
                </a:lnTo>
                <a:lnTo>
                  <a:pt x="656345" y="199719"/>
                </a:lnTo>
                <a:cubicBezTo>
                  <a:pt x="658957" y="197177"/>
                  <a:pt x="661840" y="193998"/>
                  <a:pt x="664992" y="190181"/>
                </a:cubicBezTo>
                <a:cubicBezTo>
                  <a:pt x="667226" y="190181"/>
                  <a:pt x="669191" y="188490"/>
                  <a:pt x="670886" y="185109"/>
                </a:cubicBezTo>
                <a:cubicBezTo>
                  <a:pt x="674291" y="183408"/>
                  <a:pt x="677280" y="182558"/>
                  <a:pt x="679851" y="182558"/>
                </a:cubicBezTo>
                <a:lnTo>
                  <a:pt x="678423" y="182558"/>
                </a:lnTo>
                <a:cubicBezTo>
                  <a:pt x="678423" y="175715"/>
                  <a:pt x="683504" y="171097"/>
                  <a:pt x="693667" y="168707"/>
                </a:cubicBezTo>
                <a:cubicBezTo>
                  <a:pt x="693667" y="166711"/>
                  <a:pt x="695239" y="165041"/>
                  <a:pt x="698382" y="163695"/>
                </a:cubicBezTo>
                <a:cubicBezTo>
                  <a:pt x="701526" y="162350"/>
                  <a:pt x="703843" y="161489"/>
                  <a:pt x="705333" y="161113"/>
                </a:cubicBezTo>
                <a:cubicBezTo>
                  <a:pt x="705333" y="158503"/>
                  <a:pt x="709877" y="156500"/>
                  <a:pt x="718964" y="155105"/>
                </a:cubicBezTo>
                <a:cubicBezTo>
                  <a:pt x="721849" y="151576"/>
                  <a:pt x="727500" y="149811"/>
                  <a:pt x="735915" y="149811"/>
                </a:cubicBezTo>
                <a:cubicBezTo>
                  <a:pt x="741235" y="149811"/>
                  <a:pt x="749536" y="152195"/>
                  <a:pt x="760819" y="156962"/>
                </a:cubicBezTo>
                <a:cubicBezTo>
                  <a:pt x="772101" y="161730"/>
                  <a:pt x="779776" y="166002"/>
                  <a:pt x="783843" y="169778"/>
                </a:cubicBezTo>
                <a:cubicBezTo>
                  <a:pt x="788591" y="174212"/>
                  <a:pt x="793093" y="181157"/>
                  <a:pt x="797348" y="190613"/>
                </a:cubicBezTo>
                <a:cubicBezTo>
                  <a:pt x="801604" y="200069"/>
                  <a:pt x="803731" y="208023"/>
                  <a:pt x="803731" y="214477"/>
                </a:cubicBezTo>
                <a:cubicBezTo>
                  <a:pt x="803731" y="217934"/>
                  <a:pt x="800870" y="227241"/>
                  <a:pt x="795148" y="242398"/>
                </a:cubicBezTo>
                <a:cubicBezTo>
                  <a:pt x="789426" y="257555"/>
                  <a:pt x="785370" y="267376"/>
                  <a:pt x="782978" y="271862"/>
                </a:cubicBezTo>
                <a:cubicBezTo>
                  <a:pt x="777973" y="281240"/>
                  <a:pt x="768746" y="291949"/>
                  <a:pt x="755297" y="303991"/>
                </a:cubicBezTo>
                <a:cubicBezTo>
                  <a:pt x="748572" y="310012"/>
                  <a:pt x="742363" y="314653"/>
                  <a:pt x="736669" y="317914"/>
                </a:cubicBezTo>
                <a:lnTo>
                  <a:pt x="734460" y="318958"/>
                </a:lnTo>
                <a:lnTo>
                  <a:pt x="744369" y="320094"/>
                </a:lnTo>
                <a:cubicBezTo>
                  <a:pt x="752804" y="322083"/>
                  <a:pt x="761000" y="325067"/>
                  <a:pt x="768955" y="329045"/>
                </a:cubicBezTo>
                <a:cubicBezTo>
                  <a:pt x="784867" y="337000"/>
                  <a:pt x="798154" y="347719"/>
                  <a:pt x="808818" y="361202"/>
                </a:cubicBezTo>
                <a:cubicBezTo>
                  <a:pt x="819481" y="374685"/>
                  <a:pt x="824813" y="389168"/>
                  <a:pt x="824813" y="404650"/>
                </a:cubicBezTo>
                <a:cubicBezTo>
                  <a:pt x="824813" y="410851"/>
                  <a:pt x="823987" y="416242"/>
                  <a:pt x="822337" y="420824"/>
                </a:cubicBezTo>
                <a:cubicBezTo>
                  <a:pt x="820687" y="425405"/>
                  <a:pt x="818073" y="428592"/>
                  <a:pt x="814497" y="430382"/>
                </a:cubicBezTo>
                <a:cubicBezTo>
                  <a:pt x="814497" y="433616"/>
                  <a:pt x="812225" y="435233"/>
                  <a:pt x="807682" y="435233"/>
                </a:cubicBezTo>
                <a:cubicBezTo>
                  <a:pt x="804233" y="435233"/>
                  <a:pt x="799688" y="433887"/>
                  <a:pt x="794044" y="431197"/>
                </a:cubicBezTo>
                <a:lnTo>
                  <a:pt x="787686" y="432097"/>
                </a:lnTo>
                <a:cubicBezTo>
                  <a:pt x="777447" y="422119"/>
                  <a:pt x="770603" y="416957"/>
                  <a:pt x="767155" y="416609"/>
                </a:cubicBezTo>
                <a:lnTo>
                  <a:pt x="759726" y="403343"/>
                </a:lnTo>
                <a:lnTo>
                  <a:pt x="750232" y="386641"/>
                </a:lnTo>
                <a:cubicBezTo>
                  <a:pt x="750036" y="386279"/>
                  <a:pt x="747481" y="383381"/>
                  <a:pt x="742567" y="377947"/>
                </a:cubicBezTo>
                <a:cubicBezTo>
                  <a:pt x="737928" y="373313"/>
                  <a:pt x="734150" y="369173"/>
                  <a:pt x="731233" y="365528"/>
                </a:cubicBezTo>
                <a:cubicBezTo>
                  <a:pt x="728316" y="361882"/>
                  <a:pt x="726857" y="356952"/>
                  <a:pt x="726857" y="350737"/>
                </a:cubicBezTo>
                <a:cubicBezTo>
                  <a:pt x="731798" y="353946"/>
                  <a:pt x="736713" y="357459"/>
                  <a:pt x="741600" y="361274"/>
                </a:cubicBezTo>
                <a:lnTo>
                  <a:pt x="750480" y="368795"/>
                </a:lnTo>
                <a:lnTo>
                  <a:pt x="746575" y="354942"/>
                </a:lnTo>
                <a:cubicBezTo>
                  <a:pt x="744842" y="349886"/>
                  <a:pt x="743028" y="345634"/>
                  <a:pt x="741134" y="342185"/>
                </a:cubicBezTo>
                <a:cubicBezTo>
                  <a:pt x="737346" y="335289"/>
                  <a:pt x="729748" y="330048"/>
                  <a:pt x="718342" y="326462"/>
                </a:cubicBezTo>
                <a:lnTo>
                  <a:pt x="718342" y="323659"/>
                </a:lnTo>
                <a:lnTo>
                  <a:pt x="697346" y="324448"/>
                </a:lnTo>
                <a:lnTo>
                  <a:pt x="694482" y="324448"/>
                </a:lnTo>
                <a:cubicBezTo>
                  <a:pt x="693882" y="325414"/>
                  <a:pt x="691873" y="328646"/>
                  <a:pt x="688456" y="334142"/>
                </a:cubicBezTo>
                <a:cubicBezTo>
                  <a:pt x="685039" y="339638"/>
                  <a:pt x="682394" y="344388"/>
                  <a:pt x="680523" y="348393"/>
                </a:cubicBezTo>
                <a:cubicBezTo>
                  <a:pt x="680004" y="349684"/>
                  <a:pt x="678988" y="352095"/>
                  <a:pt x="677476" y="355626"/>
                </a:cubicBezTo>
                <a:cubicBezTo>
                  <a:pt x="675964" y="359158"/>
                  <a:pt x="674446" y="361840"/>
                  <a:pt x="672922" y="363674"/>
                </a:cubicBezTo>
                <a:cubicBezTo>
                  <a:pt x="664450" y="374966"/>
                  <a:pt x="653358" y="385754"/>
                  <a:pt x="639646" y="396039"/>
                </a:cubicBezTo>
                <a:cubicBezTo>
                  <a:pt x="625935" y="406323"/>
                  <a:pt x="614405" y="411466"/>
                  <a:pt x="605056" y="411466"/>
                </a:cubicBezTo>
                <a:cubicBezTo>
                  <a:pt x="604804" y="412723"/>
                  <a:pt x="600532" y="413784"/>
                  <a:pt x="592241" y="414648"/>
                </a:cubicBezTo>
                <a:cubicBezTo>
                  <a:pt x="583949" y="415512"/>
                  <a:pt x="577422" y="415945"/>
                  <a:pt x="572660" y="415945"/>
                </a:cubicBezTo>
                <a:cubicBezTo>
                  <a:pt x="567949" y="415945"/>
                  <a:pt x="561026" y="415184"/>
                  <a:pt x="551889" y="413662"/>
                </a:cubicBezTo>
                <a:cubicBezTo>
                  <a:pt x="542752" y="412141"/>
                  <a:pt x="533972" y="409832"/>
                  <a:pt x="525550" y="406736"/>
                </a:cubicBezTo>
                <a:cubicBezTo>
                  <a:pt x="517127" y="403641"/>
                  <a:pt x="512916" y="399054"/>
                  <a:pt x="512916" y="392978"/>
                </a:cubicBezTo>
                <a:cubicBezTo>
                  <a:pt x="517622" y="383962"/>
                  <a:pt x="525156" y="379454"/>
                  <a:pt x="535519" y="379454"/>
                </a:cubicBezTo>
                <a:cubicBezTo>
                  <a:pt x="533950" y="383038"/>
                  <a:pt x="532306" y="386077"/>
                  <a:pt x="530586" y="388570"/>
                </a:cubicBezTo>
                <a:lnTo>
                  <a:pt x="525955" y="393598"/>
                </a:lnTo>
                <a:lnTo>
                  <a:pt x="541263" y="396049"/>
                </a:lnTo>
                <a:cubicBezTo>
                  <a:pt x="553983" y="396049"/>
                  <a:pt x="568236" y="390381"/>
                  <a:pt x="584021" y="379044"/>
                </a:cubicBezTo>
                <a:cubicBezTo>
                  <a:pt x="599807" y="367707"/>
                  <a:pt x="612026" y="355325"/>
                  <a:pt x="620680" y="341900"/>
                </a:cubicBezTo>
                <a:lnTo>
                  <a:pt x="621606" y="339995"/>
                </a:lnTo>
                <a:lnTo>
                  <a:pt x="611321" y="336113"/>
                </a:lnTo>
                <a:cubicBezTo>
                  <a:pt x="611321" y="337609"/>
                  <a:pt x="607995" y="338356"/>
                  <a:pt x="601342" y="338356"/>
                </a:cubicBezTo>
                <a:cubicBezTo>
                  <a:pt x="597722" y="329136"/>
                  <a:pt x="590919" y="321873"/>
                  <a:pt x="580932" y="316568"/>
                </a:cubicBezTo>
                <a:lnTo>
                  <a:pt x="580782" y="310546"/>
                </a:lnTo>
                <a:lnTo>
                  <a:pt x="579589" y="314582"/>
                </a:lnTo>
                <a:cubicBezTo>
                  <a:pt x="575369" y="311529"/>
                  <a:pt x="573070" y="308774"/>
                  <a:pt x="572692" y="306317"/>
                </a:cubicBezTo>
                <a:cubicBezTo>
                  <a:pt x="572313" y="303859"/>
                  <a:pt x="572124" y="301354"/>
                  <a:pt x="572124" y="298801"/>
                </a:cubicBezTo>
                <a:cubicBezTo>
                  <a:pt x="572124" y="273638"/>
                  <a:pt x="573116" y="256068"/>
                  <a:pt x="575101" y="246092"/>
                </a:cubicBezTo>
                <a:lnTo>
                  <a:pt x="576015" y="242552"/>
                </a:lnTo>
                <a:lnTo>
                  <a:pt x="568802" y="261011"/>
                </a:lnTo>
                <a:cubicBezTo>
                  <a:pt x="558386" y="287986"/>
                  <a:pt x="550611" y="307605"/>
                  <a:pt x="545477" y="319868"/>
                </a:cubicBezTo>
                <a:cubicBezTo>
                  <a:pt x="540920" y="330813"/>
                  <a:pt x="534585" y="343283"/>
                  <a:pt x="526472" y="357280"/>
                </a:cubicBezTo>
                <a:cubicBezTo>
                  <a:pt x="518359" y="371277"/>
                  <a:pt x="510880" y="378276"/>
                  <a:pt x="504037" y="378276"/>
                </a:cubicBezTo>
                <a:cubicBezTo>
                  <a:pt x="499936" y="378276"/>
                  <a:pt x="495981" y="377228"/>
                  <a:pt x="492171" y="375132"/>
                </a:cubicBezTo>
                <a:lnTo>
                  <a:pt x="487799" y="376033"/>
                </a:lnTo>
                <a:cubicBezTo>
                  <a:pt x="481641" y="372013"/>
                  <a:pt x="478467" y="368872"/>
                  <a:pt x="478276" y="366610"/>
                </a:cubicBezTo>
                <a:cubicBezTo>
                  <a:pt x="477981" y="366610"/>
                  <a:pt x="476599" y="365713"/>
                  <a:pt x="474129" y="363920"/>
                </a:cubicBezTo>
                <a:cubicBezTo>
                  <a:pt x="471660" y="362127"/>
                  <a:pt x="470299" y="360781"/>
                  <a:pt x="470046" y="359881"/>
                </a:cubicBezTo>
                <a:cubicBezTo>
                  <a:pt x="464541" y="359881"/>
                  <a:pt x="461789" y="356864"/>
                  <a:pt x="461789" y="350829"/>
                </a:cubicBezTo>
                <a:lnTo>
                  <a:pt x="461789" y="341407"/>
                </a:lnTo>
                <a:cubicBezTo>
                  <a:pt x="461789" y="337521"/>
                  <a:pt x="463411" y="332025"/>
                  <a:pt x="466657" y="324919"/>
                </a:cubicBezTo>
                <a:cubicBezTo>
                  <a:pt x="469903" y="317813"/>
                  <a:pt x="473680" y="310258"/>
                  <a:pt x="477991" y="302252"/>
                </a:cubicBezTo>
                <a:cubicBezTo>
                  <a:pt x="488054" y="283311"/>
                  <a:pt x="495868" y="266812"/>
                  <a:pt x="501433" y="252753"/>
                </a:cubicBezTo>
                <a:cubicBezTo>
                  <a:pt x="506998" y="238694"/>
                  <a:pt x="509780" y="226204"/>
                  <a:pt x="509780" y="215284"/>
                </a:cubicBezTo>
                <a:cubicBezTo>
                  <a:pt x="508852" y="214727"/>
                  <a:pt x="505675" y="213888"/>
                  <a:pt x="500250" y="212769"/>
                </a:cubicBezTo>
                <a:lnTo>
                  <a:pt x="498629" y="214119"/>
                </a:lnTo>
                <a:cubicBezTo>
                  <a:pt x="470925" y="211348"/>
                  <a:pt x="450946" y="205930"/>
                  <a:pt x="438693" y="197867"/>
                </a:cubicBezTo>
                <a:cubicBezTo>
                  <a:pt x="438312" y="197486"/>
                  <a:pt x="436385" y="196080"/>
                  <a:pt x="432913" y="193649"/>
                </a:cubicBezTo>
                <a:cubicBezTo>
                  <a:pt x="429442" y="191218"/>
                  <a:pt x="427706" y="188592"/>
                  <a:pt x="427706" y="185773"/>
                </a:cubicBezTo>
                <a:cubicBezTo>
                  <a:pt x="427706" y="180639"/>
                  <a:pt x="431323" y="178072"/>
                  <a:pt x="438557" y="178072"/>
                </a:cubicBezTo>
                <a:cubicBezTo>
                  <a:pt x="440867" y="178072"/>
                  <a:pt x="443028" y="178239"/>
                  <a:pt x="445040" y="178572"/>
                </a:cubicBezTo>
                <a:cubicBezTo>
                  <a:pt x="447052" y="178906"/>
                  <a:pt x="448218" y="179034"/>
                  <a:pt x="448537" y="178958"/>
                </a:cubicBezTo>
                <a:lnTo>
                  <a:pt x="450487" y="178065"/>
                </a:lnTo>
                <a:cubicBezTo>
                  <a:pt x="455221" y="178965"/>
                  <a:pt x="458569" y="179415"/>
                  <a:pt x="460531" y="179415"/>
                </a:cubicBezTo>
                <a:lnTo>
                  <a:pt x="461874" y="179415"/>
                </a:lnTo>
                <a:cubicBezTo>
                  <a:pt x="460922" y="179415"/>
                  <a:pt x="460446" y="178665"/>
                  <a:pt x="460446" y="177165"/>
                </a:cubicBezTo>
                <a:cubicBezTo>
                  <a:pt x="470270" y="178384"/>
                  <a:pt x="478264" y="178684"/>
                  <a:pt x="484427" y="178065"/>
                </a:cubicBezTo>
                <a:lnTo>
                  <a:pt x="484563" y="178958"/>
                </a:lnTo>
                <a:lnTo>
                  <a:pt x="484734" y="178522"/>
                </a:lnTo>
                <a:cubicBezTo>
                  <a:pt x="512448" y="178522"/>
                  <a:pt x="533554" y="186426"/>
                  <a:pt x="548050" y="202235"/>
                </a:cubicBezTo>
                <a:lnTo>
                  <a:pt x="557396" y="216256"/>
                </a:lnTo>
                <a:lnTo>
                  <a:pt x="563487" y="205647"/>
                </a:lnTo>
                <a:cubicBezTo>
                  <a:pt x="568978" y="196189"/>
                  <a:pt x="571857" y="191262"/>
                  <a:pt x="572124" y="190867"/>
                </a:cubicBezTo>
                <a:cubicBezTo>
                  <a:pt x="572124" y="189090"/>
                  <a:pt x="573064" y="187261"/>
                  <a:pt x="574946" y="185380"/>
                </a:cubicBezTo>
                <a:cubicBezTo>
                  <a:pt x="576827" y="183499"/>
                  <a:pt x="577679" y="182558"/>
                  <a:pt x="577503" y="182558"/>
                </a:cubicBezTo>
                <a:lnTo>
                  <a:pt x="576610" y="180144"/>
                </a:lnTo>
                <a:lnTo>
                  <a:pt x="584961" y="174029"/>
                </a:lnTo>
                <a:lnTo>
                  <a:pt x="581989" y="174922"/>
                </a:lnTo>
                <a:cubicBezTo>
                  <a:pt x="581989" y="173510"/>
                  <a:pt x="582251" y="172429"/>
                  <a:pt x="582775" y="171678"/>
                </a:cubicBezTo>
                <a:lnTo>
                  <a:pt x="583782" y="171141"/>
                </a:lnTo>
                <a:lnTo>
                  <a:pt x="583782" y="166421"/>
                </a:lnTo>
                <a:lnTo>
                  <a:pt x="588183" y="158777"/>
                </a:lnTo>
                <a:lnTo>
                  <a:pt x="590337" y="159485"/>
                </a:lnTo>
                <a:lnTo>
                  <a:pt x="589619" y="152955"/>
                </a:lnTo>
                <a:lnTo>
                  <a:pt x="592010" y="152955"/>
                </a:lnTo>
                <a:lnTo>
                  <a:pt x="591855" y="151890"/>
                </a:lnTo>
                <a:cubicBezTo>
                  <a:pt x="594317" y="151181"/>
                  <a:pt x="596133" y="149834"/>
                  <a:pt x="597302" y="147850"/>
                </a:cubicBezTo>
                <a:cubicBezTo>
                  <a:pt x="598471" y="145867"/>
                  <a:pt x="599789" y="143406"/>
                  <a:pt x="601256" y="140467"/>
                </a:cubicBezTo>
                <a:cubicBezTo>
                  <a:pt x="603018" y="136948"/>
                  <a:pt x="605035" y="133352"/>
                  <a:pt x="607307" y="129680"/>
                </a:cubicBezTo>
                <a:cubicBezTo>
                  <a:pt x="609578" y="126008"/>
                  <a:pt x="613360" y="123449"/>
                  <a:pt x="618651" y="122001"/>
                </a:cubicBezTo>
                <a:lnTo>
                  <a:pt x="623430" y="129173"/>
                </a:lnTo>
                <a:lnTo>
                  <a:pt x="623430" y="132109"/>
                </a:lnTo>
                <a:lnTo>
                  <a:pt x="601108" y="181325"/>
                </a:lnTo>
                <a:lnTo>
                  <a:pt x="601492" y="180762"/>
                </a:lnTo>
                <a:cubicBezTo>
                  <a:pt x="602393" y="179707"/>
                  <a:pt x="603219" y="179029"/>
                  <a:pt x="603971" y="178729"/>
                </a:cubicBezTo>
                <a:cubicBezTo>
                  <a:pt x="606285" y="172929"/>
                  <a:pt x="610114" y="168616"/>
                  <a:pt x="615458" y="165792"/>
                </a:cubicBezTo>
                <a:cubicBezTo>
                  <a:pt x="623154" y="154243"/>
                  <a:pt x="629640" y="148468"/>
                  <a:pt x="634917" y="148468"/>
                </a:cubicBezTo>
                <a:cubicBezTo>
                  <a:pt x="634917" y="147140"/>
                  <a:pt x="636263" y="145878"/>
                  <a:pt x="638953" y="144682"/>
                </a:cubicBezTo>
                <a:cubicBezTo>
                  <a:pt x="638953" y="140215"/>
                  <a:pt x="642392" y="136934"/>
                  <a:pt x="649269" y="134838"/>
                </a:cubicBezTo>
                <a:cubicBezTo>
                  <a:pt x="649269" y="127180"/>
                  <a:pt x="653753" y="123351"/>
                  <a:pt x="662721" y="123351"/>
                </a:cubicBezTo>
                <a:lnTo>
                  <a:pt x="661378" y="121294"/>
                </a:lnTo>
                <a:cubicBezTo>
                  <a:pt x="665526" y="117203"/>
                  <a:pt x="670126" y="112629"/>
                  <a:pt x="675180" y="107574"/>
                </a:cubicBezTo>
                <a:cubicBezTo>
                  <a:pt x="680232" y="102519"/>
                  <a:pt x="682809" y="100746"/>
                  <a:pt x="682909" y="102255"/>
                </a:cubicBezTo>
                <a:cubicBezTo>
                  <a:pt x="683109" y="102556"/>
                  <a:pt x="682186" y="101909"/>
                  <a:pt x="680141" y="100316"/>
                </a:cubicBezTo>
                <a:cubicBezTo>
                  <a:pt x="678095" y="98723"/>
                  <a:pt x="677073" y="97936"/>
                  <a:pt x="677073" y="97955"/>
                </a:cubicBezTo>
                <a:lnTo>
                  <a:pt x="678401" y="99298"/>
                </a:lnTo>
                <a:cubicBezTo>
                  <a:pt x="672877" y="99298"/>
                  <a:pt x="666306" y="97393"/>
                  <a:pt x="658688" y="93583"/>
                </a:cubicBezTo>
                <a:cubicBezTo>
                  <a:pt x="651070" y="89773"/>
                  <a:pt x="643973" y="85895"/>
                  <a:pt x="637396" y="81949"/>
                </a:cubicBezTo>
                <a:cubicBezTo>
                  <a:pt x="630819" y="78004"/>
                  <a:pt x="626857" y="75583"/>
                  <a:pt x="625509" y="74688"/>
                </a:cubicBezTo>
                <a:cubicBezTo>
                  <a:pt x="612045" y="67130"/>
                  <a:pt x="605314" y="59217"/>
                  <a:pt x="605314" y="50949"/>
                </a:cubicBezTo>
                <a:cubicBezTo>
                  <a:pt x="603580" y="48473"/>
                  <a:pt x="602234" y="45887"/>
                  <a:pt x="601277" y="43191"/>
                </a:cubicBezTo>
                <a:lnTo>
                  <a:pt x="603071" y="39691"/>
                </a:lnTo>
                <a:lnTo>
                  <a:pt x="602178" y="36326"/>
                </a:lnTo>
                <a:lnTo>
                  <a:pt x="609436" y="29604"/>
                </a:lnTo>
                <a:lnTo>
                  <a:pt x="611245" y="30818"/>
                </a:lnTo>
                <a:close/>
                <a:moveTo>
                  <a:pt x="1597785" y="28268"/>
                </a:moveTo>
                <a:lnTo>
                  <a:pt x="1605965" y="28268"/>
                </a:lnTo>
                <a:cubicBezTo>
                  <a:pt x="1614790" y="31663"/>
                  <a:pt x="1623616" y="35567"/>
                  <a:pt x="1632443" y="39980"/>
                </a:cubicBezTo>
                <a:cubicBezTo>
                  <a:pt x="1641270" y="44392"/>
                  <a:pt x="1645684" y="48823"/>
                  <a:pt x="1645684" y="53271"/>
                </a:cubicBezTo>
                <a:cubicBezTo>
                  <a:pt x="1652561" y="63439"/>
                  <a:pt x="1655999" y="71875"/>
                  <a:pt x="1655999" y="78581"/>
                </a:cubicBezTo>
                <a:cubicBezTo>
                  <a:pt x="1655999" y="84368"/>
                  <a:pt x="1648225" y="101936"/>
                  <a:pt x="1632675" y="131288"/>
                </a:cubicBezTo>
                <a:lnTo>
                  <a:pt x="1628824" y="138983"/>
                </a:lnTo>
                <a:lnTo>
                  <a:pt x="1636176" y="138603"/>
                </a:lnTo>
                <a:cubicBezTo>
                  <a:pt x="1642815" y="138603"/>
                  <a:pt x="1649489" y="139561"/>
                  <a:pt x="1656200" y="141478"/>
                </a:cubicBezTo>
                <a:cubicBezTo>
                  <a:pt x="1662910" y="143395"/>
                  <a:pt x="1670001" y="145875"/>
                  <a:pt x="1677474" y="148918"/>
                </a:cubicBezTo>
                <a:cubicBezTo>
                  <a:pt x="1685118" y="148918"/>
                  <a:pt x="1692692" y="153079"/>
                  <a:pt x="1700198" y="161399"/>
                </a:cubicBezTo>
                <a:cubicBezTo>
                  <a:pt x="1707704" y="169719"/>
                  <a:pt x="1713800" y="179350"/>
                  <a:pt x="1718486" y="190291"/>
                </a:cubicBezTo>
                <a:cubicBezTo>
                  <a:pt x="1723172" y="201233"/>
                  <a:pt x="1725515" y="210343"/>
                  <a:pt x="1725515" y="217620"/>
                </a:cubicBezTo>
                <a:lnTo>
                  <a:pt x="1725515" y="231072"/>
                </a:lnTo>
                <a:cubicBezTo>
                  <a:pt x="1725515" y="253274"/>
                  <a:pt x="1718621" y="279226"/>
                  <a:pt x="1704831" y="308928"/>
                </a:cubicBezTo>
                <a:cubicBezTo>
                  <a:pt x="1691041" y="338629"/>
                  <a:pt x="1675523" y="365886"/>
                  <a:pt x="1658278" y="390699"/>
                </a:cubicBezTo>
                <a:cubicBezTo>
                  <a:pt x="1650525" y="401872"/>
                  <a:pt x="1640532" y="412162"/>
                  <a:pt x="1628300" y="421570"/>
                </a:cubicBezTo>
                <a:cubicBezTo>
                  <a:pt x="1616067" y="430979"/>
                  <a:pt x="1604191" y="435683"/>
                  <a:pt x="1592670" y="435683"/>
                </a:cubicBezTo>
                <a:lnTo>
                  <a:pt x="1590684" y="435683"/>
                </a:lnTo>
                <a:cubicBezTo>
                  <a:pt x="1578492" y="434078"/>
                  <a:pt x="1567423" y="429362"/>
                  <a:pt x="1557477" y="421535"/>
                </a:cubicBezTo>
                <a:cubicBezTo>
                  <a:pt x="1547530" y="413707"/>
                  <a:pt x="1541890" y="403784"/>
                  <a:pt x="1540557" y="391763"/>
                </a:cubicBezTo>
                <a:cubicBezTo>
                  <a:pt x="1540257" y="389372"/>
                  <a:pt x="1539808" y="385487"/>
                  <a:pt x="1539210" y="380108"/>
                </a:cubicBezTo>
                <a:cubicBezTo>
                  <a:pt x="1538612" y="374729"/>
                  <a:pt x="1538314" y="369603"/>
                  <a:pt x="1538314" y="364731"/>
                </a:cubicBezTo>
                <a:cubicBezTo>
                  <a:pt x="1538314" y="332603"/>
                  <a:pt x="1542340" y="304621"/>
                  <a:pt x="1550394" y="280785"/>
                </a:cubicBezTo>
                <a:cubicBezTo>
                  <a:pt x="1562438" y="266726"/>
                  <a:pt x="1574928" y="259697"/>
                  <a:pt x="1587863" y="259697"/>
                </a:cubicBezTo>
                <a:cubicBezTo>
                  <a:pt x="1594178" y="264116"/>
                  <a:pt x="1604824" y="267731"/>
                  <a:pt x="1619802" y="270541"/>
                </a:cubicBezTo>
                <a:cubicBezTo>
                  <a:pt x="1620797" y="272051"/>
                  <a:pt x="1623236" y="275538"/>
                  <a:pt x="1627117" y="281003"/>
                </a:cubicBezTo>
                <a:cubicBezTo>
                  <a:pt x="1630999" y="286468"/>
                  <a:pt x="1632211" y="289081"/>
                  <a:pt x="1630754" y="288843"/>
                </a:cubicBezTo>
                <a:cubicBezTo>
                  <a:pt x="1635683" y="281876"/>
                  <a:pt x="1641168" y="268300"/>
                  <a:pt x="1647209" y="248117"/>
                </a:cubicBezTo>
                <a:cubicBezTo>
                  <a:pt x="1653250" y="227933"/>
                  <a:pt x="1656271" y="212086"/>
                  <a:pt x="1656271" y="200575"/>
                </a:cubicBezTo>
                <a:cubicBezTo>
                  <a:pt x="1656271" y="192998"/>
                  <a:pt x="1655169" y="188502"/>
                  <a:pt x="1652963" y="187088"/>
                </a:cubicBezTo>
                <a:cubicBezTo>
                  <a:pt x="1650758" y="185673"/>
                  <a:pt x="1647041" y="185040"/>
                  <a:pt x="1641812" y="185187"/>
                </a:cubicBezTo>
                <a:cubicBezTo>
                  <a:pt x="1636583" y="185335"/>
                  <a:pt x="1632761" y="185409"/>
                  <a:pt x="1630346" y="185409"/>
                </a:cubicBezTo>
                <a:cubicBezTo>
                  <a:pt x="1609472" y="185409"/>
                  <a:pt x="1599035" y="188612"/>
                  <a:pt x="1599035" y="195017"/>
                </a:cubicBezTo>
                <a:cubicBezTo>
                  <a:pt x="1591649" y="204009"/>
                  <a:pt x="1583938" y="217006"/>
                  <a:pt x="1575904" y="234008"/>
                </a:cubicBezTo>
                <a:cubicBezTo>
                  <a:pt x="1572661" y="240499"/>
                  <a:pt x="1569908" y="245683"/>
                  <a:pt x="1567646" y="249560"/>
                </a:cubicBezTo>
                <a:lnTo>
                  <a:pt x="1559223" y="262847"/>
                </a:lnTo>
                <a:lnTo>
                  <a:pt x="1550394" y="279020"/>
                </a:lnTo>
                <a:cubicBezTo>
                  <a:pt x="1548117" y="283350"/>
                  <a:pt x="1545793" y="286817"/>
                  <a:pt x="1543421" y="289422"/>
                </a:cubicBezTo>
                <a:cubicBezTo>
                  <a:pt x="1530972" y="312377"/>
                  <a:pt x="1516763" y="336099"/>
                  <a:pt x="1500795" y="360588"/>
                </a:cubicBezTo>
                <a:cubicBezTo>
                  <a:pt x="1484826" y="385077"/>
                  <a:pt x="1472870" y="401007"/>
                  <a:pt x="1464926" y="408379"/>
                </a:cubicBezTo>
                <a:cubicBezTo>
                  <a:pt x="1462197" y="411108"/>
                  <a:pt x="1455165" y="415276"/>
                  <a:pt x="1443830" y="420881"/>
                </a:cubicBezTo>
                <a:cubicBezTo>
                  <a:pt x="1438015" y="420552"/>
                  <a:pt x="1431434" y="419251"/>
                  <a:pt x="1424085" y="416977"/>
                </a:cubicBezTo>
                <a:cubicBezTo>
                  <a:pt x="1416736" y="414703"/>
                  <a:pt x="1412888" y="411989"/>
                  <a:pt x="1412541" y="408837"/>
                </a:cubicBezTo>
                <a:lnTo>
                  <a:pt x="1405976" y="405086"/>
                </a:lnTo>
                <a:cubicBezTo>
                  <a:pt x="1402337" y="404681"/>
                  <a:pt x="1398460" y="400488"/>
                  <a:pt x="1394346" y="392506"/>
                </a:cubicBezTo>
                <a:lnTo>
                  <a:pt x="1395239" y="389606"/>
                </a:lnTo>
                <a:cubicBezTo>
                  <a:pt x="1394643" y="387529"/>
                  <a:pt x="1394346" y="383574"/>
                  <a:pt x="1394346" y="377740"/>
                </a:cubicBezTo>
                <a:cubicBezTo>
                  <a:pt x="1394346" y="369772"/>
                  <a:pt x="1395391" y="362960"/>
                  <a:pt x="1397482" y="357302"/>
                </a:cubicBezTo>
                <a:cubicBezTo>
                  <a:pt x="1397181" y="356354"/>
                  <a:pt x="1397032" y="354046"/>
                  <a:pt x="1397032" y="350379"/>
                </a:cubicBezTo>
                <a:cubicBezTo>
                  <a:pt x="1397032" y="345550"/>
                  <a:pt x="1397629" y="338649"/>
                  <a:pt x="1398824" y="329677"/>
                </a:cubicBezTo>
                <a:cubicBezTo>
                  <a:pt x="1400025" y="320695"/>
                  <a:pt x="1400625" y="314139"/>
                  <a:pt x="1400625" y="310010"/>
                </a:cubicBezTo>
                <a:cubicBezTo>
                  <a:pt x="1400625" y="309686"/>
                  <a:pt x="1400475" y="309074"/>
                  <a:pt x="1400175" y="308174"/>
                </a:cubicBezTo>
                <a:cubicBezTo>
                  <a:pt x="1399875" y="307274"/>
                  <a:pt x="1399725" y="305895"/>
                  <a:pt x="1399725" y="304038"/>
                </a:cubicBezTo>
                <a:lnTo>
                  <a:pt x="1400625" y="302159"/>
                </a:lnTo>
                <a:cubicBezTo>
                  <a:pt x="1399425" y="300292"/>
                  <a:pt x="1398977" y="297504"/>
                  <a:pt x="1399282" y="293794"/>
                </a:cubicBezTo>
                <a:cubicBezTo>
                  <a:pt x="1399906" y="259175"/>
                  <a:pt x="1401699" y="241440"/>
                  <a:pt x="1404661" y="240587"/>
                </a:cubicBezTo>
                <a:lnTo>
                  <a:pt x="1403761" y="241487"/>
                </a:lnTo>
                <a:lnTo>
                  <a:pt x="1403761" y="235336"/>
                </a:lnTo>
                <a:cubicBezTo>
                  <a:pt x="1408281" y="232103"/>
                  <a:pt x="1411252" y="227921"/>
                  <a:pt x="1412676" y="222792"/>
                </a:cubicBezTo>
                <a:cubicBezTo>
                  <a:pt x="1417901" y="217568"/>
                  <a:pt x="1424716" y="211466"/>
                  <a:pt x="1433122" y="204486"/>
                </a:cubicBezTo>
                <a:cubicBezTo>
                  <a:pt x="1441528" y="197507"/>
                  <a:pt x="1446557" y="193915"/>
                  <a:pt x="1448209" y="193710"/>
                </a:cubicBezTo>
                <a:cubicBezTo>
                  <a:pt x="1449048" y="192048"/>
                  <a:pt x="1451517" y="190831"/>
                  <a:pt x="1455617" y="190059"/>
                </a:cubicBezTo>
                <a:cubicBezTo>
                  <a:pt x="1455875" y="187235"/>
                  <a:pt x="1460441" y="183898"/>
                  <a:pt x="1469316" y="180047"/>
                </a:cubicBezTo>
                <a:lnTo>
                  <a:pt x="1500943" y="169140"/>
                </a:lnTo>
                <a:lnTo>
                  <a:pt x="1494212" y="167913"/>
                </a:lnTo>
                <a:cubicBezTo>
                  <a:pt x="1491484" y="167012"/>
                  <a:pt x="1488498" y="165661"/>
                  <a:pt x="1485253" y="163860"/>
                </a:cubicBezTo>
                <a:cubicBezTo>
                  <a:pt x="1478764" y="160257"/>
                  <a:pt x="1475520" y="156989"/>
                  <a:pt x="1475520" y="154055"/>
                </a:cubicBezTo>
                <a:cubicBezTo>
                  <a:pt x="1466852" y="149578"/>
                  <a:pt x="1461335" y="144182"/>
                  <a:pt x="1458968" y="137867"/>
                </a:cubicBezTo>
                <a:cubicBezTo>
                  <a:pt x="1456548" y="137867"/>
                  <a:pt x="1455339" y="136209"/>
                  <a:pt x="1455339" y="132891"/>
                </a:cubicBezTo>
                <a:cubicBezTo>
                  <a:pt x="1455339" y="129574"/>
                  <a:pt x="1455339" y="127766"/>
                  <a:pt x="1455339" y="127466"/>
                </a:cubicBezTo>
                <a:cubicBezTo>
                  <a:pt x="1455339" y="123003"/>
                  <a:pt x="1456087" y="120546"/>
                  <a:pt x="1457582" y="120093"/>
                </a:cubicBezTo>
                <a:cubicBezTo>
                  <a:pt x="1456687" y="116855"/>
                  <a:pt x="1456239" y="114528"/>
                  <a:pt x="1456239" y="113114"/>
                </a:cubicBezTo>
                <a:cubicBezTo>
                  <a:pt x="1456239" y="106875"/>
                  <a:pt x="1458626" y="98741"/>
                  <a:pt x="1463400" y="88711"/>
                </a:cubicBezTo>
                <a:cubicBezTo>
                  <a:pt x="1468175" y="78681"/>
                  <a:pt x="1473610" y="71840"/>
                  <a:pt x="1479706" y="68187"/>
                </a:cubicBezTo>
                <a:lnTo>
                  <a:pt x="1485335" y="68187"/>
                </a:lnTo>
                <a:lnTo>
                  <a:pt x="1487298" y="69309"/>
                </a:lnTo>
                <a:lnTo>
                  <a:pt x="1493222" y="64586"/>
                </a:lnTo>
                <a:cubicBezTo>
                  <a:pt x="1499132" y="66001"/>
                  <a:pt x="1503370" y="67524"/>
                  <a:pt x="1505934" y="69155"/>
                </a:cubicBezTo>
                <a:cubicBezTo>
                  <a:pt x="1508499" y="70786"/>
                  <a:pt x="1509781" y="72990"/>
                  <a:pt x="1509781" y="75766"/>
                </a:cubicBezTo>
                <a:cubicBezTo>
                  <a:pt x="1511272" y="76262"/>
                  <a:pt x="1512311" y="78295"/>
                  <a:pt x="1512900" y="81867"/>
                </a:cubicBezTo>
                <a:cubicBezTo>
                  <a:pt x="1513488" y="85439"/>
                  <a:pt x="1513794" y="86863"/>
                  <a:pt x="1513818" y="86139"/>
                </a:cubicBezTo>
                <a:lnTo>
                  <a:pt x="1516797" y="89704"/>
                </a:lnTo>
                <a:cubicBezTo>
                  <a:pt x="1520278" y="84218"/>
                  <a:pt x="1524312" y="80629"/>
                  <a:pt x="1528898" y="78938"/>
                </a:cubicBezTo>
                <a:cubicBezTo>
                  <a:pt x="1528898" y="76124"/>
                  <a:pt x="1533675" y="71642"/>
                  <a:pt x="1543228" y="65494"/>
                </a:cubicBezTo>
                <a:cubicBezTo>
                  <a:pt x="1549234" y="61127"/>
                  <a:pt x="1553010" y="57586"/>
                  <a:pt x="1554558" y="54871"/>
                </a:cubicBezTo>
                <a:cubicBezTo>
                  <a:pt x="1562864" y="52999"/>
                  <a:pt x="1567017" y="50513"/>
                  <a:pt x="1567017" y="47413"/>
                </a:cubicBezTo>
                <a:cubicBezTo>
                  <a:pt x="1573470" y="44384"/>
                  <a:pt x="1581495" y="39348"/>
                  <a:pt x="1591092" y="32304"/>
                </a:cubicBezTo>
                <a:cubicBezTo>
                  <a:pt x="1592863" y="32304"/>
                  <a:pt x="1595094" y="30958"/>
                  <a:pt x="1597785" y="28268"/>
                </a:cubicBezTo>
                <a:close/>
                <a:moveTo>
                  <a:pt x="5230539" y="27818"/>
                </a:moveTo>
                <a:cubicBezTo>
                  <a:pt x="5233449" y="27818"/>
                  <a:pt x="5238264" y="29018"/>
                  <a:pt x="5244984" y="31418"/>
                </a:cubicBezTo>
                <a:cubicBezTo>
                  <a:pt x="5251704" y="33818"/>
                  <a:pt x="5258017" y="36756"/>
                  <a:pt x="5263926" y="40230"/>
                </a:cubicBezTo>
                <a:cubicBezTo>
                  <a:pt x="5269833" y="43704"/>
                  <a:pt x="5272787" y="46856"/>
                  <a:pt x="5272787" y="49685"/>
                </a:cubicBezTo>
                <a:cubicBezTo>
                  <a:pt x="5273687" y="50585"/>
                  <a:pt x="5275928" y="53545"/>
                  <a:pt x="5279509" y="58564"/>
                </a:cubicBezTo>
                <a:lnTo>
                  <a:pt x="5279509" y="66965"/>
                </a:lnTo>
                <a:cubicBezTo>
                  <a:pt x="5271732" y="71242"/>
                  <a:pt x="5263974" y="74993"/>
                  <a:pt x="5256235" y="78217"/>
                </a:cubicBezTo>
                <a:cubicBezTo>
                  <a:pt x="5248163" y="78217"/>
                  <a:pt x="5237633" y="76130"/>
                  <a:pt x="5224645" y="71955"/>
                </a:cubicBezTo>
                <a:cubicBezTo>
                  <a:pt x="5211658" y="67781"/>
                  <a:pt x="5199409" y="62583"/>
                  <a:pt x="5187898" y="56360"/>
                </a:cubicBezTo>
                <a:cubicBezTo>
                  <a:pt x="5176387" y="50138"/>
                  <a:pt x="5168744" y="43160"/>
                  <a:pt x="5164966" y="35426"/>
                </a:cubicBezTo>
                <a:lnTo>
                  <a:pt x="5167588" y="28261"/>
                </a:lnTo>
                <a:cubicBezTo>
                  <a:pt x="5175213" y="30061"/>
                  <a:pt x="5180940" y="30961"/>
                  <a:pt x="5184769" y="30961"/>
                </a:cubicBezTo>
                <a:lnTo>
                  <a:pt x="5188134" y="29604"/>
                </a:lnTo>
                <a:lnTo>
                  <a:pt x="5190591" y="30504"/>
                </a:lnTo>
                <a:cubicBezTo>
                  <a:pt x="5191868" y="30570"/>
                  <a:pt x="5197074" y="30139"/>
                  <a:pt x="5206211" y="29211"/>
                </a:cubicBezTo>
                <a:cubicBezTo>
                  <a:pt x="5215348" y="28282"/>
                  <a:pt x="5223457" y="27818"/>
                  <a:pt x="5230539" y="27818"/>
                </a:cubicBezTo>
                <a:close/>
                <a:moveTo>
                  <a:pt x="5589220" y="26025"/>
                </a:moveTo>
                <a:lnTo>
                  <a:pt x="5594677" y="26025"/>
                </a:lnTo>
                <a:lnTo>
                  <a:pt x="5600785" y="30947"/>
                </a:lnTo>
                <a:lnTo>
                  <a:pt x="5605086" y="29604"/>
                </a:lnTo>
                <a:cubicBezTo>
                  <a:pt x="5621074" y="40272"/>
                  <a:pt x="5629067" y="54504"/>
                  <a:pt x="5629067" y="72302"/>
                </a:cubicBezTo>
                <a:cubicBezTo>
                  <a:pt x="5629067" y="75121"/>
                  <a:pt x="5628022" y="79560"/>
                  <a:pt x="5625931" y="85618"/>
                </a:cubicBezTo>
                <a:lnTo>
                  <a:pt x="5626824" y="89532"/>
                </a:lnTo>
                <a:lnTo>
                  <a:pt x="5623238" y="102141"/>
                </a:lnTo>
                <a:cubicBezTo>
                  <a:pt x="5618818" y="120043"/>
                  <a:pt x="5615620" y="133933"/>
                  <a:pt x="5613644" y="143811"/>
                </a:cubicBezTo>
                <a:lnTo>
                  <a:pt x="5610740" y="173051"/>
                </a:lnTo>
                <a:lnTo>
                  <a:pt x="5612133" y="171277"/>
                </a:lnTo>
                <a:cubicBezTo>
                  <a:pt x="5614843" y="167992"/>
                  <a:pt x="5621324" y="160406"/>
                  <a:pt x="5631575" y="148518"/>
                </a:cubicBezTo>
                <a:cubicBezTo>
                  <a:pt x="5645243" y="132669"/>
                  <a:pt x="5658156" y="116102"/>
                  <a:pt x="5670311" y="98819"/>
                </a:cubicBezTo>
                <a:cubicBezTo>
                  <a:pt x="5679429" y="85857"/>
                  <a:pt x="5685127" y="76634"/>
                  <a:pt x="5687407" y="71152"/>
                </a:cubicBezTo>
                <a:lnTo>
                  <a:pt x="5688522" y="67005"/>
                </a:lnTo>
                <a:lnTo>
                  <a:pt x="5670158" y="71487"/>
                </a:lnTo>
                <a:cubicBezTo>
                  <a:pt x="5670525" y="65520"/>
                  <a:pt x="5671467" y="61233"/>
                  <a:pt x="5672983" y="58625"/>
                </a:cubicBezTo>
                <a:cubicBezTo>
                  <a:pt x="5674500" y="56018"/>
                  <a:pt x="5675651" y="54650"/>
                  <a:pt x="5676437" y="54521"/>
                </a:cubicBezTo>
                <a:cubicBezTo>
                  <a:pt x="5676437" y="50573"/>
                  <a:pt x="5678346" y="46864"/>
                  <a:pt x="5682163" y="43395"/>
                </a:cubicBezTo>
                <a:cubicBezTo>
                  <a:pt x="5685981" y="39925"/>
                  <a:pt x="5691105" y="36288"/>
                  <a:pt x="5697540" y="32482"/>
                </a:cubicBezTo>
                <a:cubicBezTo>
                  <a:pt x="5699317" y="30268"/>
                  <a:pt x="5703257" y="29161"/>
                  <a:pt x="5709363" y="29161"/>
                </a:cubicBezTo>
                <a:cubicBezTo>
                  <a:pt x="5710939" y="30213"/>
                  <a:pt x="5714095" y="31924"/>
                  <a:pt x="5718832" y="34293"/>
                </a:cubicBezTo>
                <a:cubicBezTo>
                  <a:pt x="5723568" y="36663"/>
                  <a:pt x="5728208" y="38055"/>
                  <a:pt x="5732751" y="38469"/>
                </a:cubicBezTo>
                <a:cubicBezTo>
                  <a:pt x="5733618" y="40650"/>
                  <a:pt x="5735605" y="42581"/>
                  <a:pt x="5738713" y="44263"/>
                </a:cubicBezTo>
                <a:cubicBezTo>
                  <a:pt x="5741821" y="45944"/>
                  <a:pt x="5745091" y="47432"/>
                  <a:pt x="5748525" y="48727"/>
                </a:cubicBezTo>
                <a:cubicBezTo>
                  <a:pt x="5749383" y="51713"/>
                  <a:pt x="5751453" y="55560"/>
                  <a:pt x="5754737" y="60268"/>
                </a:cubicBezTo>
                <a:cubicBezTo>
                  <a:pt x="5758020" y="64976"/>
                  <a:pt x="5760233" y="68182"/>
                  <a:pt x="5761377" y="69887"/>
                </a:cubicBezTo>
                <a:cubicBezTo>
                  <a:pt x="5761377" y="73350"/>
                  <a:pt x="5761977" y="76533"/>
                  <a:pt x="5763177" y="79438"/>
                </a:cubicBezTo>
                <a:cubicBezTo>
                  <a:pt x="5758851" y="90483"/>
                  <a:pt x="5754995" y="98847"/>
                  <a:pt x="5751607" y="104530"/>
                </a:cubicBezTo>
                <a:lnTo>
                  <a:pt x="5749123" y="108211"/>
                </a:lnTo>
                <a:lnTo>
                  <a:pt x="5792985" y="162049"/>
                </a:lnTo>
                <a:cubicBezTo>
                  <a:pt x="5806002" y="179813"/>
                  <a:pt x="5812511" y="194898"/>
                  <a:pt x="5812511" y="207304"/>
                </a:cubicBezTo>
                <a:cubicBezTo>
                  <a:pt x="5812511" y="222517"/>
                  <a:pt x="5795019" y="234716"/>
                  <a:pt x="5760035" y="243901"/>
                </a:cubicBezTo>
                <a:lnTo>
                  <a:pt x="5731316" y="249657"/>
                </a:lnTo>
                <a:lnTo>
                  <a:pt x="5731331" y="249662"/>
                </a:lnTo>
                <a:cubicBezTo>
                  <a:pt x="5735229" y="251862"/>
                  <a:pt x="5738986" y="254972"/>
                  <a:pt x="5742603" y="258993"/>
                </a:cubicBezTo>
                <a:cubicBezTo>
                  <a:pt x="5749837" y="267034"/>
                  <a:pt x="5755565" y="274823"/>
                  <a:pt x="5759787" y="282360"/>
                </a:cubicBezTo>
                <a:cubicBezTo>
                  <a:pt x="5764009" y="289897"/>
                  <a:pt x="5766315" y="294006"/>
                  <a:pt x="5766705" y="294687"/>
                </a:cubicBezTo>
                <a:lnTo>
                  <a:pt x="5769456" y="294687"/>
                </a:lnTo>
                <a:lnTo>
                  <a:pt x="5767656" y="302431"/>
                </a:lnTo>
                <a:cubicBezTo>
                  <a:pt x="5768780" y="304812"/>
                  <a:pt x="5769735" y="308672"/>
                  <a:pt x="5770521" y="314011"/>
                </a:cubicBezTo>
                <a:cubicBezTo>
                  <a:pt x="5771307" y="319349"/>
                  <a:pt x="5771699" y="323847"/>
                  <a:pt x="5771699" y="327505"/>
                </a:cubicBezTo>
                <a:cubicBezTo>
                  <a:pt x="5771699" y="369534"/>
                  <a:pt x="5764135" y="403941"/>
                  <a:pt x="5749004" y="430725"/>
                </a:cubicBezTo>
                <a:cubicBezTo>
                  <a:pt x="5741717" y="435826"/>
                  <a:pt x="5735497" y="438376"/>
                  <a:pt x="5730344" y="438376"/>
                </a:cubicBezTo>
                <a:cubicBezTo>
                  <a:pt x="5713309" y="438376"/>
                  <a:pt x="5696265" y="435149"/>
                  <a:pt x="5679213" y="428696"/>
                </a:cubicBezTo>
                <a:cubicBezTo>
                  <a:pt x="5670687" y="425470"/>
                  <a:pt x="5661168" y="421507"/>
                  <a:pt x="5650657" y="416807"/>
                </a:cubicBezTo>
                <a:lnTo>
                  <a:pt x="5616182" y="400518"/>
                </a:lnTo>
                <a:lnTo>
                  <a:pt x="5615959" y="402736"/>
                </a:lnTo>
                <a:cubicBezTo>
                  <a:pt x="5615344" y="411999"/>
                  <a:pt x="5613577" y="420588"/>
                  <a:pt x="5610658" y="428503"/>
                </a:cubicBezTo>
                <a:cubicBezTo>
                  <a:pt x="5608010" y="428503"/>
                  <a:pt x="5606045" y="429701"/>
                  <a:pt x="5604765" y="432097"/>
                </a:cubicBezTo>
                <a:cubicBezTo>
                  <a:pt x="5598487" y="431744"/>
                  <a:pt x="5593158" y="430249"/>
                  <a:pt x="5588777" y="427610"/>
                </a:cubicBezTo>
                <a:lnTo>
                  <a:pt x="5586033" y="428503"/>
                </a:lnTo>
                <a:cubicBezTo>
                  <a:pt x="5576656" y="421669"/>
                  <a:pt x="5569297" y="415747"/>
                  <a:pt x="5563955" y="410737"/>
                </a:cubicBezTo>
                <a:cubicBezTo>
                  <a:pt x="5558615" y="405727"/>
                  <a:pt x="5555765" y="401260"/>
                  <a:pt x="5555408" y="397335"/>
                </a:cubicBezTo>
                <a:cubicBezTo>
                  <a:pt x="5554165" y="394549"/>
                  <a:pt x="5553544" y="391034"/>
                  <a:pt x="5553544" y="386791"/>
                </a:cubicBezTo>
                <a:cubicBezTo>
                  <a:pt x="5553544" y="382548"/>
                  <a:pt x="5553544" y="379978"/>
                  <a:pt x="5553544" y="379083"/>
                </a:cubicBezTo>
                <a:cubicBezTo>
                  <a:pt x="5553544" y="369386"/>
                  <a:pt x="5555345" y="353810"/>
                  <a:pt x="5558948" y="332352"/>
                </a:cubicBezTo>
                <a:cubicBezTo>
                  <a:pt x="5562550" y="310895"/>
                  <a:pt x="5567688" y="291029"/>
                  <a:pt x="5574361" y="272755"/>
                </a:cubicBezTo>
                <a:cubicBezTo>
                  <a:pt x="5581033" y="254482"/>
                  <a:pt x="5588757" y="245345"/>
                  <a:pt x="5597535" y="245345"/>
                </a:cubicBezTo>
                <a:lnTo>
                  <a:pt x="5603509" y="241450"/>
                </a:lnTo>
                <a:lnTo>
                  <a:pt x="5584640" y="228175"/>
                </a:lnTo>
                <a:cubicBezTo>
                  <a:pt x="5578416" y="222543"/>
                  <a:pt x="5575148" y="219651"/>
                  <a:pt x="5574839" y="219499"/>
                </a:cubicBezTo>
                <a:cubicBezTo>
                  <a:pt x="5574034" y="219499"/>
                  <a:pt x="5571763" y="219798"/>
                  <a:pt x="5568024" y="220395"/>
                </a:cubicBezTo>
                <a:cubicBezTo>
                  <a:pt x="5564286" y="220993"/>
                  <a:pt x="5561282" y="221292"/>
                  <a:pt x="5559016" y="221292"/>
                </a:cubicBezTo>
                <a:cubicBezTo>
                  <a:pt x="5551924" y="221292"/>
                  <a:pt x="5544569" y="220396"/>
                  <a:pt x="5536949" y="218606"/>
                </a:cubicBezTo>
                <a:lnTo>
                  <a:pt x="5536949" y="208569"/>
                </a:lnTo>
                <a:cubicBezTo>
                  <a:pt x="5548593" y="208569"/>
                  <a:pt x="5558311" y="207119"/>
                  <a:pt x="5566102" y="204218"/>
                </a:cubicBezTo>
                <a:cubicBezTo>
                  <a:pt x="5561021" y="191969"/>
                  <a:pt x="5558480" y="177789"/>
                  <a:pt x="5558480" y="161677"/>
                </a:cubicBezTo>
                <a:lnTo>
                  <a:pt x="5559823" y="159020"/>
                </a:lnTo>
                <a:lnTo>
                  <a:pt x="5558480" y="153705"/>
                </a:lnTo>
                <a:cubicBezTo>
                  <a:pt x="5558480" y="141613"/>
                  <a:pt x="5560143" y="127473"/>
                  <a:pt x="5563470" y="111285"/>
                </a:cubicBezTo>
                <a:cubicBezTo>
                  <a:pt x="5566797" y="95097"/>
                  <a:pt x="5571263" y="77250"/>
                  <a:pt x="5576868" y="57743"/>
                </a:cubicBezTo>
                <a:lnTo>
                  <a:pt x="5583547" y="30082"/>
                </a:lnTo>
                <a:close/>
                <a:moveTo>
                  <a:pt x="2560448" y="25124"/>
                </a:moveTo>
                <a:lnTo>
                  <a:pt x="2573000" y="25124"/>
                </a:lnTo>
                <a:cubicBezTo>
                  <a:pt x="2578900" y="25124"/>
                  <a:pt x="2585421" y="28032"/>
                  <a:pt x="2592563" y="33847"/>
                </a:cubicBezTo>
                <a:cubicBezTo>
                  <a:pt x="2599704" y="39662"/>
                  <a:pt x="2604575" y="45544"/>
                  <a:pt x="2607175" y="51492"/>
                </a:cubicBezTo>
                <a:cubicBezTo>
                  <a:pt x="2607175" y="59493"/>
                  <a:pt x="2603192" y="66234"/>
                  <a:pt x="2595224" y="71716"/>
                </a:cubicBezTo>
                <a:cubicBezTo>
                  <a:pt x="2587256" y="77198"/>
                  <a:pt x="2578198" y="82472"/>
                  <a:pt x="2568049" y="87539"/>
                </a:cubicBezTo>
                <a:cubicBezTo>
                  <a:pt x="2567244" y="88892"/>
                  <a:pt x="2558749" y="94886"/>
                  <a:pt x="2542564" y="105520"/>
                </a:cubicBezTo>
                <a:cubicBezTo>
                  <a:pt x="2538517" y="108179"/>
                  <a:pt x="2534960" y="110509"/>
                  <a:pt x="2531891" y="112512"/>
                </a:cubicBezTo>
                <a:lnTo>
                  <a:pt x="2530053" y="113705"/>
                </a:lnTo>
                <a:lnTo>
                  <a:pt x="2545925" y="112142"/>
                </a:lnTo>
                <a:cubicBezTo>
                  <a:pt x="2558655" y="117010"/>
                  <a:pt x="2565020" y="123789"/>
                  <a:pt x="2565020" y="132481"/>
                </a:cubicBezTo>
                <a:cubicBezTo>
                  <a:pt x="2558667" y="137243"/>
                  <a:pt x="2550235" y="141432"/>
                  <a:pt x="2539724" y="145047"/>
                </a:cubicBezTo>
                <a:cubicBezTo>
                  <a:pt x="2536800" y="145923"/>
                  <a:pt x="2533783" y="146959"/>
                  <a:pt x="2530673" y="148154"/>
                </a:cubicBezTo>
                <a:cubicBezTo>
                  <a:pt x="2527410" y="149573"/>
                  <a:pt x="2523670" y="151831"/>
                  <a:pt x="2519452" y="154928"/>
                </a:cubicBezTo>
                <a:lnTo>
                  <a:pt x="2511944" y="161220"/>
                </a:lnTo>
                <a:lnTo>
                  <a:pt x="2516793" y="161913"/>
                </a:lnTo>
                <a:lnTo>
                  <a:pt x="2519486" y="161020"/>
                </a:lnTo>
                <a:lnTo>
                  <a:pt x="2521286" y="161913"/>
                </a:lnTo>
                <a:lnTo>
                  <a:pt x="2522500" y="160577"/>
                </a:lnTo>
                <a:cubicBezTo>
                  <a:pt x="2536250" y="160577"/>
                  <a:pt x="2548043" y="163114"/>
                  <a:pt x="2557880" y="168189"/>
                </a:cubicBezTo>
                <a:cubicBezTo>
                  <a:pt x="2567717" y="173263"/>
                  <a:pt x="2578319" y="181151"/>
                  <a:pt x="2589687" y="191852"/>
                </a:cubicBezTo>
                <a:cubicBezTo>
                  <a:pt x="2589687" y="197315"/>
                  <a:pt x="2595312" y="200046"/>
                  <a:pt x="2606561" y="200046"/>
                </a:cubicBezTo>
                <a:cubicBezTo>
                  <a:pt x="2623049" y="200723"/>
                  <a:pt x="2634552" y="202689"/>
                  <a:pt x="2641072" y="205947"/>
                </a:cubicBezTo>
                <a:cubicBezTo>
                  <a:pt x="2642706" y="206599"/>
                  <a:pt x="2644193" y="207373"/>
                  <a:pt x="2645534" y="208269"/>
                </a:cubicBezTo>
                <a:cubicBezTo>
                  <a:pt x="2646874" y="209164"/>
                  <a:pt x="2648087" y="209831"/>
                  <a:pt x="2649173" y="210269"/>
                </a:cubicBezTo>
                <a:cubicBezTo>
                  <a:pt x="2651093" y="211093"/>
                  <a:pt x="2654669" y="212299"/>
                  <a:pt x="2659903" y="213887"/>
                </a:cubicBezTo>
                <a:cubicBezTo>
                  <a:pt x="2665138" y="215476"/>
                  <a:pt x="2669544" y="217870"/>
                  <a:pt x="2673123" y="221070"/>
                </a:cubicBezTo>
                <a:cubicBezTo>
                  <a:pt x="2676702" y="224271"/>
                  <a:pt x="2678491" y="227366"/>
                  <a:pt x="2678491" y="230357"/>
                </a:cubicBezTo>
                <a:cubicBezTo>
                  <a:pt x="2679177" y="230476"/>
                  <a:pt x="2680580" y="232271"/>
                  <a:pt x="2682699" y="235740"/>
                </a:cubicBezTo>
                <a:cubicBezTo>
                  <a:pt x="2684818" y="239210"/>
                  <a:pt x="2686257" y="242544"/>
                  <a:pt x="2687014" y="245745"/>
                </a:cubicBezTo>
                <a:lnTo>
                  <a:pt x="2686114" y="250367"/>
                </a:lnTo>
                <a:lnTo>
                  <a:pt x="2687014" y="258968"/>
                </a:lnTo>
                <a:cubicBezTo>
                  <a:pt x="2677255" y="258330"/>
                  <a:pt x="2673069" y="257732"/>
                  <a:pt x="2674455" y="257175"/>
                </a:cubicBezTo>
                <a:lnTo>
                  <a:pt x="2682978" y="259068"/>
                </a:lnTo>
                <a:lnTo>
                  <a:pt x="2682978" y="265483"/>
                </a:lnTo>
                <a:lnTo>
                  <a:pt x="2670476" y="267490"/>
                </a:lnTo>
                <a:cubicBezTo>
                  <a:pt x="2668485" y="266947"/>
                  <a:pt x="2665967" y="265914"/>
                  <a:pt x="2662922" y="264390"/>
                </a:cubicBezTo>
                <a:cubicBezTo>
                  <a:pt x="2659876" y="262866"/>
                  <a:pt x="2657563" y="262104"/>
                  <a:pt x="2655981" y="262104"/>
                </a:cubicBezTo>
                <a:cubicBezTo>
                  <a:pt x="2657234" y="262104"/>
                  <a:pt x="2657860" y="262852"/>
                  <a:pt x="2657860" y="264347"/>
                </a:cubicBezTo>
                <a:cubicBezTo>
                  <a:pt x="2651231" y="262285"/>
                  <a:pt x="2643319" y="260050"/>
                  <a:pt x="2634125" y="257643"/>
                </a:cubicBezTo>
                <a:cubicBezTo>
                  <a:pt x="2624931" y="255235"/>
                  <a:pt x="2618610" y="254032"/>
                  <a:pt x="2615162" y="254032"/>
                </a:cubicBezTo>
                <a:cubicBezTo>
                  <a:pt x="2607818" y="254032"/>
                  <a:pt x="2600219" y="254630"/>
                  <a:pt x="2592363" y="255828"/>
                </a:cubicBezTo>
                <a:cubicBezTo>
                  <a:pt x="2584507" y="257026"/>
                  <a:pt x="2577079" y="258360"/>
                  <a:pt x="2570078" y="259829"/>
                </a:cubicBezTo>
                <a:cubicBezTo>
                  <a:pt x="2563077" y="261298"/>
                  <a:pt x="2559446" y="261837"/>
                  <a:pt x="2559184" y="261447"/>
                </a:cubicBezTo>
                <a:cubicBezTo>
                  <a:pt x="2563856" y="265085"/>
                  <a:pt x="2572423" y="269579"/>
                  <a:pt x="2584887" y="274927"/>
                </a:cubicBezTo>
                <a:cubicBezTo>
                  <a:pt x="2594364" y="286095"/>
                  <a:pt x="2599103" y="296608"/>
                  <a:pt x="2599103" y="306467"/>
                </a:cubicBezTo>
                <a:lnTo>
                  <a:pt x="2595517" y="307181"/>
                </a:lnTo>
                <a:lnTo>
                  <a:pt x="2595967" y="307295"/>
                </a:lnTo>
                <a:lnTo>
                  <a:pt x="2588359" y="316375"/>
                </a:lnTo>
                <a:cubicBezTo>
                  <a:pt x="2580777" y="315780"/>
                  <a:pt x="2575657" y="315482"/>
                  <a:pt x="2573000" y="315482"/>
                </a:cubicBezTo>
                <a:cubicBezTo>
                  <a:pt x="2569528" y="315482"/>
                  <a:pt x="2561872" y="317097"/>
                  <a:pt x="2550032" y="320326"/>
                </a:cubicBezTo>
                <a:cubicBezTo>
                  <a:pt x="2538193" y="323555"/>
                  <a:pt x="2532273" y="324900"/>
                  <a:pt x="2532273" y="324362"/>
                </a:cubicBezTo>
                <a:cubicBezTo>
                  <a:pt x="2532273" y="333230"/>
                  <a:pt x="2532840" y="345588"/>
                  <a:pt x="2533973" y="361438"/>
                </a:cubicBezTo>
                <a:cubicBezTo>
                  <a:pt x="2535531" y="376373"/>
                  <a:pt x="2536309" y="389432"/>
                  <a:pt x="2536309" y="400614"/>
                </a:cubicBezTo>
                <a:cubicBezTo>
                  <a:pt x="2536309" y="410796"/>
                  <a:pt x="2534115" y="421205"/>
                  <a:pt x="2529726" y="431840"/>
                </a:cubicBezTo>
                <a:cubicBezTo>
                  <a:pt x="2525338" y="442474"/>
                  <a:pt x="2518085" y="447792"/>
                  <a:pt x="2507970" y="447792"/>
                </a:cubicBezTo>
                <a:cubicBezTo>
                  <a:pt x="2496364" y="447792"/>
                  <a:pt x="2481538" y="440388"/>
                  <a:pt x="2463493" y="425582"/>
                </a:cubicBezTo>
                <a:cubicBezTo>
                  <a:pt x="2454471" y="418178"/>
                  <a:pt x="2445062" y="409586"/>
                  <a:pt x="2435266" y="399805"/>
                </a:cubicBezTo>
                <a:lnTo>
                  <a:pt x="2409867" y="372439"/>
                </a:lnTo>
                <a:lnTo>
                  <a:pt x="2404807" y="372439"/>
                </a:lnTo>
                <a:cubicBezTo>
                  <a:pt x="2401593" y="372439"/>
                  <a:pt x="2398575" y="368348"/>
                  <a:pt x="2395756" y="360166"/>
                </a:cubicBezTo>
                <a:lnTo>
                  <a:pt x="2401221" y="360166"/>
                </a:lnTo>
                <a:cubicBezTo>
                  <a:pt x="2403860" y="360166"/>
                  <a:pt x="2405814" y="360915"/>
                  <a:pt x="2407086" y="362413"/>
                </a:cubicBezTo>
                <a:cubicBezTo>
                  <a:pt x="2407722" y="363162"/>
                  <a:pt x="2408343" y="364372"/>
                  <a:pt x="2408951" y="366043"/>
                </a:cubicBezTo>
                <a:lnTo>
                  <a:pt x="2409188" y="366896"/>
                </a:lnTo>
                <a:lnTo>
                  <a:pt x="2411436" y="366896"/>
                </a:lnTo>
                <a:cubicBezTo>
                  <a:pt x="2446427" y="395899"/>
                  <a:pt x="2466944" y="410401"/>
                  <a:pt x="2472987" y="410401"/>
                </a:cubicBezTo>
                <a:cubicBezTo>
                  <a:pt x="2475297" y="410401"/>
                  <a:pt x="2477130" y="404360"/>
                  <a:pt x="2478488" y="392277"/>
                </a:cubicBezTo>
                <a:cubicBezTo>
                  <a:pt x="2479845" y="380195"/>
                  <a:pt x="2480524" y="367872"/>
                  <a:pt x="2480524" y="355309"/>
                </a:cubicBezTo>
                <a:cubicBezTo>
                  <a:pt x="2480524" y="344602"/>
                  <a:pt x="2480869" y="339249"/>
                  <a:pt x="2481560" y="339249"/>
                </a:cubicBezTo>
                <a:cubicBezTo>
                  <a:pt x="2479045" y="339754"/>
                  <a:pt x="2475694" y="340604"/>
                  <a:pt x="2471508" y="341800"/>
                </a:cubicBezTo>
                <a:cubicBezTo>
                  <a:pt x="2467322" y="342995"/>
                  <a:pt x="2464686" y="343748"/>
                  <a:pt x="2463600" y="344057"/>
                </a:cubicBezTo>
                <a:lnTo>
                  <a:pt x="2448770" y="348108"/>
                </a:lnTo>
                <a:cubicBezTo>
                  <a:pt x="2427610" y="354423"/>
                  <a:pt x="2411070" y="358347"/>
                  <a:pt x="2399149" y="359881"/>
                </a:cubicBezTo>
                <a:cubicBezTo>
                  <a:pt x="2392887" y="358485"/>
                  <a:pt x="2387252" y="355850"/>
                  <a:pt x="2382247" y="351976"/>
                </a:cubicBezTo>
                <a:cubicBezTo>
                  <a:pt x="2377242" y="348102"/>
                  <a:pt x="2371577" y="343002"/>
                  <a:pt x="2365252" y="336678"/>
                </a:cubicBezTo>
                <a:cubicBezTo>
                  <a:pt x="2365252" y="330844"/>
                  <a:pt x="2366237" y="326747"/>
                  <a:pt x="2368206" y="324387"/>
                </a:cubicBezTo>
                <a:cubicBezTo>
                  <a:pt x="2370175" y="322027"/>
                  <a:pt x="2373008" y="319768"/>
                  <a:pt x="2376704" y="317611"/>
                </a:cubicBezTo>
                <a:lnTo>
                  <a:pt x="2403271" y="300952"/>
                </a:lnTo>
                <a:lnTo>
                  <a:pt x="2420852" y="291236"/>
                </a:lnTo>
                <a:cubicBezTo>
                  <a:pt x="2431534" y="285893"/>
                  <a:pt x="2439347" y="281468"/>
                  <a:pt x="2444291" y="277963"/>
                </a:cubicBezTo>
                <a:cubicBezTo>
                  <a:pt x="2448453" y="274972"/>
                  <a:pt x="2452163" y="272314"/>
                  <a:pt x="2455421" y="269987"/>
                </a:cubicBezTo>
                <a:cubicBezTo>
                  <a:pt x="2458678" y="267661"/>
                  <a:pt x="2461733" y="265428"/>
                  <a:pt x="2464586" y="263290"/>
                </a:cubicBezTo>
                <a:cubicBezTo>
                  <a:pt x="2470182" y="263290"/>
                  <a:pt x="2475942" y="258351"/>
                  <a:pt x="2481867" y="248474"/>
                </a:cubicBezTo>
                <a:lnTo>
                  <a:pt x="2481867" y="246774"/>
                </a:lnTo>
                <a:cubicBezTo>
                  <a:pt x="2481867" y="247774"/>
                  <a:pt x="2480363" y="247963"/>
                  <a:pt x="2477355" y="247341"/>
                </a:cubicBezTo>
                <a:cubicBezTo>
                  <a:pt x="2474348" y="246720"/>
                  <a:pt x="2471599" y="246409"/>
                  <a:pt x="2469108" y="246409"/>
                </a:cubicBezTo>
                <a:cubicBezTo>
                  <a:pt x="2463303" y="246085"/>
                  <a:pt x="2456490" y="244783"/>
                  <a:pt x="2448670" y="242502"/>
                </a:cubicBezTo>
                <a:cubicBezTo>
                  <a:pt x="2440850" y="240220"/>
                  <a:pt x="2436611" y="237784"/>
                  <a:pt x="2435954" y="235194"/>
                </a:cubicBezTo>
                <a:cubicBezTo>
                  <a:pt x="2411498" y="260744"/>
                  <a:pt x="2388310" y="278999"/>
                  <a:pt x="2366388" y="289958"/>
                </a:cubicBezTo>
                <a:cubicBezTo>
                  <a:pt x="2342166" y="301592"/>
                  <a:pt x="2324773" y="307410"/>
                  <a:pt x="2314210" y="307410"/>
                </a:cubicBezTo>
                <a:cubicBezTo>
                  <a:pt x="2307957" y="307410"/>
                  <a:pt x="2300624" y="306357"/>
                  <a:pt x="2292211" y="304252"/>
                </a:cubicBezTo>
                <a:cubicBezTo>
                  <a:pt x="2283798" y="302147"/>
                  <a:pt x="2279592" y="297787"/>
                  <a:pt x="2279592" y="291172"/>
                </a:cubicBezTo>
                <a:cubicBezTo>
                  <a:pt x="2279592" y="289205"/>
                  <a:pt x="2281597" y="286636"/>
                  <a:pt x="2285607" y="283464"/>
                </a:cubicBezTo>
                <a:lnTo>
                  <a:pt x="2293043" y="288407"/>
                </a:lnTo>
                <a:cubicBezTo>
                  <a:pt x="2300178" y="288407"/>
                  <a:pt x="2310909" y="283704"/>
                  <a:pt x="2325237" y="274298"/>
                </a:cubicBezTo>
                <a:cubicBezTo>
                  <a:pt x="2339564" y="264892"/>
                  <a:pt x="2351024" y="256025"/>
                  <a:pt x="2359616" y="247695"/>
                </a:cubicBezTo>
                <a:lnTo>
                  <a:pt x="2383512" y="222863"/>
                </a:lnTo>
                <a:lnTo>
                  <a:pt x="2395206" y="210698"/>
                </a:lnTo>
                <a:cubicBezTo>
                  <a:pt x="2399573" y="205749"/>
                  <a:pt x="2402124" y="202909"/>
                  <a:pt x="2402857" y="202175"/>
                </a:cubicBezTo>
                <a:cubicBezTo>
                  <a:pt x="2409419" y="197584"/>
                  <a:pt x="2414189" y="194098"/>
                  <a:pt x="2417166" y="191717"/>
                </a:cubicBezTo>
                <a:cubicBezTo>
                  <a:pt x="2424586" y="186578"/>
                  <a:pt x="2429901" y="182673"/>
                  <a:pt x="2433111" y="180001"/>
                </a:cubicBezTo>
                <a:lnTo>
                  <a:pt x="2434983" y="178050"/>
                </a:lnTo>
                <a:lnTo>
                  <a:pt x="2426946" y="182440"/>
                </a:lnTo>
                <a:cubicBezTo>
                  <a:pt x="2408427" y="192196"/>
                  <a:pt x="2396863" y="197074"/>
                  <a:pt x="2392256" y="197074"/>
                </a:cubicBezTo>
                <a:cubicBezTo>
                  <a:pt x="2384531" y="197074"/>
                  <a:pt x="2374782" y="189816"/>
                  <a:pt x="2363009" y="175300"/>
                </a:cubicBezTo>
                <a:lnTo>
                  <a:pt x="2363909" y="172443"/>
                </a:lnTo>
                <a:lnTo>
                  <a:pt x="2363009" y="168557"/>
                </a:lnTo>
                <a:cubicBezTo>
                  <a:pt x="2369410" y="161803"/>
                  <a:pt x="2376723" y="156291"/>
                  <a:pt x="2384948" y="152019"/>
                </a:cubicBezTo>
                <a:cubicBezTo>
                  <a:pt x="2393172" y="147747"/>
                  <a:pt x="2404257" y="142413"/>
                  <a:pt x="2418202" y="136017"/>
                </a:cubicBezTo>
                <a:cubicBezTo>
                  <a:pt x="2418942" y="135722"/>
                  <a:pt x="2420677" y="134967"/>
                  <a:pt x="2423408" y="133754"/>
                </a:cubicBezTo>
                <a:lnTo>
                  <a:pt x="2429461" y="131037"/>
                </a:lnTo>
                <a:lnTo>
                  <a:pt x="2424362" y="129847"/>
                </a:lnTo>
                <a:cubicBezTo>
                  <a:pt x="2421915" y="128982"/>
                  <a:pt x="2418876" y="127685"/>
                  <a:pt x="2415244" y="125955"/>
                </a:cubicBezTo>
                <a:cubicBezTo>
                  <a:pt x="2407981" y="122495"/>
                  <a:pt x="2404145" y="119748"/>
                  <a:pt x="2403735" y="117715"/>
                </a:cubicBezTo>
                <a:cubicBezTo>
                  <a:pt x="2401864" y="115843"/>
                  <a:pt x="2398875" y="113645"/>
                  <a:pt x="2394770" y="111121"/>
                </a:cubicBezTo>
                <a:cubicBezTo>
                  <a:pt x="2392808" y="108178"/>
                  <a:pt x="2389356" y="104234"/>
                  <a:pt x="2384412" y="99291"/>
                </a:cubicBezTo>
                <a:cubicBezTo>
                  <a:pt x="2383836" y="98114"/>
                  <a:pt x="2383264" y="96677"/>
                  <a:pt x="2382697" y="94980"/>
                </a:cubicBezTo>
                <a:cubicBezTo>
                  <a:pt x="2382130" y="93282"/>
                  <a:pt x="2381847" y="91852"/>
                  <a:pt x="2381847" y="90690"/>
                </a:cubicBezTo>
                <a:cubicBezTo>
                  <a:pt x="2381847" y="64129"/>
                  <a:pt x="2388295" y="46910"/>
                  <a:pt x="2401192" y="39033"/>
                </a:cubicBezTo>
                <a:cubicBezTo>
                  <a:pt x="2403412" y="39033"/>
                  <a:pt x="2406017" y="38734"/>
                  <a:pt x="2409008" y="38137"/>
                </a:cubicBezTo>
                <a:cubicBezTo>
                  <a:pt x="2411999" y="37539"/>
                  <a:pt x="2414337" y="37240"/>
                  <a:pt x="2416023" y="37240"/>
                </a:cubicBezTo>
                <a:cubicBezTo>
                  <a:pt x="2417776" y="37240"/>
                  <a:pt x="2422183" y="39280"/>
                  <a:pt x="2429246" y="43359"/>
                </a:cubicBezTo>
                <a:cubicBezTo>
                  <a:pt x="2436309" y="47438"/>
                  <a:pt x="2442395" y="50968"/>
                  <a:pt x="2447505" y="53949"/>
                </a:cubicBezTo>
                <a:lnTo>
                  <a:pt x="2447505" y="61452"/>
                </a:lnTo>
                <a:lnTo>
                  <a:pt x="2451063" y="54842"/>
                </a:lnTo>
                <a:cubicBezTo>
                  <a:pt x="2458707" y="47808"/>
                  <a:pt x="2464905" y="41788"/>
                  <a:pt x="2469658" y="36783"/>
                </a:cubicBezTo>
                <a:cubicBezTo>
                  <a:pt x="2473068" y="38212"/>
                  <a:pt x="2478096" y="40587"/>
                  <a:pt x="2484742" y="43909"/>
                </a:cubicBezTo>
                <a:cubicBezTo>
                  <a:pt x="2491388" y="47231"/>
                  <a:pt x="2496507" y="50687"/>
                  <a:pt x="2500098" y="54278"/>
                </a:cubicBezTo>
                <a:cubicBezTo>
                  <a:pt x="2500622" y="54278"/>
                  <a:pt x="2502666" y="53318"/>
                  <a:pt x="2506231" y="51399"/>
                </a:cubicBezTo>
                <a:cubicBezTo>
                  <a:pt x="2509796" y="49480"/>
                  <a:pt x="2514233" y="46903"/>
                  <a:pt x="2519543" y="43670"/>
                </a:cubicBezTo>
                <a:cubicBezTo>
                  <a:pt x="2528706" y="37902"/>
                  <a:pt x="2536502" y="33370"/>
                  <a:pt x="2542932" y="30071"/>
                </a:cubicBezTo>
                <a:cubicBezTo>
                  <a:pt x="2549361" y="26773"/>
                  <a:pt x="2555200" y="25124"/>
                  <a:pt x="2560448" y="25124"/>
                </a:cubicBezTo>
                <a:close/>
                <a:moveTo>
                  <a:pt x="3019848" y="24224"/>
                </a:moveTo>
                <a:cubicBezTo>
                  <a:pt x="3033498" y="31116"/>
                  <a:pt x="3045061" y="40076"/>
                  <a:pt x="3054538" y="51106"/>
                </a:cubicBezTo>
                <a:cubicBezTo>
                  <a:pt x="3064016" y="62136"/>
                  <a:pt x="3071455" y="73588"/>
                  <a:pt x="3076855" y="85461"/>
                </a:cubicBezTo>
                <a:cubicBezTo>
                  <a:pt x="3082032" y="85765"/>
                  <a:pt x="3087890" y="94459"/>
                  <a:pt x="3094429" y="111542"/>
                </a:cubicBezTo>
                <a:cubicBezTo>
                  <a:pt x="3093462" y="116281"/>
                  <a:pt x="3090450" y="120336"/>
                  <a:pt x="3085392" y="123708"/>
                </a:cubicBezTo>
                <a:cubicBezTo>
                  <a:pt x="3080335" y="127080"/>
                  <a:pt x="3077746" y="128797"/>
                  <a:pt x="3077627" y="128859"/>
                </a:cubicBezTo>
                <a:cubicBezTo>
                  <a:pt x="3076251" y="130830"/>
                  <a:pt x="3074524" y="134617"/>
                  <a:pt x="3072448" y="140217"/>
                </a:cubicBezTo>
                <a:lnTo>
                  <a:pt x="3068469" y="149883"/>
                </a:lnTo>
                <a:cubicBezTo>
                  <a:pt x="3066902" y="153702"/>
                  <a:pt x="3063464" y="159436"/>
                  <a:pt x="3058157" y="167085"/>
                </a:cubicBezTo>
                <a:cubicBezTo>
                  <a:pt x="3055503" y="170909"/>
                  <a:pt x="3053274" y="174016"/>
                  <a:pt x="3051469" y="176406"/>
                </a:cubicBezTo>
                <a:lnTo>
                  <a:pt x="3050436" y="177658"/>
                </a:lnTo>
                <a:lnTo>
                  <a:pt x="3070394" y="175043"/>
                </a:lnTo>
                <a:cubicBezTo>
                  <a:pt x="3078157" y="174372"/>
                  <a:pt x="3085995" y="174036"/>
                  <a:pt x="3093908" y="174036"/>
                </a:cubicBezTo>
                <a:cubicBezTo>
                  <a:pt x="3100413" y="176927"/>
                  <a:pt x="3106760" y="180714"/>
                  <a:pt x="3112949" y="185398"/>
                </a:cubicBezTo>
                <a:cubicBezTo>
                  <a:pt x="3119138" y="190082"/>
                  <a:pt x="3122233" y="194841"/>
                  <a:pt x="3122233" y="199675"/>
                </a:cubicBezTo>
                <a:cubicBezTo>
                  <a:pt x="3122233" y="205328"/>
                  <a:pt x="3117583" y="208843"/>
                  <a:pt x="3108284" y="210219"/>
                </a:cubicBezTo>
                <a:cubicBezTo>
                  <a:pt x="3098986" y="211595"/>
                  <a:pt x="3093886" y="212436"/>
                  <a:pt x="3092986" y="212741"/>
                </a:cubicBezTo>
                <a:cubicBezTo>
                  <a:pt x="3089409" y="213341"/>
                  <a:pt x="3081368" y="215509"/>
                  <a:pt x="3068862" y="219245"/>
                </a:cubicBezTo>
                <a:cubicBezTo>
                  <a:pt x="3056355" y="222981"/>
                  <a:pt x="3049773" y="225178"/>
                  <a:pt x="3049116" y="225835"/>
                </a:cubicBezTo>
                <a:cubicBezTo>
                  <a:pt x="3046259" y="228697"/>
                  <a:pt x="3042861" y="230758"/>
                  <a:pt x="3038922" y="232018"/>
                </a:cubicBezTo>
                <a:lnTo>
                  <a:pt x="3035042" y="233317"/>
                </a:lnTo>
                <a:lnTo>
                  <a:pt x="3036140" y="233574"/>
                </a:lnTo>
                <a:cubicBezTo>
                  <a:pt x="3039259" y="234694"/>
                  <a:pt x="3043099" y="236375"/>
                  <a:pt x="3047659" y="238615"/>
                </a:cubicBezTo>
                <a:cubicBezTo>
                  <a:pt x="3056779" y="243097"/>
                  <a:pt x="3063694" y="247693"/>
                  <a:pt x="3068404" y="252403"/>
                </a:cubicBezTo>
                <a:cubicBezTo>
                  <a:pt x="3080115" y="264114"/>
                  <a:pt x="3088277" y="279584"/>
                  <a:pt x="3092890" y="298812"/>
                </a:cubicBezTo>
                <a:cubicBezTo>
                  <a:pt x="3097502" y="318041"/>
                  <a:pt x="3099808" y="338071"/>
                  <a:pt x="3099808" y="358902"/>
                </a:cubicBezTo>
                <a:cubicBezTo>
                  <a:pt x="3099808" y="381176"/>
                  <a:pt x="3097118" y="400139"/>
                  <a:pt x="3091736" y="415791"/>
                </a:cubicBezTo>
                <a:cubicBezTo>
                  <a:pt x="3086354" y="431443"/>
                  <a:pt x="3073727" y="439269"/>
                  <a:pt x="3053852" y="439269"/>
                </a:cubicBezTo>
                <a:cubicBezTo>
                  <a:pt x="3052071" y="438912"/>
                  <a:pt x="3049950" y="438405"/>
                  <a:pt x="3047487" y="437747"/>
                </a:cubicBezTo>
                <a:cubicBezTo>
                  <a:pt x="3045025" y="437090"/>
                  <a:pt x="3043146" y="436504"/>
                  <a:pt x="3041851" y="435990"/>
                </a:cubicBezTo>
                <a:cubicBezTo>
                  <a:pt x="3016386" y="428222"/>
                  <a:pt x="2997877" y="416435"/>
                  <a:pt x="2986323" y="400628"/>
                </a:cubicBezTo>
                <a:cubicBezTo>
                  <a:pt x="2979336" y="396790"/>
                  <a:pt x="2975843" y="388113"/>
                  <a:pt x="2975843" y="374597"/>
                </a:cubicBezTo>
                <a:cubicBezTo>
                  <a:pt x="2975843" y="367562"/>
                  <a:pt x="2980959" y="359086"/>
                  <a:pt x="2991191" y="349168"/>
                </a:cubicBezTo>
                <a:cubicBezTo>
                  <a:pt x="3001423" y="339251"/>
                  <a:pt x="3011093" y="331151"/>
                  <a:pt x="3020198" y="324869"/>
                </a:cubicBezTo>
                <a:cubicBezTo>
                  <a:pt x="3025018" y="321345"/>
                  <a:pt x="3030621" y="319164"/>
                  <a:pt x="3037008" y="318325"/>
                </a:cubicBezTo>
                <a:lnTo>
                  <a:pt x="3042258" y="311432"/>
                </a:lnTo>
                <a:lnTo>
                  <a:pt x="3042673" y="297001"/>
                </a:lnTo>
                <a:cubicBezTo>
                  <a:pt x="3042673" y="273736"/>
                  <a:pt x="3039713" y="262104"/>
                  <a:pt x="3033793" y="262104"/>
                </a:cubicBezTo>
                <a:cubicBezTo>
                  <a:pt x="3032307" y="262104"/>
                  <a:pt x="3029001" y="263042"/>
                  <a:pt x="3023874" y="264919"/>
                </a:cubicBezTo>
                <a:cubicBezTo>
                  <a:pt x="3018747" y="266795"/>
                  <a:pt x="3016081" y="268245"/>
                  <a:pt x="3015876" y="269269"/>
                </a:cubicBezTo>
                <a:cubicBezTo>
                  <a:pt x="3004085" y="277342"/>
                  <a:pt x="2995437" y="286314"/>
                  <a:pt x="2989934" y="296187"/>
                </a:cubicBezTo>
                <a:cubicBezTo>
                  <a:pt x="2984431" y="306060"/>
                  <a:pt x="2980711" y="316508"/>
                  <a:pt x="2978775" y="327534"/>
                </a:cubicBezTo>
                <a:cubicBezTo>
                  <a:pt x="2976839" y="338559"/>
                  <a:pt x="2975140" y="352399"/>
                  <a:pt x="2973678" y="369053"/>
                </a:cubicBezTo>
                <a:cubicBezTo>
                  <a:pt x="2972464" y="386698"/>
                  <a:pt x="2971076" y="399902"/>
                  <a:pt x="2969513" y="408665"/>
                </a:cubicBezTo>
                <a:cubicBezTo>
                  <a:pt x="2967732" y="420395"/>
                  <a:pt x="2962846" y="426260"/>
                  <a:pt x="2954854" y="426260"/>
                </a:cubicBezTo>
                <a:cubicBezTo>
                  <a:pt x="2950040" y="426260"/>
                  <a:pt x="2944970" y="424543"/>
                  <a:pt x="2939645" y="421110"/>
                </a:cubicBezTo>
                <a:cubicBezTo>
                  <a:pt x="2934321" y="417676"/>
                  <a:pt x="2930632" y="414347"/>
                  <a:pt x="2928580" y="411123"/>
                </a:cubicBezTo>
                <a:cubicBezTo>
                  <a:pt x="2917036" y="404069"/>
                  <a:pt x="2911263" y="390399"/>
                  <a:pt x="2911263" y="370110"/>
                </a:cubicBezTo>
                <a:cubicBezTo>
                  <a:pt x="2911263" y="357652"/>
                  <a:pt x="2914915" y="342139"/>
                  <a:pt x="2922218" y="323572"/>
                </a:cubicBezTo>
                <a:cubicBezTo>
                  <a:pt x="2929522" y="305006"/>
                  <a:pt x="2938825" y="287904"/>
                  <a:pt x="2950129" y="272266"/>
                </a:cubicBezTo>
                <a:cubicBezTo>
                  <a:pt x="2961433" y="256628"/>
                  <a:pt x="2972209" y="247150"/>
                  <a:pt x="2982458" y="243830"/>
                </a:cubicBezTo>
                <a:cubicBezTo>
                  <a:pt x="2982734" y="241901"/>
                  <a:pt x="2984940" y="240051"/>
                  <a:pt x="2989076" y="238280"/>
                </a:cubicBezTo>
                <a:cubicBezTo>
                  <a:pt x="2993213" y="236508"/>
                  <a:pt x="2996648" y="235484"/>
                  <a:pt x="2999381" y="235208"/>
                </a:cubicBezTo>
                <a:lnTo>
                  <a:pt x="3015339" y="226550"/>
                </a:lnTo>
                <a:lnTo>
                  <a:pt x="3008854" y="228786"/>
                </a:lnTo>
                <a:cubicBezTo>
                  <a:pt x="2997234" y="233481"/>
                  <a:pt x="2983148" y="239277"/>
                  <a:pt x="2966599" y="246173"/>
                </a:cubicBezTo>
                <a:cubicBezTo>
                  <a:pt x="2949444" y="255708"/>
                  <a:pt x="2935818" y="262541"/>
                  <a:pt x="2925719" y="266672"/>
                </a:cubicBezTo>
                <a:cubicBezTo>
                  <a:pt x="2915620" y="270804"/>
                  <a:pt x="2907392" y="272870"/>
                  <a:pt x="2901033" y="272870"/>
                </a:cubicBezTo>
                <a:cubicBezTo>
                  <a:pt x="2896971" y="272870"/>
                  <a:pt x="2892025" y="270538"/>
                  <a:pt x="2886196" y="265876"/>
                </a:cubicBezTo>
                <a:cubicBezTo>
                  <a:pt x="2880367" y="261213"/>
                  <a:pt x="2875566" y="256010"/>
                  <a:pt x="2871794" y="250267"/>
                </a:cubicBezTo>
                <a:lnTo>
                  <a:pt x="2873137" y="248495"/>
                </a:lnTo>
                <a:lnTo>
                  <a:pt x="2871794" y="247452"/>
                </a:lnTo>
                <a:cubicBezTo>
                  <a:pt x="2872809" y="243037"/>
                  <a:pt x="2888347" y="233887"/>
                  <a:pt x="2918411" y="220002"/>
                </a:cubicBezTo>
                <a:cubicBezTo>
                  <a:pt x="2940958" y="209589"/>
                  <a:pt x="2956776" y="202483"/>
                  <a:pt x="2965863" y="198684"/>
                </a:cubicBezTo>
                <a:lnTo>
                  <a:pt x="2971852" y="196325"/>
                </a:lnTo>
                <a:lnTo>
                  <a:pt x="2964902" y="188316"/>
                </a:lnTo>
                <a:cubicBezTo>
                  <a:pt x="2962509" y="184897"/>
                  <a:pt x="2960774" y="180684"/>
                  <a:pt x="2959698" y="175679"/>
                </a:cubicBezTo>
                <a:cubicBezTo>
                  <a:pt x="2959698" y="174646"/>
                  <a:pt x="2959075" y="170702"/>
                  <a:pt x="2957830" y="163849"/>
                </a:cubicBezTo>
                <a:cubicBezTo>
                  <a:pt x="2956585" y="156996"/>
                  <a:pt x="2955593" y="153569"/>
                  <a:pt x="2954854" y="153569"/>
                </a:cubicBezTo>
                <a:cubicBezTo>
                  <a:pt x="2946653" y="153569"/>
                  <a:pt x="2938435" y="150581"/>
                  <a:pt x="2930198" y="144604"/>
                </a:cubicBezTo>
                <a:cubicBezTo>
                  <a:pt x="2921961" y="138627"/>
                  <a:pt x="2914304" y="130804"/>
                  <a:pt x="2907227" y="121136"/>
                </a:cubicBezTo>
                <a:lnTo>
                  <a:pt x="2908120" y="119429"/>
                </a:lnTo>
                <a:lnTo>
                  <a:pt x="2907227" y="119058"/>
                </a:lnTo>
                <a:lnTo>
                  <a:pt x="2907227" y="109442"/>
                </a:lnTo>
                <a:lnTo>
                  <a:pt x="2914207" y="110335"/>
                </a:lnTo>
                <a:lnTo>
                  <a:pt x="2919314" y="108092"/>
                </a:lnTo>
                <a:cubicBezTo>
                  <a:pt x="2922172" y="111878"/>
                  <a:pt x="2924350" y="114321"/>
                  <a:pt x="2925847" y="115421"/>
                </a:cubicBezTo>
                <a:cubicBezTo>
                  <a:pt x="2927345" y="116522"/>
                  <a:pt x="2928939" y="117072"/>
                  <a:pt x="2930630" y="117072"/>
                </a:cubicBezTo>
                <a:cubicBezTo>
                  <a:pt x="2931721" y="117072"/>
                  <a:pt x="2934740" y="116622"/>
                  <a:pt x="2939688" y="115721"/>
                </a:cubicBezTo>
                <a:lnTo>
                  <a:pt x="2939688" y="116614"/>
                </a:lnTo>
                <a:cubicBezTo>
                  <a:pt x="2943680" y="116110"/>
                  <a:pt x="2946630" y="115538"/>
                  <a:pt x="2948539" y="114900"/>
                </a:cubicBezTo>
                <a:cubicBezTo>
                  <a:pt x="2950449" y="114262"/>
                  <a:pt x="2951826" y="113046"/>
                  <a:pt x="2952669" y="111253"/>
                </a:cubicBezTo>
                <a:cubicBezTo>
                  <a:pt x="2953512" y="109460"/>
                  <a:pt x="2954359" y="105434"/>
                  <a:pt x="2955212" y="99177"/>
                </a:cubicBezTo>
                <a:lnTo>
                  <a:pt x="2954319" y="95926"/>
                </a:lnTo>
                <a:cubicBezTo>
                  <a:pt x="2955814" y="85611"/>
                  <a:pt x="2957570" y="76567"/>
                  <a:pt x="2959587" y="68794"/>
                </a:cubicBezTo>
                <a:cubicBezTo>
                  <a:pt x="2961604" y="61022"/>
                  <a:pt x="2965117" y="56300"/>
                  <a:pt x="2970128" y="54628"/>
                </a:cubicBezTo>
                <a:lnTo>
                  <a:pt x="2984508" y="49785"/>
                </a:lnTo>
                <a:cubicBezTo>
                  <a:pt x="2989742" y="51585"/>
                  <a:pt x="2995405" y="52485"/>
                  <a:pt x="3001496" y="52485"/>
                </a:cubicBezTo>
                <a:cubicBezTo>
                  <a:pt x="3002120" y="52485"/>
                  <a:pt x="3002493" y="52348"/>
                  <a:pt x="3002614" y="52074"/>
                </a:cubicBezTo>
                <a:cubicBezTo>
                  <a:pt x="3002736" y="51800"/>
                  <a:pt x="3003275" y="48799"/>
                  <a:pt x="3004232" y="43070"/>
                </a:cubicBezTo>
                <a:lnTo>
                  <a:pt x="3006473" y="43070"/>
                </a:lnTo>
                <a:lnTo>
                  <a:pt x="3009004" y="32865"/>
                </a:lnTo>
                <a:cubicBezTo>
                  <a:pt x="3011076" y="27971"/>
                  <a:pt x="3014691" y="25091"/>
                  <a:pt x="3019848" y="24224"/>
                </a:cubicBezTo>
                <a:close/>
                <a:moveTo>
                  <a:pt x="6131716" y="21981"/>
                </a:moveTo>
                <a:cubicBezTo>
                  <a:pt x="6142674" y="26501"/>
                  <a:pt x="6151209" y="33745"/>
                  <a:pt x="6157319" y="43712"/>
                </a:cubicBezTo>
                <a:cubicBezTo>
                  <a:pt x="6164286" y="55038"/>
                  <a:pt x="6172551" y="64395"/>
                  <a:pt x="6182111" y="71784"/>
                </a:cubicBezTo>
                <a:cubicBezTo>
                  <a:pt x="6191671" y="79173"/>
                  <a:pt x="6203575" y="86201"/>
                  <a:pt x="6217819" y="92869"/>
                </a:cubicBezTo>
                <a:cubicBezTo>
                  <a:pt x="6220777" y="96198"/>
                  <a:pt x="6223736" y="100002"/>
                  <a:pt x="6226695" y="104281"/>
                </a:cubicBezTo>
                <a:cubicBezTo>
                  <a:pt x="6229655" y="108560"/>
                  <a:pt x="6231135" y="112252"/>
                  <a:pt x="6231135" y="115357"/>
                </a:cubicBezTo>
                <a:cubicBezTo>
                  <a:pt x="6231135" y="121282"/>
                  <a:pt x="6229478" y="125610"/>
                  <a:pt x="6226163" y="128341"/>
                </a:cubicBezTo>
                <a:cubicBezTo>
                  <a:pt x="6222849" y="131072"/>
                  <a:pt x="6219127" y="133153"/>
                  <a:pt x="6214997" y="134585"/>
                </a:cubicBezTo>
                <a:cubicBezTo>
                  <a:pt x="6210869" y="136016"/>
                  <a:pt x="6207845" y="137141"/>
                  <a:pt x="6205925" y="137960"/>
                </a:cubicBezTo>
                <a:cubicBezTo>
                  <a:pt x="6203396" y="139079"/>
                  <a:pt x="6193933" y="143982"/>
                  <a:pt x="6177536" y="152669"/>
                </a:cubicBezTo>
                <a:lnTo>
                  <a:pt x="6162977" y="161391"/>
                </a:lnTo>
                <a:cubicBezTo>
                  <a:pt x="6162667" y="163225"/>
                  <a:pt x="6162513" y="166597"/>
                  <a:pt x="6162513" y="171507"/>
                </a:cubicBezTo>
                <a:lnTo>
                  <a:pt x="6163270" y="229482"/>
                </a:lnTo>
                <a:lnTo>
                  <a:pt x="6178436" y="226846"/>
                </a:lnTo>
                <a:cubicBezTo>
                  <a:pt x="6191543" y="226025"/>
                  <a:pt x="6204298" y="225614"/>
                  <a:pt x="6216705" y="225614"/>
                </a:cubicBezTo>
                <a:cubicBezTo>
                  <a:pt x="6219391" y="225314"/>
                  <a:pt x="6222741" y="225164"/>
                  <a:pt x="6226756" y="225164"/>
                </a:cubicBezTo>
                <a:cubicBezTo>
                  <a:pt x="6234081" y="228988"/>
                  <a:pt x="6242749" y="232674"/>
                  <a:pt x="6252759" y="236222"/>
                </a:cubicBezTo>
                <a:cubicBezTo>
                  <a:pt x="6260808" y="238808"/>
                  <a:pt x="6267347" y="242130"/>
                  <a:pt x="6272376" y="246188"/>
                </a:cubicBezTo>
                <a:cubicBezTo>
                  <a:pt x="6277405" y="250245"/>
                  <a:pt x="6283961" y="258332"/>
                  <a:pt x="6292043" y="270448"/>
                </a:cubicBezTo>
                <a:cubicBezTo>
                  <a:pt x="6292686" y="271739"/>
                  <a:pt x="6293990" y="273742"/>
                  <a:pt x="6295954" y="276459"/>
                </a:cubicBezTo>
                <a:cubicBezTo>
                  <a:pt x="6297919" y="279176"/>
                  <a:pt x="6299417" y="282087"/>
                  <a:pt x="6300451" y="285193"/>
                </a:cubicBezTo>
                <a:cubicBezTo>
                  <a:pt x="6301485" y="288298"/>
                  <a:pt x="6302001" y="292291"/>
                  <a:pt x="6302001" y="297173"/>
                </a:cubicBezTo>
                <a:lnTo>
                  <a:pt x="6297626" y="299590"/>
                </a:lnTo>
                <a:lnTo>
                  <a:pt x="6298865" y="301273"/>
                </a:lnTo>
                <a:lnTo>
                  <a:pt x="6298865" y="307853"/>
                </a:lnTo>
                <a:lnTo>
                  <a:pt x="6289693" y="306960"/>
                </a:lnTo>
                <a:lnTo>
                  <a:pt x="6284077" y="307853"/>
                </a:lnTo>
                <a:cubicBezTo>
                  <a:pt x="6281025" y="306467"/>
                  <a:pt x="6277820" y="305074"/>
                  <a:pt x="6274462" y="303674"/>
                </a:cubicBezTo>
                <a:lnTo>
                  <a:pt x="6270187" y="302222"/>
                </a:lnTo>
                <a:lnTo>
                  <a:pt x="6263397" y="304717"/>
                </a:lnTo>
                <a:cubicBezTo>
                  <a:pt x="6249037" y="292458"/>
                  <a:pt x="6241843" y="286329"/>
                  <a:pt x="6241815" y="286329"/>
                </a:cubicBezTo>
                <a:cubicBezTo>
                  <a:pt x="6234671" y="286329"/>
                  <a:pt x="6224177" y="287374"/>
                  <a:pt x="6210333" y="289465"/>
                </a:cubicBezTo>
                <a:lnTo>
                  <a:pt x="6210333" y="281756"/>
                </a:lnTo>
                <a:lnTo>
                  <a:pt x="6223481" y="274978"/>
                </a:lnTo>
                <a:lnTo>
                  <a:pt x="6204935" y="269069"/>
                </a:lnTo>
                <a:cubicBezTo>
                  <a:pt x="6191417" y="266221"/>
                  <a:pt x="6181136" y="264797"/>
                  <a:pt x="6174093" y="264797"/>
                </a:cubicBezTo>
                <a:cubicBezTo>
                  <a:pt x="6170835" y="264797"/>
                  <a:pt x="6167938" y="264947"/>
                  <a:pt x="6165403" y="265247"/>
                </a:cubicBezTo>
                <a:cubicBezTo>
                  <a:pt x="6162866" y="265547"/>
                  <a:pt x="6162203" y="265576"/>
                  <a:pt x="6163413" y="265333"/>
                </a:cubicBezTo>
                <a:lnTo>
                  <a:pt x="6163413" y="280321"/>
                </a:lnTo>
                <a:lnTo>
                  <a:pt x="6164391" y="279885"/>
                </a:lnTo>
                <a:cubicBezTo>
                  <a:pt x="6168987" y="279885"/>
                  <a:pt x="6175257" y="281316"/>
                  <a:pt x="6183201" y="284178"/>
                </a:cubicBezTo>
                <a:cubicBezTo>
                  <a:pt x="6184705" y="284478"/>
                  <a:pt x="6186876" y="285053"/>
                  <a:pt x="6189713" y="285903"/>
                </a:cubicBezTo>
                <a:cubicBezTo>
                  <a:pt x="6192549" y="286754"/>
                  <a:pt x="6195793" y="287483"/>
                  <a:pt x="6199445" y="288093"/>
                </a:cubicBezTo>
                <a:cubicBezTo>
                  <a:pt x="6200345" y="292122"/>
                  <a:pt x="6204779" y="299352"/>
                  <a:pt x="6212747" y="309781"/>
                </a:cubicBezTo>
                <a:lnTo>
                  <a:pt x="6212747" y="315561"/>
                </a:lnTo>
                <a:lnTo>
                  <a:pt x="6209483" y="320861"/>
                </a:lnTo>
                <a:lnTo>
                  <a:pt x="6206617" y="320392"/>
                </a:lnTo>
                <a:lnTo>
                  <a:pt x="6205439" y="325632"/>
                </a:lnTo>
                <a:cubicBezTo>
                  <a:pt x="6204153" y="327538"/>
                  <a:pt x="6202225" y="328491"/>
                  <a:pt x="6199653" y="328491"/>
                </a:cubicBezTo>
                <a:cubicBezTo>
                  <a:pt x="6181799" y="328491"/>
                  <a:pt x="6169651" y="328920"/>
                  <a:pt x="6163213" y="329777"/>
                </a:cubicBezTo>
                <a:cubicBezTo>
                  <a:pt x="6162093" y="363329"/>
                  <a:pt x="6160803" y="388956"/>
                  <a:pt x="6159341" y="406658"/>
                </a:cubicBezTo>
                <a:cubicBezTo>
                  <a:pt x="6159364" y="407101"/>
                  <a:pt x="6159021" y="411755"/>
                  <a:pt x="6158312" y="420620"/>
                </a:cubicBezTo>
                <a:cubicBezTo>
                  <a:pt x="6157602" y="429486"/>
                  <a:pt x="6155349" y="434395"/>
                  <a:pt x="6151553" y="435347"/>
                </a:cubicBezTo>
                <a:lnTo>
                  <a:pt x="6144467" y="441962"/>
                </a:lnTo>
                <a:cubicBezTo>
                  <a:pt x="6137790" y="441962"/>
                  <a:pt x="6132592" y="440914"/>
                  <a:pt x="6128873" y="438819"/>
                </a:cubicBezTo>
                <a:lnTo>
                  <a:pt x="6127208" y="441062"/>
                </a:lnTo>
                <a:cubicBezTo>
                  <a:pt x="6109525" y="432042"/>
                  <a:pt x="6096875" y="423060"/>
                  <a:pt x="6089261" y="414116"/>
                </a:cubicBezTo>
                <a:cubicBezTo>
                  <a:pt x="6076697" y="379121"/>
                  <a:pt x="6061437" y="350670"/>
                  <a:pt x="6043483" y="328762"/>
                </a:cubicBezTo>
                <a:lnTo>
                  <a:pt x="6043483" y="327024"/>
                </a:lnTo>
                <a:lnTo>
                  <a:pt x="6042294" y="326787"/>
                </a:lnTo>
                <a:lnTo>
                  <a:pt x="6042160" y="326546"/>
                </a:lnTo>
                <a:lnTo>
                  <a:pt x="6030723" y="338682"/>
                </a:lnTo>
                <a:cubicBezTo>
                  <a:pt x="6026625" y="342879"/>
                  <a:pt x="6022845" y="346584"/>
                  <a:pt x="6019384" y="349797"/>
                </a:cubicBezTo>
                <a:cubicBezTo>
                  <a:pt x="6012461" y="356224"/>
                  <a:pt x="6006769" y="359438"/>
                  <a:pt x="6002307" y="359438"/>
                </a:cubicBezTo>
                <a:cubicBezTo>
                  <a:pt x="5996429" y="359438"/>
                  <a:pt x="5991157" y="357686"/>
                  <a:pt x="5986487" y="354183"/>
                </a:cubicBezTo>
                <a:cubicBezTo>
                  <a:pt x="5981817" y="350681"/>
                  <a:pt x="5976597" y="345503"/>
                  <a:pt x="5970824" y="338649"/>
                </a:cubicBezTo>
                <a:lnTo>
                  <a:pt x="5970824" y="331991"/>
                </a:lnTo>
                <a:cubicBezTo>
                  <a:pt x="5970824" y="323771"/>
                  <a:pt x="5991307" y="299397"/>
                  <a:pt x="6032275" y="258868"/>
                </a:cubicBezTo>
                <a:cubicBezTo>
                  <a:pt x="6043867" y="244771"/>
                  <a:pt x="6061497" y="224714"/>
                  <a:pt x="6085167" y="198696"/>
                </a:cubicBezTo>
                <a:lnTo>
                  <a:pt x="6088042" y="193405"/>
                </a:lnTo>
                <a:lnTo>
                  <a:pt x="6067004" y="202343"/>
                </a:lnTo>
                <a:cubicBezTo>
                  <a:pt x="6044421" y="211089"/>
                  <a:pt x="6026145" y="215463"/>
                  <a:pt x="6012179" y="215463"/>
                </a:cubicBezTo>
                <a:cubicBezTo>
                  <a:pt x="6001145" y="215463"/>
                  <a:pt x="5992239" y="213608"/>
                  <a:pt x="5985465" y="209898"/>
                </a:cubicBezTo>
                <a:cubicBezTo>
                  <a:pt x="5978691" y="206188"/>
                  <a:pt x="5970671" y="198615"/>
                  <a:pt x="5961409" y="187180"/>
                </a:cubicBezTo>
                <a:lnTo>
                  <a:pt x="5963202" y="185137"/>
                </a:lnTo>
                <a:lnTo>
                  <a:pt x="5962302" y="185652"/>
                </a:lnTo>
                <a:cubicBezTo>
                  <a:pt x="5962302" y="180480"/>
                  <a:pt x="5964127" y="177326"/>
                  <a:pt x="5967777" y="176190"/>
                </a:cubicBezTo>
                <a:cubicBezTo>
                  <a:pt x="5971428" y="175054"/>
                  <a:pt x="5974701" y="174486"/>
                  <a:pt x="5977600" y="174486"/>
                </a:cubicBezTo>
                <a:cubicBezTo>
                  <a:pt x="5980498" y="174486"/>
                  <a:pt x="5982125" y="174441"/>
                  <a:pt x="5982483" y="174350"/>
                </a:cubicBezTo>
                <a:cubicBezTo>
                  <a:pt x="5988431" y="173098"/>
                  <a:pt x="6003315" y="167707"/>
                  <a:pt x="6027135" y="158177"/>
                </a:cubicBezTo>
                <a:cubicBezTo>
                  <a:pt x="6050954" y="148647"/>
                  <a:pt x="6072871" y="139203"/>
                  <a:pt x="6092885" y="129845"/>
                </a:cubicBezTo>
                <a:cubicBezTo>
                  <a:pt x="6112900" y="120486"/>
                  <a:pt x="6123045" y="115250"/>
                  <a:pt x="6123321" y="114136"/>
                </a:cubicBezTo>
                <a:cubicBezTo>
                  <a:pt x="6124817" y="108344"/>
                  <a:pt x="6125565" y="101867"/>
                  <a:pt x="6125565" y="94705"/>
                </a:cubicBezTo>
                <a:cubicBezTo>
                  <a:pt x="6125565" y="87542"/>
                  <a:pt x="6125565" y="82970"/>
                  <a:pt x="6125565" y="80989"/>
                </a:cubicBezTo>
                <a:lnTo>
                  <a:pt x="6126458" y="80674"/>
                </a:lnTo>
                <a:lnTo>
                  <a:pt x="6125565" y="80010"/>
                </a:lnTo>
                <a:lnTo>
                  <a:pt x="6126458" y="69259"/>
                </a:lnTo>
                <a:lnTo>
                  <a:pt x="6125565" y="66944"/>
                </a:lnTo>
                <a:cubicBezTo>
                  <a:pt x="6126761" y="62610"/>
                  <a:pt x="6127358" y="58414"/>
                  <a:pt x="6127358" y="54357"/>
                </a:cubicBezTo>
                <a:cubicBezTo>
                  <a:pt x="6127358" y="53542"/>
                  <a:pt x="6127058" y="51406"/>
                  <a:pt x="6126458" y="47949"/>
                </a:cubicBezTo>
                <a:cubicBezTo>
                  <a:pt x="6127058" y="45186"/>
                  <a:pt x="6127358" y="43436"/>
                  <a:pt x="6127358" y="42698"/>
                </a:cubicBezTo>
                <a:cubicBezTo>
                  <a:pt x="6127358" y="41079"/>
                  <a:pt x="6127134" y="38706"/>
                  <a:pt x="6126687" y="35579"/>
                </a:cubicBezTo>
                <a:cubicBezTo>
                  <a:pt x="6126239" y="32453"/>
                  <a:pt x="6125865" y="29018"/>
                  <a:pt x="6125565" y="25274"/>
                </a:cubicBezTo>
                <a:close/>
                <a:moveTo>
                  <a:pt x="6546367" y="21538"/>
                </a:moveTo>
                <a:lnTo>
                  <a:pt x="6548875" y="28703"/>
                </a:lnTo>
                <a:lnTo>
                  <a:pt x="6551111" y="24224"/>
                </a:lnTo>
                <a:cubicBezTo>
                  <a:pt x="6557483" y="28763"/>
                  <a:pt x="6563836" y="32697"/>
                  <a:pt x="6570171" y="36026"/>
                </a:cubicBezTo>
                <a:cubicBezTo>
                  <a:pt x="6572175" y="42708"/>
                  <a:pt x="6574188" y="47565"/>
                  <a:pt x="6576207" y="50599"/>
                </a:cubicBezTo>
                <a:lnTo>
                  <a:pt x="6576207" y="59029"/>
                </a:lnTo>
                <a:lnTo>
                  <a:pt x="6567995" y="78244"/>
                </a:lnTo>
                <a:lnTo>
                  <a:pt x="6570719" y="80994"/>
                </a:lnTo>
                <a:lnTo>
                  <a:pt x="6571704" y="82063"/>
                </a:lnTo>
                <a:lnTo>
                  <a:pt x="6578352" y="77042"/>
                </a:lnTo>
                <a:cubicBezTo>
                  <a:pt x="6581761" y="75920"/>
                  <a:pt x="6586351" y="75359"/>
                  <a:pt x="6592123" y="75359"/>
                </a:cubicBezTo>
                <a:lnTo>
                  <a:pt x="6594402" y="76695"/>
                </a:lnTo>
                <a:lnTo>
                  <a:pt x="6595395" y="76259"/>
                </a:lnTo>
                <a:cubicBezTo>
                  <a:pt x="6599724" y="76259"/>
                  <a:pt x="6603195" y="76869"/>
                  <a:pt x="6605807" y="78088"/>
                </a:cubicBezTo>
                <a:cubicBezTo>
                  <a:pt x="6608419" y="79307"/>
                  <a:pt x="6610933" y="80789"/>
                  <a:pt x="6613347" y="82532"/>
                </a:cubicBezTo>
                <a:lnTo>
                  <a:pt x="6617462" y="81631"/>
                </a:lnTo>
                <a:cubicBezTo>
                  <a:pt x="6622287" y="88132"/>
                  <a:pt x="6628073" y="93793"/>
                  <a:pt x="6634821" y="98612"/>
                </a:cubicBezTo>
                <a:lnTo>
                  <a:pt x="6640351" y="120951"/>
                </a:lnTo>
                <a:cubicBezTo>
                  <a:pt x="6637059" y="122375"/>
                  <a:pt x="6635415" y="122453"/>
                  <a:pt x="6635415" y="121186"/>
                </a:cubicBezTo>
                <a:cubicBezTo>
                  <a:pt x="6635415" y="122720"/>
                  <a:pt x="6635712" y="125080"/>
                  <a:pt x="6636307" y="128266"/>
                </a:cubicBezTo>
                <a:cubicBezTo>
                  <a:pt x="6628026" y="141544"/>
                  <a:pt x="6621391" y="148183"/>
                  <a:pt x="6616405" y="148183"/>
                </a:cubicBezTo>
                <a:cubicBezTo>
                  <a:pt x="6616324" y="148745"/>
                  <a:pt x="6614461" y="150673"/>
                  <a:pt x="6610819" y="153969"/>
                </a:cubicBezTo>
                <a:cubicBezTo>
                  <a:pt x="6607175" y="157265"/>
                  <a:pt x="6602262" y="160929"/>
                  <a:pt x="6596081" y="164963"/>
                </a:cubicBezTo>
                <a:cubicBezTo>
                  <a:pt x="6594857" y="165787"/>
                  <a:pt x="6591967" y="167789"/>
                  <a:pt x="6587412" y="170968"/>
                </a:cubicBezTo>
                <a:cubicBezTo>
                  <a:pt x="6582857" y="174147"/>
                  <a:pt x="6579059" y="177589"/>
                  <a:pt x="6576021" y="181294"/>
                </a:cubicBezTo>
                <a:cubicBezTo>
                  <a:pt x="6567773" y="183613"/>
                  <a:pt x="6563649" y="187190"/>
                  <a:pt x="6563649" y="192024"/>
                </a:cubicBezTo>
                <a:cubicBezTo>
                  <a:pt x="6557691" y="192881"/>
                  <a:pt x="6550730" y="196848"/>
                  <a:pt x="6542767" y="203925"/>
                </a:cubicBezTo>
                <a:cubicBezTo>
                  <a:pt x="6539533" y="204628"/>
                  <a:pt x="6536349" y="206165"/>
                  <a:pt x="6533213" y="208537"/>
                </a:cubicBezTo>
                <a:lnTo>
                  <a:pt x="6524375" y="217715"/>
                </a:lnTo>
                <a:lnTo>
                  <a:pt x="6535677" y="212909"/>
                </a:lnTo>
                <a:cubicBezTo>
                  <a:pt x="6542468" y="209770"/>
                  <a:pt x="6551373" y="205483"/>
                  <a:pt x="6562391" y="200046"/>
                </a:cubicBezTo>
                <a:cubicBezTo>
                  <a:pt x="6604891" y="178515"/>
                  <a:pt x="6628957" y="168078"/>
                  <a:pt x="6634586" y="168735"/>
                </a:cubicBezTo>
                <a:lnTo>
                  <a:pt x="6642001" y="169092"/>
                </a:lnTo>
                <a:lnTo>
                  <a:pt x="6646095" y="168192"/>
                </a:lnTo>
                <a:lnTo>
                  <a:pt x="6672762" y="180758"/>
                </a:lnTo>
                <a:cubicBezTo>
                  <a:pt x="6676710" y="180758"/>
                  <a:pt x="6680937" y="183273"/>
                  <a:pt x="6685445" y="188302"/>
                </a:cubicBezTo>
                <a:cubicBezTo>
                  <a:pt x="6689953" y="193331"/>
                  <a:pt x="6693655" y="198743"/>
                  <a:pt x="6696551" y="204536"/>
                </a:cubicBezTo>
                <a:cubicBezTo>
                  <a:pt x="6699446" y="210330"/>
                  <a:pt x="6700894" y="215139"/>
                  <a:pt x="6700894" y="218963"/>
                </a:cubicBezTo>
                <a:cubicBezTo>
                  <a:pt x="6700894" y="228374"/>
                  <a:pt x="6690418" y="242555"/>
                  <a:pt x="6669465" y="261508"/>
                </a:cubicBezTo>
                <a:cubicBezTo>
                  <a:pt x="6648513" y="280460"/>
                  <a:pt x="6630664" y="295049"/>
                  <a:pt x="6615919" y="305274"/>
                </a:cubicBezTo>
                <a:cubicBezTo>
                  <a:pt x="6610428" y="309150"/>
                  <a:pt x="6600257" y="313020"/>
                  <a:pt x="6585408" y="316882"/>
                </a:cubicBezTo>
                <a:cubicBezTo>
                  <a:pt x="6574735" y="325531"/>
                  <a:pt x="6561939" y="335010"/>
                  <a:pt x="6547017" y="345318"/>
                </a:cubicBezTo>
                <a:cubicBezTo>
                  <a:pt x="6532097" y="355626"/>
                  <a:pt x="6521317" y="360781"/>
                  <a:pt x="6514678" y="360781"/>
                </a:cubicBezTo>
                <a:cubicBezTo>
                  <a:pt x="6510015" y="360781"/>
                  <a:pt x="6505525" y="359052"/>
                  <a:pt x="6501205" y="355594"/>
                </a:cubicBezTo>
                <a:lnTo>
                  <a:pt x="6490529" y="346487"/>
                </a:lnTo>
                <a:lnTo>
                  <a:pt x="6486355" y="361572"/>
                </a:lnTo>
                <a:cubicBezTo>
                  <a:pt x="6485259" y="367986"/>
                  <a:pt x="6484710" y="374868"/>
                  <a:pt x="6484710" y="382219"/>
                </a:cubicBezTo>
                <a:cubicBezTo>
                  <a:pt x="6484710" y="385705"/>
                  <a:pt x="6485833" y="387984"/>
                  <a:pt x="6488078" y="389056"/>
                </a:cubicBezTo>
                <a:cubicBezTo>
                  <a:pt x="6490323" y="390127"/>
                  <a:pt x="6494106" y="390663"/>
                  <a:pt x="6499426" y="390663"/>
                </a:cubicBezTo>
                <a:cubicBezTo>
                  <a:pt x="6502321" y="390663"/>
                  <a:pt x="6505191" y="390888"/>
                  <a:pt x="6508034" y="391338"/>
                </a:cubicBezTo>
                <a:cubicBezTo>
                  <a:pt x="6510877" y="391788"/>
                  <a:pt x="6513539" y="392013"/>
                  <a:pt x="6516021" y="392013"/>
                </a:cubicBezTo>
                <a:cubicBezTo>
                  <a:pt x="6537815" y="392013"/>
                  <a:pt x="6565818" y="388163"/>
                  <a:pt x="6600031" y="380462"/>
                </a:cubicBezTo>
                <a:cubicBezTo>
                  <a:pt x="6634245" y="372761"/>
                  <a:pt x="6663713" y="364453"/>
                  <a:pt x="6688435" y="355537"/>
                </a:cubicBezTo>
                <a:cubicBezTo>
                  <a:pt x="6702251" y="350832"/>
                  <a:pt x="6712837" y="342115"/>
                  <a:pt x="6720189" y="329387"/>
                </a:cubicBezTo>
                <a:cubicBezTo>
                  <a:pt x="6727543" y="316660"/>
                  <a:pt x="6731219" y="302726"/>
                  <a:pt x="6731219" y="287586"/>
                </a:cubicBezTo>
                <a:cubicBezTo>
                  <a:pt x="6731219" y="269784"/>
                  <a:pt x="6727753" y="252622"/>
                  <a:pt x="6720821" y="236101"/>
                </a:cubicBezTo>
                <a:cubicBezTo>
                  <a:pt x="6713889" y="219580"/>
                  <a:pt x="6703547" y="199322"/>
                  <a:pt x="6689793" y="175329"/>
                </a:cubicBezTo>
                <a:cubicBezTo>
                  <a:pt x="6686621" y="170257"/>
                  <a:pt x="6684475" y="166599"/>
                  <a:pt x="6683356" y="164356"/>
                </a:cubicBezTo>
                <a:cubicBezTo>
                  <a:pt x="6680061" y="158670"/>
                  <a:pt x="6675435" y="149871"/>
                  <a:pt x="6669479" y="137960"/>
                </a:cubicBezTo>
                <a:cubicBezTo>
                  <a:pt x="6663523" y="126049"/>
                  <a:pt x="6660033" y="116093"/>
                  <a:pt x="6659010" y="108092"/>
                </a:cubicBezTo>
                <a:cubicBezTo>
                  <a:pt x="6671673" y="121851"/>
                  <a:pt x="6683280" y="137000"/>
                  <a:pt x="6693829" y="153540"/>
                </a:cubicBezTo>
                <a:cubicBezTo>
                  <a:pt x="6711665" y="181349"/>
                  <a:pt x="6725999" y="204960"/>
                  <a:pt x="6736834" y="224374"/>
                </a:cubicBezTo>
                <a:cubicBezTo>
                  <a:pt x="6747669" y="243789"/>
                  <a:pt x="6757021" y="264619"/>
                  <a:pt x="6764891" y="286864"/>
                </a:cubicBezTo>
                <a:cubicBezTo>
                  <a:pt x="6772761" y="309110"/>
                  <a:pt x="6776697" y="330879"/>
                  <a:pt x="6776697" y="352172"/>
                </a:cubicBezTo>
                <a:cubicBezTo>
                  <a:pt x="6776697" y="366350"/>
                  <a:pt x="6774101" y="378550"/>
                  <a:pt x="6768913" y="388770"/>
                </a:cubicBezTo>
                <a:cubicBezTo>
                  <a:pt x="6763725" y="398990"/>
                  <a:pt x="6755703" y="406563"/>
                  <a:pt x="6744849" y="411487"/>
                </a:cubicBezTo>
                <a:cubicBezTo>
                  <a:pt x="6723161" y="422184"/>
                  <a:pt x="6697290" y="430012"/>
                  <a:pt x="6667236" y="434972"/>
                </a:cubicBezTo>
                <a:cubicBezTo>
                  <a:pt x="6637182" y="439932"/>
                  <a:pt x="6608903" y="442412"/>
                  <a:pt x="6582401" y="442412"/>
                </a:cubicBezTo>
                <a:cubicBezTo>
                  <a:pt x="6560603" y="442412"/>
                  <a:pt x="6539417" y="439821"/>
                  <a:pt x="6518843" y="434640"/>
                </a:cubicBezTo>
                <a:cubicBezTo>
                  <a:pt x="6498269" y="429458"/>
                  <a:pt x="6480529" y="421124"/>
                  <a:pt x="6465621" y="409637"/>
                </a:cubicBezTo>
                <a:cubicBezTo>
                  <a:pt x="6458331" y="403931"/>
                  <a:pt x="6452111" y="396895"/>
                  <a:pt x="6446963" y="388527"/>
                </a:cubicBezTo>
                <a:cubicBezTo>
                  <a:pt x="6441814" y="380159"/>
                  <a:pt x="6439239" y="371630"/>
                  <a:pt x="6439239" y="362938"/>
                </a:cubicBezTo>
                <a:cubicBezTo>
                  <a:pt x="6439239" y="352332"/>
                  <a:pt x="6441216" y="341250"/>
                  <a:pt x="6445169" y="329691"/>
                </a:cubicBezTo>
                <a:cubicBezTo>
                  <a:pt x="6447145" y="323912"/>
                  <a:pt x="6449434" y="317746"/>
                  <a:pt x="6452034" y="311194"/>
                </a:cubicBezTo>
                <a:lnTo>
                  <a:pt x="6459807" y="292677"/>
                </a:lnTo>
                <a:lnTo>
                  <a:pt x="6448269" y="298887"/>
                </a:lnTo>
                <a:lnTo>
                  <a:pt x="6443326" y="297987"/>
                </a:lnTo>
                <a:lnTo>
                  <a:pt x="6434061" y="302023"/>
                </a:lnTo>
                <a:cubicBezTo>
                  <a:pt x="6422745" y="302023"/>
                  <a:pt x="6411913" y="294089"/>
                  <a:pt x="6401563" y="278220"/>
                </a:cubicBezTo>
                <a:lnTo>
                  <a:pt x="6401563" y="270684"/>
                </a:lnTo>
                <a:cubicBezTo>
                  <a:pt x="6415123" y="252158"/>
                  <a:pt x="6425547" y="242614"/>
                  <a:pt x="6432839" y="242052"/>
                </a:cubicBezTo>
                <a:cubicBezTo>
                  <a:pt x="6433034" y="241556"/>
                  <a:pt x="6436017" y="238970"/>
                  <a:pt x="6441787" y="234293"/>
                </a:cubicBezTo>
                <a:cubicBezTo>
                  <a:pt x="6447557" y="229617"/>
                  <a:pt x="6452527" y="225759"/>
                  <a:pt x="6456699" y="222721"/>
                </a:cubicBezTo>
                <a:cubicBezTo>
                  <a:pt x="6458313" y="222459"/>
                  <a:pt x="6460440" y="221145"/>
                  <a:pt x="6463079" y="218781"/>
                </a:cubicBezTo>
                <a:cubicBezTo>
                  <a:pt x="6465717" y="216416"/>
                  <a:pt x="6467503" y="214886"/>
                  <a:pt x="6468436" y="214191"/>
                </a:cubicBezTo>
                <a:cubicBezTo>
                  <a:pt x="6471561" y="211343"/>
                  <a:pt x="6475251" y="208387"/>
                  <a:pt x="6479509" y="205322"/>
                </a:cubicBezTo>
                <a:cubicBezTo>
                  <a:pt x="6483767" y="202257"/>
                  <a:pt x="6486927" y="200596"/>
                  <a:pt x="6488989" y="200339"/>
                </a:cubicBezTo>
                <a:lnTo>
                  <a:pt x="6502283" y="186159"/>
                </a:lnTo>
                <a:cubicBezTo>
                  <a:pt x="6505036" y="185549"/>
                  <a:pt x="6508205" y="183594"/>
                  <a:pt x="6511791" y="180294"/>
                </a:cubicBezTo>
                <a:cubicBezTo>
                  <a:pt x="6515378" y="176993"/>
                  <a:pt x="6517747" y="175055"/>
                  <a:pt x="6518900" y="174479"/>
                </a:cubicBezTo>
                <a:lnTo>
                  <a:pt x="6524007" y="173511"/>
                </a:lnTo>
                <a:lnTo>
                  <a:pt x="6524007" y="171821"/>
                </a:lnTo>
                <a:cubicBezTo>
                  <a:pt x="6526717" y="166411"/>
                  <a:pt x="6532287" y="161234"/>
                  <a:pt x="6540717" y="156291"/>
                </a:cubicBezTo>
                <a:cubicBezTo>
                  <a:pt x="6541207" y="154595"/>
                  <a:pt x="6543307" y="151813"/>
                  <a:pt x="6547014" y="147943"/>
                </a:cubicBezTo>
                <a:cubicBezTo>
                  <a:pt x="6550722" y="144074"/>
                  <a:pt x="6553739" y="141234"/>
                  <a:pt x="6556069" y="139424"/>
                </a:cubicBezTo>
                <a:lnTo>
                  <a:pt x="6557515" y="135996"/>
                </a:lnTo>
                <a:lnTo>
                  <a:pt x="6549197" y="138767"/>
                </a:lnTo>
                <a:lnTo>
                  <a:pt x="6547453" y="137867"/>
                </a:lnTo>
                <a:cubicBezTo>
                  <a:pt x="6546839" y="139705"/>
                  <a:pt x="6543441" y="141051"/>
                  <a:pt x="6537259" y="141903"/>
                </a:cubicBezTo>
                <a:cubicBezTo>
                  <a:pt x="6534487" y="141308"/>
                  <a:pt x="6532939" y="141010"/>
                  <a:pt x="6532616" y="141010"/>
                </a:cubicBezTo>
                <a:cubicBezTo>
                  <a:pt x="6531645" y="141010"/>
                  <a:pt x="6530039" y="141384"/>
                  <a:pt x="6527801" y="142132"/>
                </a:cubicBezTo>
                <a:cubicBezTo>
                  <a:pt x="6525563" y="142880"/>
                  <a:pt x="6523281" y="143253"/>
                  <a:pt x="6520957" y="143253"/>
                </a:cubicBezTo>
                <a:cubicBezTo>
                  <a:pt x="6515137" y="143253"/>
                  <a:pt x="6508603" y="139629"/>
                  <a:pt x="6501355" y="132381"/>
                </a:cubicBezTo>
                <a:cubicBezTo>
                  <a:pt x="6494106" y="125132"/>
                  <a:pt x="6490323" y="119060"/>
                  <a:pt x="6490003" y="114164"/>
                </a:cubicBezTo>
                <a:lnTo>
                  <a:pt x="6486781" y="109113"/>
                </a:lnTo>
                <a:cubicBezTo>
                  <a:pt x="6486781" y="100065"/>
                  <a:pt x="6489473" y="92864"/>
                  <a:pt x="6494853" y="87511"/>
                </a:cubicBezTo>
                <a:lnTo>
                  <a:pt x="6493961" y="86225"/>
                </a:lnTo>
                <a:lnTo>
                  <a:pt x="6523271" y="34397"/>
                </a:lnTo>
                <a:cubicBezTo>
                  <a:pt x="6525357" y="30939"/>
                  <a:pt x="6528226" y="27932"/>
                  <a:pt x="6531877" y="25374"/>
                </a:cubicBezTo>
                <a:cubicBezTo>
                  <a:pt x="6535527" y="22817"/>
                  <a:pt x="6540357" y="21538"/>
                  <a:pt x="6546367" y="21538"/>
                </a:cubicBezTo>
                <a:close/>
                <a:moveTo>
                  <a:pt x="2072837" y="18402"/>
                </a:moveTo>
                <a:cubicBezTo>
                  <a:pt x="2076162" y="20612"/>
                  <a:pt x="2082184" y="23731"/>
                  <a:pt x="2090904" y="27760"/>
                </a:cubicBezTo>
                <a:cubicBezTo>
                  <a:pt x="2098010" y="30918"/>
                  <a:pt x="2104316" y="34197"/>
                  <a:pt x="2109824" y="37597"/>
                </a:cubicBezTo>
                <a:cubicBezTo>
                  <a:pt x="2115332" y="40998"/>
                  <a:pt x="2119281" y="45248"/>
                  <a:pt x="2121672" y="50349"/>
                </a:cubicBezTo>
                <a:cubicBezTo>
                  <a:pt x="2122329" y="51654"/>
                  <a:pt x="2123518" y="54527"/>
                  <a:pt x="2125237" y="58968"/>
                </a:cubicBezTo>
                <a:cubicBezTo>
                  <a:pt x="2126956" y="63409"/>
                  <a:pt x="2129316" y="66963"/>
                  <a:pt x="2132316" y="69630"/>
                </a:cubicBezTo>
                <a:lnTo>
                  <a:pt x="2132931" y="78988"/>
                </a:lnTo>
                <a:cubicBezTo>
                  <a:pt x="2132931" y="81448"/>
                  <a:pt x="2132346" y="83585"/>
                  <a:pt x="2131177" y="85400"/>
                </a:cubicBezTo>
                <a:lnTo>
                  <a:pt x="2128328" y="87823"/>
                </a:lnTo>
                <a:lnTo>
                  <a:pt x="2130244" y="89447"/>
                </a:lnTo>
                <a:lnTo>
                  <a:pt x="2130244" y="97955"/>
                </a:lnTo>
                <a:lnTo>
                  <a:pt x="2120565" y="96605"/>
                </a:lnTo>
                <a:lnTo>
                  <a:pt x="2118050" y="97955"/>
                </a:lnTo>
                <a:lnTo>
                  <a:pt x="2111256" y="95712"/>
                </a:lnTo>
                <a:cubicBezTo>
                  <a:pt x="2099798" y="100184"/>
                  <a:pt x="2088471" y="106030"/>
                  <a:pt x="2077277" y="113250"/>
                </a:cubicBezTo>
                <a:cubicBezTo>
                  <a:pt x="2066083" y="120470"/>
                  <a:pt x="2051594" y="130471"/>
                  <a:pt x="2033811" y="143253"/>
                </a:cubicBezTo>
                <a:cubicBezTo>
                  <a:pt x="2033811" y="141544"/>
                  <a:pt x="2036286" y="141832"/>
                  <a:pt x="2041237" y="144118"/>
                </a:cubicBezTo>
                <a:cubicBezTo>
                  <a:pt x="2046188" y="146404"/>
                  <a:pt x="2049430" y="147925"/>
                  <a:pt x="2050963" y="148683"/>
                </a:cubicBezTo>
                <a:cubicBezTo>
                  <a:pt x="2061403" y="154883"/>
                  <a:pt x="2068244" y="162311"/>
                  <a:pt x="2071487" y="170964"/>
                </a:cubicBezTo>
                <a:cubicBezTo>
                  <a:pt x="2071487" y="177670"/>
                  <a:pt x="2065142" y="184154"/>
                  <a:pt x="2052453" y="190417"/>
                </a:cubicBezTo>
                <a:lnTo>
                  <a:pt x="2030320" y="199262"/>
                </a:lnTo>
                <a:lnTo>
                  <a:pt x="2039797" y="202301"/>
                </a:lnTo>
                <a:cubicBezTo>
                  <a:pt x="2046140" y="204585"/>
                  <a:pt x="2052747" y="207204"/>
                  <a:pt x="2059618" y="210158"/>
                </a:cubicBezTo>
                <a:cubicBezTo>
                  <a:pt x="2073360" y="216066"/>
                  <a:pt x="2080400" y="221570"/>
                  <a:pt x="2080738" y="226671"/>
                </a:cubicBezTo>
                <a:lnTo>
                  <a:pt x="2081560" y="227493"/>
                </a:lnTo>
                <a:cubicBezTo>
                  <a:pt x="2082022" y="232074"/>
                  <a:pt x="2080742" y="235630"/>
                  <a:pt x="2077720" y="238162"/>
                </a:cubicBezTo>
                <a:cubicBezTo>
                  <a:pt x="2074698" y="240693"/>
                  <a:pt x="2070632" y="243714"/>
                  <a:pt x="2065522" y="247224"/>
                </a:cubicBezTo>
                <a:lnTo>
                  <a:pt x="2058574" y="251776"/>
                </a:lnTo>
                <a:lnTo>
                  <a:pt x="2059562" y="257096"/>
                </a:lnTo>
                <a:cubicBezTo>
                  <a:pt x="2061729" y="264451"/>
                  <a:pt x="2067147" y="276359"/>
                  <a:pt x="2075816" y="292822"/>
                </a:cubicBezTo>
                <a:cubicBezTo>
                  <a:pt x="2087375" y="314773"/>
                  <a:pt x="2096397" y="330722"/>
                  <a:pt x="2102884" y="340671"/>
                </a:cubicBezTo>
                <a:cubicBezTo>
                  <a:pt x="2106046" y="343643"/>
                  <a:pt x="2111183" y="348611"/>
                  <a:pt x="2118293" y="355576"/>
                </a:cubicBezTo>
                <a:cubicBezTo>
                  <a:pt x="2121848" y="359059"/>
                  <a:pt x="2125007" y="361931"/>
                  <a:pt x="2127769" y="364191"/>
                </a:cubicBezTo>
                <a:lnTo>
                  <a:pt x="2129190" y="365182"/>
                </a:lnTo>
                <a:lnTo>
                  <a:pt x="2121586" y="295651"/>
                </a:lnTo>
                <a:cubicBezTo>
                  <a:pt x="2121010" y="291036"/>
                  <a:pt x="2120422" y="287541"/>
                  <a:pt x="2119822" y="285164"/>
                </a:cubicBezTo>
                <a:cubicBezTo>
                  <a:pt x="2119507" y="282921"/>
                  <a:pt x="2119043" y="279273"/>
                  <a:pt x="2118429" y="274220"/>
                </a:cubicBezTo>
                <a:cubicBezTo>
                  <a:pt x="2117814" y="269167"/>
                  <a:pt x="2117507" y="264352"/>
                  <a:pt x="2117507" y="259775"/>
                </a:cubicBezTo>
                <a:lnTo>
                  <a:pt x="2117957" y="256896"/>
                </a:lnTo>
                <a:cubicBezTo>
                  <a:pt x="2115895" y="251534"/>
                  <a:pt x="2114252" y="236141"/>
                  <a:pt x="2113028" y="210719"/>
                </a:cubicBezTo>
                <a:lnTo>
                  <a:pt x="2114371" y="209519"/>
                </a:lnTo>
                <a:cubicBezTo>
                  <a:pt x="2113204" y="201194"/>
                  <a:pt x="2112157" y="194777"/>
                  <a:pt x="2111228" y="190266"/>
                </a:cubicBezTo>
                <a:cubicBezTo>
                  <a:pt x="2111828" y="187766"/>
                  <a:pt x="2112128" y="184623"/>
                  <a:pt x="2112128" y="180837"/>
                </a:cubicBezTo>
                <a:cubicBezTo>
                  <a:pt x="2112128" y="177189"/>
                  <a:pt x="2111828" y="171102"/>
                  <a:pt x="2111228" y="162577"/>
                </a:cubicBezTo>
                <a:lnTo>
                  <a:pt x="2112128" y="161206"/>
                </a:lnTo>
                <a:cubicBezTo>
                  <a:pt x="2111828" y="160815"/>
                  <a:pt x="2111678" y="159136"/>
                  <a:pt x="2111678" y="156169"/>
                </a:cubicBezTo>
                <a:cubicBezTo>
                  <a:pt x="2111678" y="153326"/>
                  <a:pt x="2111828" y="151652"/>
                  <a:pt x="2112128" y="151147"/>
                </a:cubicBezTo>
                <a:lnTo>
                  <a:pt x="2111228" y="149297"/>
                </a:lnTo>
                <a:cubicBezTo>
                  <a:pt x="2111828" y="142010"/>
                  <a:pt x="2112128" y="135455"/>
                  <a:pt x="2112128" y="129630"/>
                </a:cubicBezTo>
                <a:lnTo>
                  <a:pt x="2122751" y="129630"/>
                </a:lnTo>
                <a:lnTo>
                  <a:pt x="2124415" y="140339"/>
                </a:lnTo>
                <a:lnTo>
                  <a:pt x="2123515" y="141453"/>
                </a:lnTo>
                <a:cubicBezTo>
                  <a:pt x="2124939" y="164170"/>
                  <a:pt x="2128279" y="193322"/>
                  <a:pt x="2133534" y="228907"/>
                </a:cubicBezTo>
                <a:cubicBezTo>
                  <a:pt x="2138790" y="264492"/>
                  <a:pt x="2145702" y="298394"/>
                  <a:pt x="2154273" y="330613"/>
                </a:cubicBezTo>
                <a:cubicBezTo>
                  <a:pt x="2162843" y="362831"/>
                  <a:pt x="2172517" y="386874"/>
                  <a:pt x="2183294" y="402743"/>
                </a:cubicBezTo>
                <a:cubicBezTo>
                  <a:pt x="2183761" y="404367"/>
                  <a:pt x="2184722" y="405783"/>
                  <a:pt x="2186177" y="406990"/>
                </a:cubicBezTo>
                <a:cubicBezTo>
                  <a:pt x="2187631" y="408197"/>
                  <a:pt x="2188935" y="409361"/>
                  <a:pt x="2190088" y="410480"/>
                </a:cubicBezTo>
                <a:cubicBezTo>
                  <a:pt x="2190497" y="413123"/>
                  <a:pt x="2192124" y="414602"/>
                  <a:pt x="2194967" y="414916"/>
                </a:cubicBezTo>
                <a:lnTo>
                  <a:pt x="2196174" y="433811"/>
                </a:lnTo>
                <a:lnTo>
                  <a:pt x="2191432" y="437090"/>
                </a:lnTo>
                <a:lnTo>
                  <a:pt x="2191088" y="442684"/>
                </a:lnTo>
                <a:cubicBezTo>
                  <a:pt x="2190114" y="444594"/>
                  <a:pt x="2188342" y="445548"/>
                  <a:pt x="2185773" y="445548"/>
                </a:cubicBezTo>
                <a:cubicBezTo>
                  <a:pt x="2180844" y="445548"/>
                  <a:pt x="2176250" y="445212"/>
                  <a:pt x="2171992" y="444539"/>
                </a:cubicBezTo>
                <a:lnTo>
                  <a:pt x="2161153" y="441750"/>
                </a:lnTo>
                <a:lnTo>
                  <a:pt x="2157948" y="443755"/>
                </a:lnTo>
                <a:cubicBezTo>
                  <a:pt x="2146928" y="443755"/>
                  <a:pt x="2133131" y="436695"/>
                  <a:pt x="2116557" y="422574"/>
                </a:cubicBezTo>
                <a:cubicBezTo>
                  <a:pt x="2099984" y="408453"/>
                  <a:pt x="2084005" y="393204"/>
                  <a:pt x="2068622" y="376826"/>
                </a:cubicBezTo>
                <a:cubicBezTo>
                  <a:pt x="2058064" y="366396"/>
                  <a:pt x="2049314" y="352928"/>
                  <a:pt x="2042373" y="336424"/>
                </a:cubicBezTo>
                <a:cubicBezTo>
                  <a:pt x="2035432" y="319920"/>
                  <a:pt x="2029841" y="301714"/>
                  <a:pt x="2025603" y="281807"/>
                </a:cubicBezTo>
                <a:cubicBezTo>
                  <a:pt x="2025579" y="281611"/>
                  <a:pt x="2025329" y="280372"/>
                  <a:pt x="2024853" y="278088"/>
                </a:cubicBezTo>
                <a:cubicBezTo>
                  <a:pt x="2024377" y="275805"/>
                  <a:pt x="2024643" y="274663"/>
                  <a:pt x="2025653" y="274663"/>
                </a:cubicBezTo>
                <a:cubicBezTo>
                  <a:pt x="2022191" y="274663"/>
                  <a:pt x="1999738" y="289353"/>
                  <a:pt x="1958294" y="318733"/>
                </a:cubicBezTo>
                <a:lnTo>
                  <a:pt x="1947364" y="326441"/>
                </a:lnTo>
                <a:cubicBezTo>
                  <a:pt x="1945721" y="327469"/>
                  <a:pt x="1944619" y="328574"/>
                  <a:pt x="1944057" y="329755"/>
                </a:cubicBezTo>
                <a:cubicBezTo>
                  <a:pt x="1943495" y="330936"/>
                  <a:pt x="1943333" y="332527"/>
                  <a:pt x="1943571" y="334527"/>
                </a:cubicBezTo>
                <a:lnTo>
                  <a:pt x="1945386" y="379854"/>
                </a:lnTo>
                <a:cubicBezTo>
                  <a:pt x="1945719" y="390565"/>
                  <a:pt x="1941854" y="401148"/>
                  <a:pt x="1933791" y="411601"/>
                </a:cubicBezTo>
                <a:lnTo>
                  <a:pt x="1933791" y="415502"/>
                </a:lnTo>
                <a:lnTo>
                  <a:pt x="1926083" y="415502"/>
                </a:lnTo>
                <a:cubicBezTo>
                  <a:pt x="1921302" y="415502"/>
                  <a:pt x="1915213" y="414304"/>
                  <a:pt x="1907817" y="411908"/>
                </a:cubicBezTo>
                <a:lnTo>
                  <a:pt x="1906174" y="412359"/>
                </a:lnTo>
                <a:cubicBezTo>
                  <a:pt x="1900573" y="412359"/>
                  <a:pt x="1893316" y="408459"/>
                  <a:pt x="1884403" y="400661"/>
                </a:cubicBezTo>
                <a:cubicBezTo>
                  <a:pt x="1875490" y="392862"/>
                  <a:pt x="1869198" y="386208"/>
                  <a:pt x="1865526" y="380697"/>
                </a:cubicBezTo>
                <a:cubicBezTo>
                  <a:pt x="1862354" y="376087"/>
                  <a:pt x="1859903" y="369061"/>
                  <a:pt x="1858175" y="359620"/>
                </a:cubicBezTo>
                <a:cubicBezTo>
                  <a:pt x="1856446" y="350178"/>
                  <a:pt x="1855582" y="341416"/>
                  <a:pt x="1855582" y="333334"/>
                </a:cubicBezTo>
                <a:cubicBezTo>
                  <a:pt x="1855582" y="299073"/>
                  <a:pt x="1858505" y="265381"/>
                  <a:pt x="1864351" y="232257"/>
                </a:cubicBezTo>
                <a:cubicBezTo>
                  <a:pt x="1870197" y="199134"/>
                  <a:pt x="1879180" y="167726"/>
                  <a:pt x="1891301" y="138031"/>
                </a:cubicBezTo>
                <a:cubicBezTo>
                  <a:pt x="1894672" y="129749"/>
                  <a:pt x="1900319" y="120598"/>
                  <a:pt x="1908242" y="110578"/>
                </a:cubicBezTo>
                <a:cubicBezTo>
                  <a:pt x="1916164" y="100558"/>
                  <a:pt x="1924054" y="95548"/>
                  <a:pt x="1931913" y="95548"/>
                </a:cubicBezTo>
                <a:cubicBezTo>
                  <a:pt x="1938390" y="95548"/>
                  <a:pt x="1948954" y="99516"/>
                  <a:pt x="1963606" y="107453"/>
                </a:cubicBezTo>
                <a:cubicBezTo>
                  <a:pt x="1978258" y="115389"/>
                  <a:pt x="1990865" y="122782"/>
                  <a:pt x="2001428" y="129630"/>
                </a:cubicBezTo>
                <a:lnTo>
                  <a:pt x="2003250" y="129630"/>
                </a:lnTo>
                <a:cubicBezTo>
                  <a:pt x="2006500" y="128266"/>
                  <a:pt x="2014525" y="121020"/>
                  <a:pt x="2027323" y="107892"/>
                </a:cubicBezTo>
                <a:lnTo>
                  <a:pt x="2036993" y="97753"/>
                </a:lnTo>
                <a:lnTo>
                  <a:pt x="1966360" y="94730"/>
                </a:lnTo>
                <a:cubicBezTo>
                  <a:pt x="1940871" y="92579"/>
                  <a:pt x="1924969" y="87444"/>
                  <a:pt x="1918654" y="79324"/>
                </a:cubicBezTo>
                <a:cubicBezTo>
                  <a:pt x="1916492" y="79053"/>
                  <a:pt x="1913554" y="77144"/>
                  <a:pt x="1909842" y="73598"/>
                </a:cubicBezTo>
                <a:cubicBezTo>
                  <a:pt x="1906130" y="70053"/>
                  <a:pt x="1902842" y="66237"/>
                  <a:pt x="1899980" y="62150"/>
                </a:cubicBezTo>
                <a:cubicBezTo>
                  <a:pt x="1899980" y="55292"/>
                  <a:pt x="1905206" y="50936"/>
                  <a:pt x="1915657" y="49081"/>
                </a:cubicBezTo>
                <a:cubicBezTo>
                  <a:pt x="1926108" y="47226"/>
                  <a:pt x="1935308" y="46150"/>
                  <a:pt x="1943257" y="45852"/>
                </a:cubicBezTo>
                <a:cubicBezTo>
                  <a:pt x="1951205" y="45554"/>
                  <a:pt x="1956013" y="45267"/>
                  <a:pt x="1957680" y="44991"/>
                </a:cubicBezTo>
                <a:cubicBezTo>
                  <a:pt x="1964662" y="44377"/>
                  <a:pt x="1972194" y="42949"/>
                  <a:pt x="1980276" y="40709"/>
                </a:cubicBezTo>
                <a:cubicBezTo>
                  <a:pt x="1988358" y="38468"/>
                  <a:pt x="1994632" y="36625"/>
                  <a:pt x="1999100" y="35179"/>
                </a:cubicBezTo>
                <a:cubicBezTo>
                  <a:pt x="2003567" y="33734"/>
                  <a:pt x="2006684" y="32711"/>
                  <a:pt x="2008451" y="32111"/>
                </a:cubicBezTo>
                <a:cubicBezTo>
                  <a:pt x="2022200" y="27525"/>
                  <a:pt x="2033711" y="24093"/>
                  <a:pt x="2042984" y="21817"/>
                </a:cubicBezTo>
                <a:cubicBezTo>
                  <a:pt x="2052256" y="19540"/>
                  <a:pt x="2062207" y="18402"/>
                  <a:pt x="2072837" y="18402"/>
                </a:cubicBezTo>
                <a:close/>
                <a:moveTo>
                  <a:pt x="4835433" y="0"/>
                </a:moveTo>
                <a:cubicBezTo>
                  <a:pt x="4839038" y="743"/>
                  <a:pt x="4842718" y="2132"/>
                  <a:pt x="4846473" y="4168"/>
                </a:cubicBezTo>
                <a:cubicBezTo>
                  <a:pt x="4850229" y="6204"/>
                  <a:pt x="4853104" y="7722"/>
                  <a:pt x="4855099" y="8722"/>
                </a:cubicBezTo>
                <a:cubicBezTo>
                  <a:pt x="4856599" y="9365"/>
                  <a:pt x="4858147" y="9832"/>
                  <a:pt x="4859743" y="10123"/>
                </a:cubicBezTo>
                <a:cubicBezTo>
                  <a:pt x="4861338" y="10413"/>
                  <a:pt x="4862436" y="10658"/>
                  <a:pt x="4863036" y="10858"/>
                </a:cubicBezTo>
                <a:cubicBezTo>
                  <a:pt x="4868189" y="12144"/>
                  <a:pt x="4872279" y="13500"/>
                  <a:pt x="4875305" y="14927"/>
                </a:cubicBezTo>
                <a:cubicBezTo>
                  <a:pt x="4878332" y="16353"/>
                  <a:pt x="4881683" y="19109"/>
                  <a:pt x="4885360" y="23196"/>
                </a:cubicBezTo>
                <a:cubicBezTo>
                  <a:pt x="4885665" y="25944"/>
                  <a:pt x="4887682" y="29664"/>
                  <a:pt x="4891411" y="34358"/>
                </a:cubicBezTo>
                <a:cubicBezTo>
                  <a:pt x="4895140" y="39051"/>
                  <a:pt x="4897583" y="41981"/>
                  <a:pt x="4898740" y="43148"/>
                </a:cubicBezTo>
                <a:cubicBezTo>
                  <a:pt x="4899517" y="47787"/>
                  <a:pt x="4899905" y="51075"/>
                  <a:pt x="4899905" y="53014"/>
                </a:cubicBezTo>
                <a:cubicBezTo>
                  <a:pt x="4899905" y="61453"/>
                  <a:pt x="4896414" y="68248"/>
                  <a:pt x="4889432" y="73398"/>
                </a:cubicBezTo>
                <a:cubicBezTo>
                  <a:pt x="4882451" y="78549"/>
                  <a:pt x="4874728" y="82920"/>
                  <a:pt x="4866265" y="86511"/>
                </a:cubicBezTo>
                <a:lnTo>
                  <a:pt x="4865878" y="86878"/>
                </a:lnTo>
                <a:lnTo>
                  <a:pt x="4867333" y="86950"/>
                </a:lnTo>
                <a:cubicBezTo>
                  <a:pt x="4871217" y="88657"/>
                  <a:pt x="4873866" y="89863"/>
                  <a:pt x="4875280" y="90568"/>
                </a:cubicBezTo>
                <a:cubicBezTo>
                  <a:pt x="4878152" y="92211"/>
                  <a:pt x="4881852" y="95718"/>
                  <a:pt x="4886382" y="101087"/>
                </a:cubicBezTo>
                <a:cubicBezTo>
                  <a:pt x="4890911" y="106457"/>
                  <a:pt x="4893176" y="110990"/>
                  <a:pt x="4893176" y="114686"/>
                </a:cubicBezTo>
                <a:cubicBezTo>
                  <a:pt x="4889866" y="118943"/>
                  <a:pt x="4884945" y="122215"/>
                  <a:pt x="4878413" y="124501"/>
                </a:cubicBezTo>
                <a:cubicBezTo>
                  <a:pt x="4871881" y="126787"/>
                  <a:pt x="4866015" y="128340"/>
                  <a:pt x="4860814" y="129159"/>
                </a:cubicBezTo>
                <a:cubicBezTo>
                  <a:pt x="4857266" y="131897"/>
                  <a:pt x="4851286" y="134854"/>
                  <a:pt x="4842873" y="138028"/>
                </a:cubicBezTo>
                <a:cubicBezTo>
                  <a:pt x="4838666" y="139615"/>
                  <a:pt x="4835305" y="140844"/>
                  <a:pt x="4832790" y="141715"/>
                </a:cubicBezTo>
                <a:lnTo>
                  <a:pt x="4830946" y="142281"/>
                </a:lnTo>
                <a:lnTo>
                  <a:pt x="4832182" y="145547"/>
                </a:lnTo>
                <a:lnTo>
                  <a:pt x="4829039" y="147083"/>
                </a:lnTo>
                <a:cubicBezTo>
                  <a:pt x="4829039" y="146221"/>
                  <a:pt x="4830757" y="146678"/>
                  <a:pt x="4834193" y="148454"/>
                </a:cubicBezTo>
                <a:cubicBezTo>
                  <a:pt x="4837629" y="150231"/>
                  <a:pt x="4843107" y="152593"/>
                  <a:pt x="4850628" y="155541"/>
                </a:cubicBezTo>
                <a:cubicBezTo>
                  <a:pt x="4858814" y="165085"/>
                  <a:pt x="4863129" y="171986"/>
                  <a:pt x="4863571" y="176243"/>
                </a:cubicBezTo>
                <a:cubicBezTo>
                  <a:pt x="4856728" y="183254"/>
                  <a:pt x="4850151" y="186759"/>
                  <a:pt x="4843841" y="186759"/>
                </a:cubicBezTo>
                <a:cubicBezTo>
                  <a:pt x="4845546" y="186121"/>
                  <a:pt x="4853170" y="190757"/>
                  <a:pt x="4866715" y="200668"/>
                </a:cubicBezTo>
                <a:cubicBezTo>
                  <a:pt x="4874039" y="205426"/>
                  <a:pt x="4879758" y="209688"/>
                  <a:pt x="4883871" y="213455"/>
                </a:cubicBezTo>
                <a:cubicBezTo>
                  <a:pt x="4887983" y="217222"/>
                  <a:pt x="4890039" y="221239"/>
                  <a:pt x="4890039" y="225507"/>
                </a:cubicBezTo>
                <a:cubicBezTo>
                  <a:pt x="4887753" y="231450"/>
                  <a:pt x="4883863" y="235221"/>
                  <a:pt x="4878370" y="236819"/>
                </a:cubicBezTo>
                <a:cubicBezTo>
                  <a:pt x="4872877" y="238417"/>
                  <a:pt x="4867485" y="239289"/>
                  <a:pt x="4862197" y="239437"/>
                </a:cubicBezTo>
                <a:cubicBezTo>
                  <a:pt x="4856908" y="239585"/>
                  <a:pt x="4853404" y="239768"/>
                  <a:pt x="4851684" y="239987"/>
                </a:cubicBezTo>
                <a:lnTo>
                  <a:pt x="4837610" y="242543"/>
                </a:lnTo>
                <a:lnTo>
                  <a:pt x="4848141" y="245995"/>
                </a:lnTo>
                <a:cubicBezTo>
                  <a:pt x="4856685" y="248843"/>
                  <a:pt x="4861762" y="250717"/>
                  <a:pt x="4863372" y="251617"/>
                </a:cubicBezTo>
                <a:cubicBezTo>
                  <a:pt x="4876164" y="258556"/>
                  <a:pt x="4884927" y="269206"/>
                  <a:pt x="4889661" y="283567"/>
                </a:cubicBezTo>
                <a:cubicBezTo>
                  <a:pt x="4894395" y="297929"/>
                  <a:pt x="4896761" y="312725"/>
                  <a:pt x="4896761" y="327955"/>
                </a:cubicBezTo>
                <a:cubicBezTo>
                  <a:pt x="4896761" y="346324"/>
                  <a:pt x="4895832" y="365280"/>
                  <a:pt x="4893972" y="384823"/>
                </a:cubicBezTo>
                <a:cubicBezTo>
                  <a:pt x="4892112" y="404366"/>
                  <a:pt x="4888272" y="417693"/>
                  <a:pt x="4882453" y="424803"/>
                </a:cubicBezTo>
                <a:cubicBezTo>
                  <a:pt x="4879319" y="428337"/>
                  <a:pt x="4875093" y="431182"/>
                  <a:pt x="4869776" y="433340"/>
                </a:cubicBezTo>
                <a:cubicBezTo>
                  <a:pt x="4864459" y="435497"/>
                  <a:pt x="4859521" y="436576"/>
                  <a:pt x="4854963" y="436576"/>
                </a:cubicBezTo>
                <a:cubicBezTo>
                  <a:pt x="4841371" y="436576"/>
                  <a:pt x="4825795" y="427796"/>
                  <a:pt x="4808237" y="410237"/>
                </a:cubicBezTo>
                <a:cubicBezTo>
                  <a:pt x="4808237" y="409561"/>
                  <a:pt x="4809013" y="409222"/>
                  <a:pt x="4810565" y="409222"/>
                </a:cubicBezTo>
                <a:cubicBezTo>
                  <a:pt x="4806984" y="409222"/>
                  <a:pt x="4802981" y="410077"/>
                  <a:pt x="4798557" y="411787"/>
                </a:cubicBezTo>
                <a:cubicBezTo>
                  <a:pt x="4794132" y="413497"/>
                  <a:pt x="4791486" y="414497"/>
                  <a:pt x="4790620" y="414787"/>
                </a:cubicBezTo>
                <a:cubicBezTo>
                  <a:pt x="4787058" y="416490"/>
                  <a:pt x="4783268" y="417849"/>
                  <a:pt x="4779252" y="418865"/>
                </a:cubicBezTo>
                <a:lnTo>
                  <a:pt x="4767928" y="420659"/>
                </a:lnTo>
                <a:lnTo>
                  <a:pt x="4764616" y="417745"/>
                </a:lnTo>
                <a:cubicBezTo>
                  <a:pt x="4763202" y="425651"/>
                  <a:pt x="4760881" y="429927"/>
                  <a:pt x="4757651" y="430575"/>
                </a:cubicBezTo>
                <a:lnTo>
                  <a:pt x="4749301" y="433440"/>
                </a:lnTo>
                <a:cubicBezTo>
                  <a:pt x="4745080" y="431644"/>
                  <a:pt x="4742302" y="430747"/>
                  <a:pt x="4740964" y="430747"/>
                </a:cubicBezTo>
                <a:lnTo>
                  <a:pt x="4734785" y="432097"/>
                </a:lnTo>
                <a:cubicBezTo>
                  <a:pt x="4732117" y="429001"/>
                  <a:pt x="4728395" y="425486"/>
                  <a:pt x="4723618" y="421553"/>
                </a:cubicBezTo>
                <a:cubicBezTo>
                  <a:pt x="4718842" y="417619"/>
                  <a:pt x="4714170" y="414130"/>
                  <a:pt x="4709602" y="411087"/>
                </a:cubicBezTo>
                <a:cubicBezTo>
                  <a:pt x="4709026" y="408729"/>
                  <a:pt x="4708277" y="405626"/>
                  <a:pt x="4707356" y="401775"/>
                </a:cubicBezTo>
                <a:cubicBezTo>
                  <a:pt x="4706435" y="397925"/>
                  <a:pt x="4705974" y="394099"/>
                  <a:pt x="4705974" y="390299"/>
                </a:cubicBezTo>
                <a:cubicBezTo>
                  <a:pt x="4705974" y="372749"/>
                  <a:pt x="4710160" y="354237"/>
                  <a:pt x="4718532" y="334763"/>
                </a:cubicBezTo>
                <a:cubicBezTo>
                  <a:pt x="4674827" y="390680"/>
                  <a:pt x="4644206" y="418638"/>
                  <a:pt x="4626671" y="418638"/>
                </a:cubicBezTo>
                <a:cubicBezTo>
                  <a:pt x="4618346" y="418638"/>
                  <a:pt x="4609298" y="415859"/>
                  <a:pt x="4599528" y="410301"/>
                </a:cubicBezTo>
                <a:cubicBezTo>
                  <a:pt x="4589758" y="404743"/>
                  <a:pt x="4584873" y="397361"/>
                  <a:pt x="4584873" y="388156"/>
                </a:cubicBezTo>
                <a:cubicBezTo>
                  <a:pt x="4588454" y="380021"/>
                  <a:pt x="4591997" y="373085"/>
                  <a:pt x="4595502" y="367346"/>
                </a:cubicBezTo>
                <a:cubicBezTo>
                  <a:pt x="4599008" y="361607"/>
                  <a:pt x="4602491" y="357749"/>
                  <a:pt x="4605954" y="355773"/>
                </a:cubicBezTo>
                <a:cubicBezTo>
                  <a:pt x="4605954" y="353182"/>
                  <a:pt x="4608047" y="350541"/>
                  <a:pt x="4612233" y="347850"/>
                </a:cubicBezTo>
                <a:lnTo>
                  <a:pt x="4612233" y="344471"/>
                </a:lnTo>
                <a:lnTo>
                  <a:pt x="4623620" y="344471"/>
                </a:lnTo>
                <a:cubicBezTo>
                  <a:pt x="4618237" y="358438"/>
                  <a:pt x="4614873" y="368503"/>
                  <a:pt x="4613527" y="374668"/>
                </a:cubicBezTo>
                <a:lnTo>
                  <a:pt x="4613486" y="374965"/>
                </a:lnTo>
                <a:lnTo>
                  <a:pt x="4618470" y="371626"/>
                </a:lnTo>
                <a:cubicBezTo>
                  <a:pt x="4622364" y="368540"/>
                  <a:pt x="4627149" y="364381"/>
                  <a:pt x="4632825" y="359148"/>
                </a:cubicBezTo>
                <a:cubicBezTo>
                  <a:pt x="4644176" y="348683"/>
                  <a:pt x="4650479" y="342824"/>
                  <a:pt x="4651731" y="341571"/>
                </a:cubicBezTo>
                <a:cubicBezTo>
                  <a:pt x="4651993" y="340785"/>
                  <a:pt x="4654486" y="337861"/>
                  <a:pt x="4659210" y="332799"/>
                </a:cubicBezTo>
                <a:cubicBezTo>
                  <a:pt x="4663935" y="327736"/>
                  <a:pt x="4666795" y="324707"/>
                  <a:pt x="4667790" y="323712"/>
                </a:cubicBezTo>
                <a:cubicBezTo>
                  <a:pt x="4687926" y="303576"/>
                  <a:pt x="4698113" y="293208"/>
                  <a:pt x="4698351" y="292608"/>
                </a:cubicBezTo>
                <a:lnTo>
                  <a:pt x="4697508" y="292608"/>
                </a:lnTo>
                <a:cubicBezTo>
                  <a:pt x="4693998" y="294770"/>
                  <a:pt x="4689198" y="296688"/>
                  <a:pt x="4683106" y="298362"/>
                </a:cubicBezTo>
                <a:cubicBezTo>
                  <a:pt x="4677015" y="300036"/>
                  <a:pt x="4672296" y="301407"/>
                  <a:pt x="4668947" y="302473"/>
                </a:cubicBezTo>
                <a:cubicBezTo>
                  <a:pt x="4663570" y="302102"/>
                  <a:pt x="4658675" y="300364"/>
                  <a:pt x="4654260" y="297258"/>
                </a:cubicBezTo>
                <a:cubicBezTo>
                  <a:pt x="4649845" y="294153"/>
                  <a:pt x="4644642" y="290134"/>
                  <a:pt x="4638651" y="285200"/>
                </a:cubicBezTo>
                <a:lnTo>
                  <a:pt x="4636900" y="274391"/>
                </a:lnTo>
                <a:cubicBezTo>
                  <a:pt x="4644525" y="268372"/>
                  <a:pt x="4654090" y="262175"/>
                  <a:pt x="4665593" y="255803"/>
                </a:cubicBezTo>
                <a:cubicBezTo>
                  <a:pt x="4677097" y="249431"/>
                  <a:pt x="4684128" y="246245"/>
                  <a:pt x="4686685" y="246245"/>
                </a:cubicBezTo>
                <a:cubicBezTo>
                  <a:pt x="4686685" y="243578"/>
                  <a:pt x="4691415" y="241156"/>
                  <a:pt x="4700873" y="238980"/>
                </a:cubicBezTo>
                <a:cubicBezTo>
                  <a:pt x="4703435" y="237180"/>
                  <a:pt x="4710948" y="232803"/>
                  <a:pt x="4723411" y="225850"/>
                </a:cubicBezTo>
                <a:lnTo>
                  <a:pt x="4737939" y="217793"/>
                </a:lnTo>
                <a:lnTo>
                  <a:pt x="4734481" y="216731"/>
                </a:lnTo>
                <a:cubicBezTo>
                  <a:pt x="4730273" y="215514"/>
                  <a:pt x="4726748" y="214555"/>
                  <a:pt x="4723904" y="213855"/>
                </a:cubicBezTo>
                <a:cubicBezTo>
                  <a:pt x="4723109" y="211093"/>
                  <a:pt x="4720916" y="208470"/>
                  <a:pt x="4717325" y="205986"/>
                </a:cubicBezTo>
                <a:cubicBezTo>
                  <a:pt x="4713734" y="203503"/>
                  <a:pt x="4711296" y="201354"/>
                  <a:pt x="4710010" y="199539"/>
                </a:cubicBezTo>
                <a:lnTo>
                  <a:pt x="4710910" y="195846"/>
                </a:lnTo>
                <a:lnTo>
                  <a:pt x="4710010" y="190231"/>
                </a:lnTo>
                <a:cubicBezTo>
                  <a:pt x="4725755" y="180630"/>
                  <a:pt x="4743424" y="171940"/>
                  <a:pt x="4763017" y="164163"/>
                </a:cubicBezTo>
                <a:lnTo>
                  <a:pt x="4763824" y="164163"/>
                </a:lnTo>
                <a:cubicBezTo>
                  <a:pt x="4764081" y="163520"/>
                  <a:pt x="4772103" y="159327"/>
                  <a:pt x="4787891" y="151583"/>
                </a:cubicBezTo>
                <a:cubicBezTo>
                  <a:pt x="4791586" y="147887"/>
                  <a:pt x="4793435" y="146456"/>
                  <a:pt x="4793435" y="147290"/>
                </a:cubicBezTo>
                <a:cubicBezTo>
                  <a:pt x="4791192" y="147290"/>
                  <a:pt x="4784533" y="148456"/>
                  <a:pt x="4773461" y="150790"/>
                </a:cubicBezTo>
                <a:cubicBezTo>
                  <a:pt x="4769122" y="152028"/>
                  <a:pt x="4765088" y="152805"/>
                  <a:pt x="4761359" y="153119"/>
                </a:cubicBezTo>
                <a:lnTo>
                  <a:pt x="4760545" y="152219"/>
                </a:lnTo>
                <a:cubicBezTo>
                  <a:pt x="4759730" y="152519"/>
                  <a:pt x="4758191" y="152894"/>
                  <a:pt x="4755926" y="153344"/>
                </a:cubicBezTo>
                <a:cubicBezTo>
                  <a:pt x="4753662" y="153794"/>
                  <a:pt x="4751541" y="154019"/>
                  <a:pt x="4749565" y="154019"/>
                </a:cubicBezTo>
                <a:cubicBezTo>
                  <a:pt x="4744945" y="154019"/>
                  <a:pt x="4738836" y="152436"/>
                  <a:pt x="4731238" y="149269"/>
                </a:cubicBezTo>
                <a:cubicBezTo>
                  <a:pt x="4723639" y="146101"/>
                  <a:pt x="4716781" y="141968"/>
                  <a:pt x="4710663" y="136867"/>
                </a:cubicBezTo>
                <a:cubicBezTo>
                  <a:pt x="4704546" y="131766"/>
                  <a:pt x="4701487" y="126539"/>
                  <a:pt x="4701487" y="121186"/>
                </a:cubicBezTo>
                <a:lnTo>
                  <a:pt x="4701487" y="117615"/>
                </a:lnTo>
                <a:cubicBezTo>
                  <a:pt x="4704583" y="115848"/>
                  <a:pt x="4707300" y="113940"/>
                  <a:pt x="4709638" y="111892"/>
                </a:cubicBezTo>
                <a:cubicBezTo>
                  <a:pt x="4711977" y="109845"/>
                  <a:pt x="4713984" y="107982"/>
                  <a:pt x="4715661" y="106306"/>
                </a:cubicBezTo>
                <a:cubicBezTo>
                  <a:pt x="4721070" y="106306"/>
                  <a:pt x="4724403" y="107561"/>
                  <a:pt x="4725658" y="110071"/>
                </a:cubicBezTo>
                <a:cubicBezTo>
                  <a:pt x="4726914" y="112581"/>
                  <a:pt x="4727622" y="114877"/>
                  <a:pt x="4727783" y="116961"/>
                </a:cubicBezTo>
                <a:cubicBezTo>
                  <a:pt x="4727945" y="119045"/>
                  <a:pt x="4727922" y="119765"/>
                  <a:pt x="4727712" y="119122"/>
                </a:cubicBezTo>
                <a:cubicBezTo>
                  <a:pt x="4728784" y="119551"/>
                  <a:pt x="4729938" y="119765"/>
                  <a:pt x="4731177" y="119765"/>
                </a:cubicBezTo>
                <a:cubicBezTo>
                  <a:pt x="4732827" y="119765"/>
                  <a:pt x="4735565" y="119186"/>
                  <a:pt x="4739392" y="118029"/>
                </a:cubicBezTo>
                <a:lnTo>
                  <a:pt x="4746728" y="115438"/>
                </a:lnTo>
                <a:lnTo>
                  <a:pt x="4741078" y="113200"/>
                </a:lnTo>
                <a:lnTo>
                  <a:pt x="4734927" y="114100"/>
                </a:lnTo>
                <a:cubicBezTo>
                  <a:pt x="4727655" y="107070"/>
                  <a:pt x="4722881" y="101848"/>
                  <a:pt x="4720604" y="98434"/>
                </a:cubicBezTo>
                <a:cubicBezTo>
                  <a:pt x="4710851" y="91604"/>
                  <a:pt x="4705974" y="84537"/>
                  <a:pt x="4705974" y="77231"/>
                </a:cubicBezTo>
                <a:cubicBezTo>
                  <a:pt x="4705974" y="66792"/>
                  <a:pt x="4707219" y="55348"/>
                  <a:pt x="4709710" y="42902"/>
                </a:cubicBezTo>
                <a:cubicBezTo>
                  <a:pt x="4712201" y="30455"/>
                  <a:pt x="4717861" y="24231"/>
                  <a:pt x="4726690" y="24231"/>
                </a:cubicBezTo>
                <a:cubicBezTo>
                  <a:pt x="4735901" y="24231"/>
                  <a:pt x="4743195" y="27340"/>
                  <a:pt x="4748572" y="33558"/>
                </a:cubicBezTo>
                <a:cubicBezTo>
                  <a:pt x="4753949" y="39775"/>
                  <a:pt x="4759318" y="47427"/>
                  <a:pt x="4764681" y="56514"/>
                </a:cubicBezTo>
                <a:cubicBezTo>
                  <a:pt x="4764281" y="56676"/>
                  <a:pt x="4769541" y="52035"/>
                  <a:pt x="4780461" y="42591"/>
                </a:cubicBezTo>
                <a:cubicBezTo>
                  <a:pt x="4781438" y="42343"/>
                  <a:pt x="4783700" y="40207"/>
                  <a:pt x="4787248" y="36183"/>
                </a:cubicBezTo>
                <a:cubicBezTo>
                  <a:pt x="4796320" y="24758"/>
                  <a:pt x="4804736" y="18678"/>
                  <a:pt x="4812494" y="17945"/>
                </a:cubicBezTo>
                <a:lnTo>
                  <a:pt x="4806886" y="18838"/>
                </a:lnTo>
                <a:cubicBezTo>
                  <a:pt x="4806886" y="17571"/>
                  <a:pt x="4809361" y="15259"/>
                  <a:pt x="4814312" y="11901"/>
                </a:cubicBezTo>
                <a:cubicBezTo>
                  <a:pt x="4819263" y="8544"/>
                  <a:pt x="4823563" y="6061"/>
                  <a:pt x="4827214" y="4454"/>
                </a:cubicBezTo>
                <a:cubicBezTo>
                  <a:pt x="4830864" y="2847"/>
                  <a:pt x="4833604" y="1362"/>
                  <a:pt x="4835433" y="0"/>
                </a:cubicBezTo>
                <a:close/>
              </a:path>
            </a:pathLst>
          </a:custGeom>
          <a:gradFill>
            <a:gsLst>
              <a:gs pos="7300">
                <a:schemeClr val="accent4">
                  <a:lumMod val="40000"/>
                  <a:lumOff val="60000"/>
                </a:schemeClr>
              </a:gs>
              <a:gs pos="100000">
                <a:schemeClr val="bg1"/>
              </a:gs>
            </a:gsLst>
            <a:lin ang="5400000" scaled="0"/>
          </a:gradFill>
          <a:ln>
            <a:noFill/>
          </a:ln>
          <a:effectLst>
            <a:glow>
              <a:srgbClr val="000000"/>
            </a:glow>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3600" b="1" kern="100" dirty="0">
              <a:gradFill>
                <a:gsLst>
                  <a:gs pos="7300">
                    <a:schemeClr val="accent4">
                      <a:lumMod val="40000"/>
                      <a:lumOff val="60000"/>
                    </a:schemeClr>
                  </a:gs>
                  <a:gs pos="100000">
                    <a:schemeClr val="bg1"/>
                  </a:gs>
                </a:gsLst>
                <a:lin ang="5400000" scaled="0"/>
              </a:gradFill>
              <a:effectLst>
                <a:outerShdw blurRad="38100" dist="38100" dir="2700000" algn="tl">
                  <a:srgbClr val="000000">
                    <a:alpha val="43137"/>
                  </a:srgbClr>
                </a:outerShdw>
              </a:effectLst>
              <a:latin typeface="字小魂沧浪行楷(商用需授权)" panose="00000500000000000000" pitchFamily="2" charset="-122"/>
              <a:ea typeface="字小魂沧浪行楷(商用需授权)" panose="00000500000000000000" pitchFamily="2" charset="-122"/>
              <a:cs typeface="Times New Roman" panose="02020603050405020304" pitchFamily="18" charset="0"/>
            </a:endParaRPr>
          </a:p>
        </p:txBody>
      </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3" name="椭圆 22"/>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5"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15"/>
          <p:cNvSpPr/>
          <p:nvPr/>
        </p:nvSpPr>
        <p:spPr>
          <a:xfrm>
            <a:off x="682171" y="2461971"/>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16000" y="2672080"/>
            <a:ext cx="10160000" cy="2264410"/>
          </a:xfrm>
          <a:prstGeom prst="rect">
            <a:avLst/>
          </a:prstGeom>
        </p:spPr>
        <p:txBody>
          <a:bodyPr wrap="square">
            <a:no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中国特色社会主义事业总体布局是经济建设、政治建设、文化建设、社会建设、生态文明建设“五位一体”，战略布局是全面建设社会主义现代化国家、全面深化改革、全面依法治国、全面从严治党“四个全面”。</a:t>
            </a:r>
            <a:endParaRPr lang="zh-CN" altLang="en-US" sz="2400" kern="100" dirty="0">
              <a:solidFill>
                <a:prstClr val="black"/>
              </a:solidFill>
              <a:latin typeface="微软雅黑" panose="020B0503020204020204" pitchFamily="34" charset="-122"/>
            </a:endParaRPr>
          </a:p>
        </p:txBody>
      </p:sp>
      <p:sp>
        <p:nvSpPr>
          <p:cNvPr id="4" name="Rectangle 1"/>
          <p:cNvSpPr/>
          <p:nvPr>
            <p:custDataLst>
              <p:tags r:id="rId1"/>
            </p:custDataLst>
          </p:nvPr>
        </p:nvSpPr>
        <p:spPr>
          <a:xfrm>
            <a:off x="5220342" y="1931147"/>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578660" y="49868"/>
                </a:moveTo>
                <a:lnTo>
                  <a:pt x="578660" y="52688"/>
                </a:lnTo>
                <a:lnTo>
                  <a:pt x="578660" y="170045"/>
                </a:lnTo>
                <a:cubicBezTo>
                  <a:pt x="578616" y="172145"/>
                  <a:pt x="578969" y="173672"/>
                  <a:pt x="579718" y="174627"/>
                </a:cubicBezTo>
                <a:cubicBezTo>
                  <a:pt x="580468" y="175581"/>
                  <a:pt x="581880" y="176051"/>
                  <a:pt x="583953" y="176037"/>
                </a:cubicBezTo>
                <a:lnTo>
                  <a:pt x="591715" y="176037"/>
                </a:lnTo>
                <a:cubicBezTo>
                  <a:pt x="592811" y="176044"/>
                  <a:pt x="594060" y="176029"/>
                  <a:pt x="595464" y="175993"/>
                </a:cubicBezTo>
                <a:cubicBezTo>
                  <a:pt x="596868" y="175956"/>
                  <a:pt x="598206" y="175853"/>
                  <a:pt x="599478" y="175684"/>
                </a:cubicBezTo>
                <a:cubicBezTo>
                  <a:pt x="600478" y="175691"/>
                  <a:pt x="601830" y="175677"/>
                  <a:pt x="603536" y="175640"/>
                </a:cubicBezTo>
                <a:cubicBezTo>
                  <a:pt x="605241" y="175603"/>
                  <a:pt x="606594" y="175501"/>
                  <a:pt x="607594" y="175332"/>
                </a:cubicBezTo>
                <a:cubicBezTo>
                  <a:pt x="608843" y="175163"/>
                  <a:pt x="610137" y="174972"/>
                  <a:pt x="611475" y="174759"/>
                </a:cubicBezTo>
                <a:cubicBezTo>
                  <a:pt x="612813" y="174546"/>
                  <a:pt x="614106" y="174267"/>
                  <a:pt x="615356" y="173922"/>
                </a:cubicBezTo>
                <a:lnTo>
                  <a:pt x="615356" y="49868"/>
                </a:lnTo>
                <a:close/>
                <a:moveTo>
                  <a:pt x="424650" y="49868"/>
                </a:moveTo>
                <a:lnTo>
                  <a:pt x="424650" y="272601"/>
                </a:lnTo>
                <a:lnTo>
                  <a:pt x="615356" y="272601"/>
                </a:lnTo>
                <a:lnTo>
                  <a:pt x="615356" y="216213"/>
                </a:lnTo>
                <a:cubicBezTo>
                  <a:pt x="611651" y="217256"/>
                  <a:pt x="607329" y="217990"/>
                  <a:pt x="602389" y="218416"/>
                </a:cubicBezTo>
                <a:cubicBezTo>
                  <a:pt x="597449" y="218842"/>
                  <a:pt x="591892" y="219047"/>
                  <a:pt x="585717" y="219032"/>
                </a:cubicBezTo>
                <a:lnTo>
                  <a:pt x="568802" y="219032"/>
                </a:lnTo>
                <a:cubicBezTo>
                  <a:pt x="554470" y="219231"/>
                  <a:pt x="545199" y="216632"/>
                  <a:pt x="540989" y="211235"/>
                </a:cubicBezTo>
                <a:cubicBezTo>
                  <a:pt x="536779" y="205839"/>
                  <a:pt x="534901" y="196455"/>
                  <a:pt x="535356" y="183085"/>
                </a:cubicBezTo>
                <a:lnTo>
                  <a:pt x="535356" y="49868"/>
                </a:lnTo>
                <a:lnTo>
                  <a:pt x="508175" y="49868"/>
                </a:lnTo>
                <a:cubicBezTo>
                  <a:pt x="508099" y="79331"/>
                  <a:pt x="506451" y="106124"/>
                  <a:pt x="503230" y="130247"/>
                </a:cubicBezTo>
                <a:cubicBezTo>
                  <a:pt x="500009" y="154371"/>
                  <a:pt x="492853" y="175969"/>
                  <a:pt x="481761" y="195041"/>
                </a:cubicBezTo>
                <a:cubicBezTo>
                  <a:pt x="470669" y="214114"/>
                  <a:pt x="453279" y="230804"/>
                  <a:pt x="429590" y="245112"/>
                </a:cubicBezTo>
                <a:lnTo>
                  <a:pt x="425709" y="240530"/>
                </a:lnTo>
                <a:cubicBezTo>
                  <a:pt x="438035" y="224119"/>
                  <a:pt x="446703" y="206232"/>
                  <a:pt x="451713" y="186870"/>
                </a:cubicBezTo>
                <a:cubicBezTo>
                  <a:pt x="456722" y="167509"/>
                  <a:pt x="459615" y="146463"/>
                  <a:pt x="460391" y="123734"/>
                </a:cubicBezTo>
                <a:cubicBezTo>
                  <a:pt x="461167" y="101005"/>
                  <a:pt x="461368" y="76383"/>
                  <a:pt x="460994" y="49868"/>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634722" y="14273"/>
                </a:moveTo>
                <a:lnTo>
                  <a:pt x="679453" y="50221"/>
                </a:lnTo>
                <a:cubicBezTo>
                  <a:pt x="678249" y="51675"/>
                  <a:pt x="676517" y="53084"/>
                  <a:pt x="674255" y="54450"/>
                </a:cubicBezTo>
                <a:cubicBezTo>
                  <a:pt x="671994" y="55816"/>
                  <a:pt x="669027" y="56873"/>
                  <a:pt x="665356" y="57622"/>
                </a:cubicBezTo>
                <a:lnTo>
                  <a:pt x="665356" y="312777"/>
                </a:lnTo>
                <a:cubicBezTo>
                  <a:pt x="664601" y="314936"/>
                  <a:pt x="659862" y="317844"/>
                  <a:pt x="651140" y="321500"/>
                </a:cubicBezTo>
                <a:cubicBezTo>
                  <a:pt x="642417" y="325156"/>
                  <a:pt x="633189" y="327183"/>
                  <a:pt x="623455" y="327579"/>
                </a:cubicBezTo>
                <a:lnTo>
                  <a:pt x="615356" y="327579"/>
                </a:lnTo>
                <a:lnTo>
                  <a:pt x="615356" y="282469"/>
                </a:lnTo>
                <a:lnTo>
                  <a:pt x="424650" y="282469"/>
                </a:lnTo>
                <a:lnTo>
                  <a:pt x="424650" y="315949"/>
                </a:lnTo>
                <a:cubicBezTo>
                  <a:pt x="424254" y="319319"/>
                  <a:pt x="420029" y="323064"/>
                  <a:pt x="411974" y="327183"/>
                </a:cubicBezTo>
                <a:cubicBezTo>
                  <a:pt x="403920" y="331302"/>
                  <a:pt x="394413" y="333549"/>
                  <a:pt x="383453" y="333923"/>
                </a:cubicBezTo>
                <a:lnTo>
                  <a:pt x="375355" y="333923"/>
                </a:lnTo>
                <a:lnTo>
                  <a:pt x="375355" y="18855"/>
                </a:lnTo>
                <a:lnTo>
                  <a:pt x="428532" y="40001"/>
                </a:lnTo>
                <a:lnTo>
                  <a:pt x="611828" y="4000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24" name="任意多边形 12"/>
          <p:cNvSpPr/>
          <p:nvPr/>
        </p:nvSpPr>
        <p:spPr>
          <a:xfrm>
            <a:off x="0" y="3768327"/>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14"/>
          <p:cNvSpPr/>
          <p:nvPr/>
        </p:nvSpPr>
        <p:spPr>
          <a:xfrm>
            <a:off x="0" y="4357370"/>
            <a:ext cx="12192000" cy="2499995"/>
          </a:xfrm>
          <a:custGeom>
            <a:avLst/>
            <a:gdLst>
              <a:gd name="connsiteX0" fmla="*/ 0 w 12192000"/>
              <a:gd name="connsiteY0" fmla="*/ 0 h 2421330"/>
              <a:gd name="connsiteX1" fmla="*/ 79124 w 12192000"/>
              <a:gd name="connsiteY1" fmla="*/ 64749 h 2421330"/>
              <a:gd name="connsiteX2" fmla="*/ 6096000 w 12192000"/>
              <a:gd name="connsiteY2" fmla="*/ 1476450 h 2421330"/>
              <a:gd name="connsiteX3" fmla="*/ 12112876 w 12192000"/>
              <a:gd name="connsiteY3" fmla="*/ 64749 h 2421330"/>
              <a:gd name="connsiteX4" fmla="*/ 12192000 w 12192000"/>
              <a:gd name="connsiteY4" fmla="*/ 0 h 2421330"/>
              <a:gd name="connsiteX5" fmla="*/ 12192000 w 12192000"/>
              <a:gd name="connsiteY5" fmla="*/ 2421330 h 2421330"/>
              <a:gd name="connsiteX6" fmla="*/ 0 w 12192000"/>
              <a:gd name="connsiteY6" fmla="*/ 2421330 h 242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21330">
                <a:moveTo>
                  <a:pt x="0" y="0"/>
                </a:moveTo>
                <a:lnTo>
                  <a:pt x="79124" y="64749"/>
                </a:lnTo>
                <a:cubicBezTo>
                  <a:pt x="1237873" y="905622"/>
                  <a:pt x="3497833" y="1476450"/>
                  <a:pt x="6096000" y="1476450"/>
                </a:cubicBezTo>
                <a:cubicBezTo>
                  <a:pt x="8694167" y="1476450"/>
                  <a:pt x="10954128" y="905622"/>
                  <a:pt x="12112876" y="64749"/>
                </a:cubicBezTo>
                <a:lnTo>
                  <a:pt x="12192000" y="0"/>
                </a:lnTo>
                <a:lnTo>
                  <a:pt x="12192000" y="2421330"/>
                </a:lnTo>
                <a:lnTo>
                  <a:pt x="0" y="2421330"/>
                </a:lnTo>
                <a:close/>
              </a:path>
            </a:pathLst>
          </a:custGeom>
          <a:gradFill flip="none" rotWithShape="1">
            <a:gsLst>
              <a:gs pos="90000">
                <a:schemeClr val="accent1"/>
              </a:gs>
              <a:gs pos="8000">
                <a:schemeClr val="accent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12"/>
          <p:cNvSpPr/>
          <p:nvPr/>
        </p:nvSpPr>
        <p:spPr>
          <a:xfrm flipH="1">
            <a:off x="9182998" y="3322557"/>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715070" y="5059278"/>
            <a:ext cx="8761861" cy="454735"/>
            <a:chOff x="682171" y="6147306"/>
            <a:chExt cx="8761861" cy="454735"/>
          </a:xfrm>
        </p:grpSpPr>
        <p:sp>
          <p:nvSpPr>
            <p:cNvPr id="28" name="www.pptcool.com4"/>
            <p:cNvSpPr/>
            <p:nvPr/>
          </p:nvSpPr>
          <p:spPr>
            <a:xfrm>
              <a:off x="682171" y="6147306"/>
              <a:ext cx="1875598"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路线图</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sp>
          <p:nvSpPr>
            <p:cNvPr id="29" name="www.pptcool.com4"/>
            <p:cNvSpPr/>
            <p:nvPr/>
          </p:nvSpPr>
          <p:spPr>
            <a:xfrm>
              <a:off x="2977592" y="6147306"/>
              <a:ext cx="1875598"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任务书</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sp>
          <p:nvSpPr>
            <p:cNvPr id="30" name="www.pptcool.com4"/>
            <p:cNvSpPr/>
            <p:nvPr/>
          </p:nvSpPr>
          <p:spPr>
            <a:xfrm>
              <a:off x="5273013" y="6147306"/>
              <a:ext cx="1875598"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“衣领子”</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sp>
          <p:nvSpPr>
            <p:cNvPr id="31" name="www.pptcool.com4"/>
            <p:cNvSpPr/>
            <p:nvPr/>
          </p:nvSpPr>
          <p:spPr>
            <a:xfrm>
              <a:off x="7568434" y="6147306"/>
              <a:ext cx="1875598"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“牛鼻子”</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gr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0" name="椭圆 19"/>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7" name="直接连接符 26"/>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6"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圆角矩形 15"/>
          <p:cNvSpPr/>
          <p:nvPr/>
        </p:nvSpPr>
        <p:spPr>
          <a:xfrm>
            <a:off x="682171" y="2637866"/>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30514" y="2964799"/>
            <a:ext cx="10130972" cy="1131079"/>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明确全面深化改革总目标是完善和发展中国特色社会主义制度、推进国家治理体系和治理能力现代化。</a:t>
            </a:r>
            <a:endParaRPr lang="zh-CN" altLang="en-US" sz="2400" kern="100" dirty="0">
              <a:solidFill>
                <a:prstClr val="black"/>
              </a:solidFill>
              <a:latin typeface="微软雅黑" panose="020B0503020204020204" pitchFamily="34" charset="-122"/>
            </a:endParaRPr>
          </a:p>
        </p:txBody>
      </p:sp>
      <p:sp>
        <p:nvSpPr>
          <p:cNvPr id="29" name="Rectangle 24"/>
          <p:cNvSpPr/>
          <p:nvPr>
            <p:custDataLst>
              <p:tags r:id="rId1"/>
            </p:custDataLst>
          </p:nvPr>
        </p:nvSpPr>
        <p:spPr>
          <a:xfrm>
            <a:off x="5220342" y="1896857"/>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509254" y="165464"/>
                </a:moveTo>
                <a:cubicBezTo>
                  <a:pt x="503902" y="191154"/>
                  <a:pt x="498483" y="216074"/>
                  <a:pt x="492999" y="240222"/>
                </a:cubicBezTo>
                <a:cubicBezTo>
                  <a:pt x="487514" y="264370"/>
                  <a:pt x="482360" y="285854"/>
                  <a:pt x="477536" y="304672"/>
                </a:cubicBezTo>
                <a:lnTo>
                  <a:pt x="562470" y="304672"/>
                </a:lnTo>
                <a:lnTo>
                  <a:pt x="562470" y="165464"/>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620973" y="12511"/>
                </a:moveTo>
                <a:cubicBezTo>
                  <a:pt x="621245" y="12718"/>
                  <a:pt x="624147" y="15085"/>
                  <a:pt x="629679" y="19612"/>
                </a:cubicBezTo>
                <a:cubicBezTo>
                  <a:pt x="635211" y="24139"/>
                  <a:pt x="641742" y="29587"/>
                  <a:pt x="649271" y="35954"/>
                </a:cubicBezTo>
                <a:cubicBezTo>
                  <a:pt x="656801" y="42322"/>
                  <a:pt x="663697" y="48370"/>
                  <a:pt x="669960" y="54098"/>
                </a:cubicBezTo>
                <a:cubicBezTo>
                  <a:pt x="669387" y="56029"/>
                  <a:pt x="668154" y="57453"/>
                  <a:pt x="666259" y="58371"/>
                </a:cubicBezTo>
                <a:cubicBezTo>
                  <a:pt x="664365" y="59288"/>
                  <a:pt x="662074" y="59744"/>
                  <a:pt x="659387" y="59736"/>
                </a:cubicBezTo>
                <a:lnTo>
                  <a:pt x="530400" y="59736"/>
                </a:lnTo>
                <a:cubicBezTo>
                  <a:pt x="527757" y="73753"/>
                  <a:pt x="524849" y="88892"/>
                  <a:pt x="521677" y="105155"/>
                </a:cubicBezTo>
                <a:cubicBezTo>
                  <a:pt x="518505" y="121418"/>
                  <a:pt x="515069" y="138232"/>
                  <a:pt x="511369" y="155596"/>
                </a:cubicBezTo>
                <a:lnTo>
                  <a:pt x="558946" y="155596"/>
                </a:lnTo>
                <a:lnTo>
                  <a:pt x="582911" y="130221"/>
                </a:lnTo>
                <a:lnTo>
                  <a:pt x="628374" y="165464"/>
                </a:lnTo>
                <a:cubicBezTo>
                  <a:pt x="627339" y="166896"/>
                  <a:pt x="625709" y="168261"/>
                  <a:pt x="623484" y="169561"/>
                </a:cubicBezTo>
                <a:cubicBezTo>
                  <a:pt x="621259" y="170860"/>
                  <a:pt x="618308" y="171962"/>
                  <a:pt x="614629" y="172865"/>
                </a:cubicBezTo>
                <a:lnTo>
                  <a:pt x="614629" y="304672"/>
                </a:lnTo>
                <a:lnTo>
                  <a:pt x="618858" y="304672"/>
                </a:lnTo>
                <a:lnTo>
                  <a:pt x="644938" y="265200"/>
                </a:lnTo>
                <a:cubicBezTo>
                  <a:pt x="645203" y="265426"/>
                  <a:pt x="647962" y="267950"/>
                  <a:pt x="653213" y="272771"/>
                </a:cubicBezTo>
                <a:cubicBezTo>
                  <a:pt x="658465" y="277592"/>
                  <a:pt x="664617" y="283352"/>
                  <a:pt x="671670" y="290053"/>
                </a:cubicBezTo>
                <a:cubicBezTo>
                  <a:pt x="678723" y="296753"/>
                  <a:pt x="685084" y="303036"/>
                  <a:pt x="690753" y="308901"/>
                </a:cubicBezTo>
                <a:cubicBezTo>
                  <a:pt x="690195" y="310832"/>
                  <a:pt x="689020" y="312256"/>
                  <a:pt x="687229" y="313174"/>
                </a:cubicBezTo>
                <a:cubicBezTo>
                  <a:pt x="685437" y="314092"/>
                  <a:pt x="683205" y="314547"/>
                  <a:pt x="680533" y="314540"/>
                </a:cubicBezTo>
                <a:lnTo>
                  <a:pt x="355597" y="314540"/>
                </a:lnTo>
                <a:lnTo>
                  <a:pt x="352778" y="304672"/>
                </a:lnTo>
                <a:lnTo>
                  <a:pt x="423967" y="304672"/>
                </a:lnTo>
                <a:cubicBezTo>
                  <a:pt x="428960" y="285832"/>
                  <a:pt x="434217" y="264304"/>
                  <a:pt x="439738" y="240090"/>
                </a:cubicBezTo>
                <a:cubicBezTo>
                  <a:pt x="445260" y="215875"/>
                  <a:pt x="450693" y="191000"/>
                  <a:pt x="456038" y="165464"/>
                </a:cubicBezTo>
                <a:lnTo>
                  <a:pt x="394716" y="165464"/>
                </a:lnTo>
                <a:lnTo>
                  <a:pt x="391544" y="155596"/>
                </a:lnTo>
                <a:lnTo>
                  <a:pt x="458153" y="155596"/>
                </a:lnTo>
                <a:cubicBezTo>
                  <a:pt x="461706" y="138210"/>
                  <a:pt x="465084" y="121352"/>
                  <a:pt x="468285" y="105023"/>
                </a:cubicBezTo>
                <a:cubicBezTo>
                  <a:pt x="471486" y="88694"/>
                  <a:pt x="474335" y="73598"/>
                  <a:pt x="476831" y="59736"/>
                </a:cubicBezTo>
                <a:lnTo>
                  <a:pt x="376742" y="59736"/>
                </a:lnTo>
                <a:lnTo>
                  <a:pt x="373923" y="49868"/>
                </a:lnTo>
                <a:lnTo>
                  <a:pt x="593836" y="49868"/>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24" name="任意多边形 12"/>
          <p:cNvSpPr/>
          <p:nvPr/>
        </p:nvSpPr>
        <p:spPr>
          <a:xfrm>
            <a:off x="0"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12"/>
          <p:cNvSpPr/>
          <p:nvPr/>
        </p:nvSpPr>
        <p:spPr>
          <a:xfrm flipH="1">
            <a:off x="9182998" y="296895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形状 29"/>
          <p:cNvSpPr/>
          <p:nvPr/>
        </p:nvSpPr>
        <p:spPr>
          <a:xfrm>
            <a:off x="0" y="4167852"/>
            <a:ext cx="12192000" cy="2715580"/>
          </a:xfrm>
          <a:custGeom>
            <a:avLst/>
            <a:gdLst>
              <a:gd name="connsiteX0" fmla="*/ 0 w 12192000"/>
              <a:gd name="connsiteY0" fmla="*/ 0 h 2715580"/>
              <a:gd name="connsiteX1" fmla="*/ 79124 w 12192000"/>
              <a:gd name="connsiteY1" fmla="*/ 52238 h 2715580"/>
              <a:gd name="connsiteX2" fmla="*/ 6096000 w 12192000"/>
              <a:gd name="connsiteY2" fmla="*/ 1191176 h 2715580"/>
              <a:gd name="connsiteX3" fmla="*/ 12112876 w 12192000"/>
              <a:gd name="connsiteY3" fmla="*/ 52238 h 2715580"/>
              <a:gd name="connsiteX4" fmla="*/ 12192000 w 12192000"/>
              <a:gd name="connsiteY4" fmla="*/ 0 h 2715580"/>
              <a:gd name="connsiteX5" fmla="*/ 12192000 w 12192000"/>
              <a:gd name="connsiteY5" fmla="*/ 762091 h 2715580"/>
              <a:gd name="connsiteX6" fmla="*/ 12192000 w 12192000"/>
              <a:gd name="connsiteY6" fmla="*/ 1953489 h 2715580"/>
              <a:gd name="connsiteX7" fmla="*/ 12192000 w 12192000"/>
              <a:gd name="connsiteY7" fmla="*/ 2715580 h 2715580"/>
              <a:gd name="connsiteX8" fmla="*/ 0 w 12192000"/>
              <a:gd name="connsiteY8" fmla="*/ 2715580 h 2715580"/>
              <a:gd name="connsiteX9" fmla="*/ 0 w 12192000"/>
              <a:gd name="connsiteY9" fmla="*/ 1953489 h 2715580"/>
              <a:gd name="connsiteX10" fmla="*/ 0 w 12192000"/>
              <a:gd name="connsiteY10" fmla="*/ 762091 h 2715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715580">
                <a:moveTo>
                  <a:pt x="0" y="0"/>
                </a:moveTo>
                <a:lnTo>
                  <a:pt x="79124" y="52238"/>
                </a:lnTo>
                <a:cubicBezTo>
                  <a:pt x="1237873" y="730641"/>
                  <a:pt x="3497833" y="1191176"/>
                  <a:pt x="6096000" y="1191176"/>
                </a:cubicBezTo>
                <a:cubicBezTo>
                  <a:pt x="8694167" y="1191176"/>
                  <a:pt x="10954128" y="730641"/>
                  <a:pt x="12112876" y="52238"/>
                </a:cubicBezTo>
                <a:lnTo>
                  <a:pt x="12192000" y="0"/>
                </a:lnTo>
                <a:lnTo>
                  <a:pt x="12192000" y="762091"/>
                </a:lnTo>
                <a:lnTo>
                  <a:pt x="12192000" y="1953489"/>
                </a:lnTo>
                <a:lnTo>
                  <a:pt x="12192000" y="2715580"/>
                </a:lnTo>
                <a:lnTo>
                  <a:pt x="0" y="2715580"/>
                </a:lnTo>
                <a:lnTo>
                  <a:pt x="0" y="1953489"/>
                </a:lnTo>
                <a:lnTo>
                  <a:pt x="0" y="7620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32" name="直接连接符 31"/>
          <p:cNvCxnSpPr/>
          <p:nvPr/>
        </p:nvCxnSpPr>
        <p:spPr>
          <a:xfrm>
            <a:off x="349689" y="6001514"/>
            <a:ext cx="2448916" cy="0"/>
          </a:xfrm>
          <a:prstGeom prst="line">
            <a:avLst/>
          </a:prstGeom>
          <a:ln>
            <a:gradFill flip="none" rotWithShape="1">
              <a:gsLst>
                <a:gs pos="0">
                  <a:schemeClr val="accent1">
                    <a:lumMod val="5000"/>
                    <a:lumOff val="95000"/>
                    <a:alpha val="0"/>
                  </a:schemeClr>
                </a:gs>
                <a:gs pos="100000">
                  <a:schemeClr val="accent4">
                    <a:lumMod val="20000"/>
                    <a:lumOff val="8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9444033" y="6001514"/>
            <a:ext cx="2448916" cy="0"/>
          </a:xfrm>
          <a:prstGeom prst="line">
            <a:avLst/>
          </a:prstGeom>
          <a:ln>
            <a:gradFill flip="none" rotWithShape="1">
              <a:gsLst>
                <a:gs pos="0">
                  <a:schemeClr val="accent1">
                    <a:lumMod val="5000"/>
                    <a:lumOff val="95000"/>
                    <a:alpha val="0"/>
                  </a:schemeClr>
                </a:gs>
                <a:gs pos="100000">
                  <a:schemeClr val="accent4">
                    <a:lumMod val="20000"/>
                    <a:lumOff val="80000"/>
                  </a:schemeClr>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2"/>
          <a:stretch>
            <a:fillRect/>
          </a:stretch>
        </p:blipFill>
        <p:spPr>
          <a:xfrm>
            <a:off x="3131087" y="5269006"/>
            <a:ext cx="5925826" cy="1469263"/>
          </a:xfrm>
          <a:prstGeom prst="rect">
            <a:avLst/>
          </a:prstGeom>
        </p:spPr>
      </p:pic>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3" name="直接连接符 22"/>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5"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15"/>
          <p:cNvSpPr/>
          <p:nvPr/>
        </p:nvSpPr>
        <p:spPr>
          <a:xfrm>
            <a:off x="682171" y="2783281"/>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28914" y="3117834"/>
            <a:ext cx="10334172" cy="1131079"/>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明确全面推进依法治国总目标是建设中国特色社会主义法治体系、建设社会主义法治国家。</a:t>
            </a:r>
            <a:endParaRPr lang="zh-CN" altLang="en-US" sz="2400" kern="100" dirty="0">
              <a:solidFill>
                <a:prstClr val="black"/>
              </a:solidFill>
              <a:latin typeface="微软雅黑" panose="020B0503020204020204" pitchFamily="34" charset="-122"/>
            </a:endParaRPr>
          </a:p>
        </p:txBody>
      </p:sp>
      <p:sp>
        <p:nvSpPr>
          <p:cNvPr id="4" name="Rectangle 1"/>
          <p:cNvSpPr/>
          <p:nvPr>
            <p:custDataLst>
              <p:tags r:id="rId1"/>
            </p:custDataLst>
          </p:nvPr>
        </p:nvSpPr>
        <p:spPr>
          <a:xfrm>
            <a:off x="5220342" y="1947022"/>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554717" y="135508"/>
                </a:moveTo>
                <a:cubicBezTo>
                  <a:pt x="590332" y="153310"/>
                  <a:pt x="617979" y="172205"/>
                  <a:pt x="637658" y="192192"/>
                </a:cubicBezTo>
                <a:cubicBezTo>
                  <a:pt x="657337" y="212179"/>
                  <a:pt x="670623" y="231327"/>
                  <a:pt x="677513" y="249637"/>
                </a:cubicBezTo>
                <a:cubicBezTo>
                  <a:pt x="684404" y="267947"/>
                  <a:pt x="686473" y="283486"/>
                  <a:pt x="683721" y="296256"/>
                </a:cubicBezTo>
                <a:cubicBezTo>
                  <a:pt x="680970" y="309025"/>
                  <a:pt x="674970" y="317093"/>
                  <a:pt x="665722" y="320460"/>
                </a:cubicBezTo>
                <a:cubicBezTo>
                  <a:pt x="656475" y="323827"/>
                  <a:pt x="645553" y="320561"/>
                  <a:pt x="632955" y="310663"/>
                </a:cubicBezTo>
                <a:cubicBezTo>
                  <a:pt x="626847" y="280942"/>
                  <a:pt x="616245" y="250956"/>
                  <a:pt x="601149" y="220706"/>
                </a:cubicBezTo>
                <a:cubicBezTo>
                  <a:pt x="586053" y="190457"/>
                  <a:pt x="569284" y="162762"/>
                  <a:pt x="550840" y="137622"/>
                </a:cubicBezTo>
                <a:close/>
                <a:moveTo>
                  <a:pt x="1120689" y="131983"/>
                </a:moveTo>
                <a:lnTo>
                  <a:pt x="1120689" y="208460"/>
                </a:lnTo>
                <a:lnTo>
                  <a:pt x="1153862" y="208460"/>
                </a:lnTo>
                <a:lnTo>
                  <a:pt x="1153862" y="131983"/>
                </a:lnTo>
                <a:close/>
                <a:moveTo>
                  <a:pt x="444408" y="130926"/>
                </a:moveTo>
                <a:lnTo>
                  <a:pt x="522294" y="157006"/>
                </a:lnTo>
                <a:cubicBezTo>
                  <a:pt x="521552" y="159135"/>
                  <a:pt x="520128" y="160603"/>
                  <a:pt x="518021" y="161411"/>
                </a:cubicBezTo>
                <a:cubicBezTo>
                  <a:pt x="515914" y="162219"/>
                  <a:pt x="512287" y="162277"/>
                  <a:pt x="507140" y="161587"/>
                </a:cubicBezTo>
                <a:cubicBezTo>
                  <a:pt x="497211" y="183266"/>
                  <a:pt x="484763" y="204442"/>
                  <a:pt x="469796" y="225115"/>
                </a:cubicBezTo>
                <a:cubicBezTo>
                  <a:pt x="454828" y="245788"/>
                  <a:pt x="437708" y="264876"/>
                  <a:pt x="418433" y="282378"/>
                </a:cubicBezTo>
                <a:cubicBezTo>
                  <a:pt x="399158" y="299879"/>
                  <a:pt x="378096" y="314711"/>
                  <a:pt x="355245" y="326874"/>
                </a:cubicBezTo>
                <a:lnTo>
                  <a:pt x="353482" y="324760"/>
                </a:lnTo>
                <a:cubicBezTo>
                  <a:pt x="367214" y="309986"/>
                  <a:pt x="380084" y="291878"/>
                  <a:pt x="392093" y="270434"/>
                </a:cubicBezTo>
                <a:cubicBezTo>
                  <a:pt x="404101" y="248991"/>
                  <a:pt x="414622" y="226157"/>
                  <a:pt x="423654" y="201933"/>
                </a:cubicBezTo>
                <a:cubicBezTo>
                  <a:pt x="432687" y="177710"/>
                  <a:pt x="439605" y="154040"/>
                  <a:pt x="444408" y="130926"/>
                </a:cubicBez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634365" y="53393"/>
                </a:moveTo>
                <a:cubicBezTo>
                  <a:pt x="634665" y="53628"/>
                  <a:pt x="637863" y="56290"/>
                  <a:pt x="643959" y="61381"/>
                </a:cubicBezTo>
                <a:cubicBezTo>
                  <a:pt x="650055" y="66472"/>
                  <a:pt x="657247" y="72580"/>
                  <a:pt x="665535" y="79707"/>
                </a:cubicBezTo>
                <a:cubicBezTo>
                  <a:pt x="673824" y="86834"/>
                  <a:pt x="681407" y="93569"/>
                  <a:pt x="688286" y="99913"/>
                </a:cubicBezTo>
                <a:cubicBezTo>
                  <a:pt x="687713" y="101844"/>
                  <a:pt x="686480" y="103268"/>
                  <a:pt x="684586" y="104186"/>
                </a:cubicBezTo>
                <a:cubicBezTo>
                  <a:pt x="682691" y="105104"/>
                  <a:pt x="680401" y="105559"/>
                  <a:pt x="677713" y="105552"/>
                </a:cubicBezTo>
                <a:lnTo>
                  <a:pt x="358769" y="105552"/>
                </a:lnTo>
                <a:lnTo>
                  <a:pt x="355949" y="95684"/>
                </a:lnTo>
                <a:lnTo>
                  <a:pt x="603704" y="95684"/>
                </a:ln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67668" y="3348"/>
                </a:moveTo>
                <a:cubicBezTo>
                  <a:pt x="495403" y="4618"/>
                  <a:pt x="516254" y="9197"/>
                  <a:pt x="530219" y="17084"/>
                </a:cubicBezTo>
                <a:cubicBezTo>
                  <a:pt x="544185" y="24972"/>
                  <a:pt x="552748" y="34045"/>
                  <a:pt x="555910" y="44303"/>
                </a:cubicBezTo>
                <a:cubicBezTo>
                  <a:pt x="559071" y="54561"/>
                  <a:pt x="558314" y="63882"/>
                  <a:pt x="553637" y="72266"/>
                </a:cubicBezTo>
                <a:cubicBezTo>
                  <a:pt x="548961" y="80649"/>
                  <a:pt x="541848" y="85972"/>
                  <a:pt x="532300" y="88235"/>
                </a:cubicBezTo>
                <a:cubicBezTo>
                  <a:pt x="522752" y="90497"/>
                  <a:pt x="512250" y="87576"/>
                  <a:pt x="500796" y="79472"/>
                </a:cubicBezTo>
                <a:cubicBezTo>
                  <a:pt x="500003" y="65294"/>
                  <a:pt x="496567" y="51623"/>
                  <a:pt x="490488" y="38459"/>
                </a:cubicBezTo>
                <a:cubicBezTo>
                  <a:pt x="484408" y="25294"/>
                  <a:pt x="476214" y="14178"/>
                  <a:pt x="465906" y="5110"/>
                </a:cubicBez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30" name="任意多边形 12"/>
          <p:cNvSpPr/>
          <p:nvPr/>
        </p:nvSpPr>
        <p:spPr>
          <a:xfrm>
            <a:off x="0"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12"/>
          <p:cNvSpPr/>
          <p:nvPr/>
        </p:nvSpPr>
        <p:spPr>
          <a:xfrm flipH="1">
            <a:off x="9182998"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0" y="4167852"/>
            <a:ext cx="12192000" cy="2715580"/>
          </a:xfrm>
          <a:custGeom>
            <a:avLst/>
            <a:gdLst>
              <a:gd name="connsiteX0" fmla="*/ 0 w 12192000"/>
              <a:gd name="connsiteY0" fmla="*/ 0 h 2715580"/>
              <a:gd name="connsiteX1" fmla="*/ 79124 w 12192000"/>
              <a:gd name="connsiteY1" fmla="*/ 52238 h 2715580"/>
              <a:gd name="connsiteX2" fmla="*/ 6096000 w 12192000"/>
              <a:gd name="connsiteY2" fmla="*/ 1191176 h 2715580"/>
              <a:gd name="connsiteX3" fmla="*/ 12112876 w 12192000"/>
              <a:gd name="connsiteY3" fmla="*/ 52238 h 2715580"/>
              <a:gd name="connsiteX4" fmla="*/ 12192000 w 12192000"/>
              <a:gd name="connsiteY4" fmla="*/ 0 h 2715580"/>
              <a:gd name="connsiteX5" fmla="*/ 12192000 w 12192000"/>
              <a:gd name="connsiteY5" fmla="*/ 762091 h 2715580"/>
              <a:gd name="connsiteX6" fmla="*/ 12192000 w 12192000"/>
              <a:gd name="connsiteY6" fmla="*/ 1953489 h 2715580"/>
              <a:gd name="connsiteX7" fmla="*/ 12192000 w 12192000"/>
              <a:gd name="connsiteY7" fmla="*/ 2715580 h 2715580"/>
              <a:gd name="connsiteX8" fmla="*/ 0 w 12192000"/>
              <a:gd name="connsiteY8" fmla="*/ 2715580 h 2715580"/>
              <a:gd name="connsiteX9" fmla="*/ 0 w 12192000"/>
              <a:gd name="connsiteY9" fmla="*/ 1953489 h 2715580"/>
              <a:gd name="connsiteX10" fmla="*/ 0 w 12192000"/>
              <a:gd name="connsiteY10" fmla="*/ 762091 h 2715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715580">
                <a:moveTo>
                  <a:pt x="0" y="0"/>
                </a:moveTo>
                <a:lnTo>
                  <a:pt x="79124" y="52238"/>
                </a:lnTo>
                <a:cubicBezTo>
                  <a:pt x="1237873" y="730641"/>
                  <a:pt x="3497833" y="1191176"/>
                  <a:pt x="6096000" y="1191176"/>
                </a:cubicBezTo>
                <a:cubicBezTo>
                  <a:pt x="8694167" y="1191176"/>
                  <a:pt x="10954128" y="730641"/>
                  <a:pt x="12112876" y="52238"/>
                </a:cubicBezTo>
                <a:lnTo>
                  <a:pt x="12192000" y="0"/>
                </a:lnTo>
                <a:lnTo>
                  <a:pt x="12192000" y="762091"/>
                </a:lnTo>
                <a:lnTo>
                  <a:pt x="12192000" y="1953489"/>
                </a:lnTo>
                <a:lnTo>
                  <a:pt x="12192000" y="2715580"/>
                </a:lnTo>
                <a:lnTo>
                  <a:pt x="0" y="2715580"/>
                </a:lnTo>
                <a:lnTo>
                  <a:pt x="0" y="1953489"/>
                </a:lnTo>
                <a:lnTo>
                  <a:pt x="0" y="7620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3" name="箭头: 燕尾形 32"/>
          <p:cNvSpPr/>
          <p:nvPr/>
        </p:nvSpPr>
        <p:spPr>
          <a:xfrm>
            <a:off x="5720862" y="5654334"/>
            <a:ext cx="750276" cy="884773"/>
          </a:xfrm>
          <a:prstGeom prst="notchedRightArrow">
            <a:avLst/>
          </a:prstGeom>
          <a:gradFill flip="none" rotWithShape="1">
            <a:gsLst>
              <a:gs pos="9000">
                <a:schemeClr val="accent4">
                  <a:lumMod val="20000"/>
                  <a:lumOff val="80000"/>
                  <a:alpha val="0"/>
                </a:schemeClr>
              </a:gs>
              <a:gs pos="100000">
                <a:schemeClr val="accent4">
                  <a:lumMod val="40000"/>
                  <a:lumOff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235152" y="5742777"/>
            <a:ext cx="4377307" cy="871804"/>
          </a:xfrm>
          <a:prstGeom prst="rect">
            <a:avLst/>
          </a:prstGeom>
        </p:spPr>
      </p:pic>
      <p:pic>
        <p:nvPicPr>
          <p:cNvPr id="8" name="图片 7"/>
          <p:cNvPicPr>
            <a:picLocks noChangeAspect="1"/>
          </p:cNvPicPr>
          <p:nvPr/>
        </p:nvPicPr>
        <p:blipFill>
          <a:blip r:embed="rId3"/>
          <a:stretch>
            <a:fillRect/>
          </a:stretch>
        </p:blipFill>
        <p:spPr>
          <a:xfrm>
            <a:off x="6716624" y="5742777"/>
            <a:ext cx="4371211" cy="871804"/>
          </a:xfrm>
          <a:prstGeom prst="rect">
            <a:avLst/>
          </a:prstGeom>
        </p:spPr>
      </p:pic>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6"/>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7" name="矩形 6"/>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9" name="赵寅PPT"/>
            <p:cNvSpPr txBox="1"/>
            <p:nvPr>
              <p:custDataLst>
                <p:tags r:id="rId8"/>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任意多边形: 形状 39"/>
          <p:cNvSpPr/>
          <p:nvPr/>
        </p:nvSpPr>
        <p:spPr>
          <a:xfrm>
            <a:off x="0" y="5905248"/>
            <a:ext cx="12192000" cy="952752"/>
          </a:xfrm>
          <a:custGeom>
            <a:avLst/>
            <a:gdLst>
              <a:gd name="connsiteX0" fmla="*/ 0 w 12192000"/>
              <a:gd name="connsiteY0" fmla="*/ 0 h 952752"/>
              <a:gd name="connsiteX1" fmla="*/ 79124 w 12192000"/>
              <a:gd name="connsiteY1" fmla="*/ 39453 h 952752"/>
              <a:gd name="connsiteX2" fmla="*/ 6096000 w 12192000"/>
              <a:gd name="connsiteY2" fmla="*/ 899625 h 952752"/>
              <a:gd name="connsiteX3" fmla="*/ 12112876 w 12192000"/>
              <a:gd name="connsiteY3" fmla="*/ 39453 h 952752"/>
              <a:gd name="connsiteX4" fmla="*/ 12192000 w 12192000"/>
              <a:gd name="connsiteY4" fmla="*/ 0 h 952752"/>
              <a:gd name="connsiteX5" fmla="*/ 12192000 w 12192000"/>
              <a:gd name="connsiteY5" fmla="*/ 952752 h 952752"/>
              <a:gd name="connsiteX6" fmla="*/ 0 w 12192000"/>
              <a:gd name="connsiteY6" fmla="*/ 952752 h 95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952752">
                <a:moveTo>
                  <a:pt x="0" y="0"/>
                </a:moveTo>
                <a:lnTo>
                  <a:pt x="79124" y="39453"/>
                </a:lnTo>
                <a:cubicBezTo>
                  <a:pt x="1237873" y="551810"/>
                  <a:pt x="3497833" y="899625"/>
                  <a:pt x="6096000" y="899625"/>
                </a:cubicBezTo>
                <a:cubicBezTo>
                  <a:pt x="8694167" y="899625"/>
                  <a:pt x="10954128" y="551810"/>
                  <a:pt x="12112876" y="39453"/>
                </a:cubicBezTo>
                <a:lnTo>
                  <a:pt x="12192000" y="0"/>
                </a:lnTo>
                <a:lnTo>
                  <a:pt x="12192000" y="952752"/>
                </a:lnTo>
                <a:lnTo>
                  <a:pt x="0" y="952752"/>
                </a:lnTo>
                <a:close/>
              </a:path>
            </a:pathLst>
          </a:custGeom>
          <a:gradFill flip="none" rotWithShape="1">
            <a:gsLst>
              <a:gs pos="90000">
                <a:schemeClr val="accent1"/>
              </a:gs>
              <a:gs pos="8000">
                <a:schemeClr val="accent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12"/>
          <p:cNvSpPr/>
          <p:nvPr/>
        </p:nvSpPr>
        <p:spPr>
          <a:xfrm flipH="1">
            <a:off x="9171568" y="4973961"/>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2"/>
          <p:cNvSpPr/>
          <p:nvPr/>
        </p:nvSpPr>
        <p:spPr>
          <a:xfrm>
            <a:off x="0" y="5104136"/>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5"/>
          <p:cNvSpPr/>
          <p:nvPr/>
        </p:nvSpPr>
        <p:spPr>
          <a:xfrm>
            <a:off x="682171" y="2204796"/>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62945" y="2371297"/>
            <a:ext cx="7062792" cy="2239074"/>
          </a:xfrm>
          <a:prstGeom prst="rect">
            <a:avLst/>
          </a:prstGeom>
        </p:spPr>
        <p:txBody>
          <a:bodyPr wrap="square">
            <a:spAutoFit/>
          </a:bodyPr>
          <a:lstStyle/>
          <a:p>
            <a:pPr lvl="0" indent="624205" algn="just">
              <a:lnSpc>
                <a:spcPct val="150000"/>
              </a:lnSpc>
            </a:pPr>
            <a:r>
              <a:rPr lang="zh-CN" altLang="en-US" sz="2400" kern="100" dirty="0">
                <a:solidFill>
                  <a:prstClr val="black"/>
                </a:solidFill>
                <a:latin typeface="微软雅黑" panose="020B0503020204020204" pitchFamily="34" charset="-122"/>
              </a:rPr>
              <a:t>明确必须坚持和完善社会主义基本经济制度，使市场在资源配置中起决定性作用，更好发挥政府作用，把握新发展阶段，贯彻创新、协调、绿色、开放、共享的新发展理念，加快构建以国内大循环</a:t>
            </a:r>
            <a:endParaRPr lang="zh-CN" altLang="en-US" sz="2400" kern="100" dirty="0">
              <a:solidFill>
                <a:prstClr val="black"/>
              </a:solidFill>
              <a:latin typeface="微软雅黑" panose="020B0503020204020204" pitchFamily="34" charset="-122"/>
            </a:endParaRPr>
          </a:p>
        </p:txBody>
      </p:sp>
      <p:sp>
        <p:nvSpPr>
          <p:cNvPr id="4" name="Rectangle 1"/>
          <p:cNvSpPr/>
          <p:nvPr>
            <p:custDataLst>
              <p:tags r:id="rId1"/>
            </p:custDataLst>
          </p:nvPr>
        </p:nvSpPr>
        <p:spPr>
          <a:xfrm>
            <a:off x="5220342" y="1673972"/>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454276" y="7930"/>
                </a:moveTo>
                <a:lnTo>
                  <a:pt x="519827" y="14626"/>
                </a:lnTo>
                <a:cubicBezTo>
                  <a:pt x="519717" y="16975"/>
                  <a:pt x="518704" y="19061"/>
                  <a:pt x="516787" y="20881"/>
                </a:cubicBezTo>
                <a:cubicBezTo>
                  <a:pt x="514871" y="22702"/>
                  <a:pt x="511655" y="23906"/>
                  <a:pt x="507140" y="24494"/>
                </a:cubicBezTo>
                <a:lnTo>
                  <a:pt x="507140" y="130574"/>
                </a:lnTo>
                <a:lnTo>
                  <a:pt x="604057" y="111895"/>
                </a:lnTo>
                <a:lnTo>
                  <a:pt x="628374" y="65375"/>
                </a:lnTo>
                <a:cubicBezTo>
                  <a:pt x="628681" y="65530"/>
                  <a:pt x="632159" y="67414"/>
                  <a:pt x="638809" y="71027"/>
                </a:cubicBezTo>
                <a:cubicBezTo>
                  <a:pt x="645460" y="74640"/>
                  <a:pt x="653442" y="79057"/>
                  <a:pt x="662755" y="84276"/>
                </a:cubicBezTo>
                <a:cubicBezTo>
                  <a:pt x="672068" y="89494"/>
                  <a:pt x="680872" y="94589"/>
                  <a:pt x="689167" y="99560"/>
                </a:cubicBezTo>
                <a:cubicBezTo>
                  <a:pt x="688939" y="101513"/>
                  <a:pt x="687985" y="103158"/>
                  <a:pt x="686304" y="104494"/>
                </a:cubicBezTo>
                <a:cubicBezTo>
                  <a:pt x="684622" y="105831"/>
                  <a:pt x="682522" y="106770"/>
                  <a:pt x="680004" y="107314"/>
                </a:cubicBezTo>
                <a:lnTo>
                  <a:pt x="507140" y="140794"/>
                </a:lnTo>
                <a:lnTo>
                  <a:pt x="507140" y="254275"/>
                </a:lnTo>
                <a:cubicBezTo>
                  <a:pt x="507103" y="259627"/>
                  <a:pt x="508850" y="263284"/>
                  <a:pt x="512382" y="265244"/>
                </a:cubicBezTo>
                <a:cubicBezTo>
                  <a:pt x="515914" y="267204"/>
                  <a:pt x="521450" y="268130"/>
                  <a:pt x="528990" y="268019"/>
                </a:cubicBezTo>
                <a:lnTo>
                  <a:pt x="572691" y="268019"/>
                </a:lnTo>
                <a:cubicBezTo>
                  <a:pt x="579086" y="268034"/>
                  <a:pt x="584974" y="268005"/>
                  <a:pt x="590356" y="267931"/>
                </a:cubicBezTo>
                <a:cubicBezTo>
                  <a:pt x="595738" y="267858"/>
                  <a:pt x="600305" y="267652"/>
                  <a:pt x="604057" y="267315"/>
                </a:cubicBezTo>
                <a:cubicBezTo>
                  <a:pt x="607360" y="267190"/>
                  <a:pt x="610180" y="266646"/>
                  <a:pt x="612515" y="265685"/>
                </a:cubicBezTo>
                <a:cubicBezTo>
                  <a:pt x="614850" y="264723"/>
                  <a:pt x="616964" y="263034"/>
                  <a:pt x="618858" y="260619"/>
                </a:cubicBezTo>
                <a:cubicBezTo>
                  <a:pt x="621861" y="256008"/>
                  <a:pt x="625459" y="248665"/>
                  <a:pt x="629651" y="238592"/>
                </a:cubicBezTo>
                <a:cubicBezTo>
                  <a:pt x="633844" y="228519"/>
                  <a:pt x="638587" y="215890"/>
                  <a:pt x="643881" y="200706"/>
                </a:cubicBezTo>
                <a:lnTo>
                  <a:pt x="647190" y="200706"/>
                </a:lnTo>
                <a:lnTo>
                  <a:pt x="648991" y="262733"/>
                </a:lnTo>
                <a:cubicBezTo>
                  <a:pt x="656950" y="266008"/>
                  <a:pt x="662442" y="269414"/>
                  <a:pt x="665467" y="272953"/>
                </a:cubicBezTo>
                <a:cubicBezTo>
                  <a:pt x="668492" y="276492"/>
                  <a:pt x="669931" y="280604"/>
                  <a:pt x="669784" y="285288"/>
                </a:cubicBezTo>
                <a:cubicBezTo>
                  <a:pt x="670018" y="293592"/>
                  <a:pt x="667161" y="300284"/>
                  <a:pt x="661215" y="305363"/>
                </a:cubicBezTo>
                <a:cubicBezTo>
                  <a:pt x="655268" y="310443"/>
                  <a:pt x="644828" y="314133"/>
                  <a:pt x="629894" y="316432"/>
                </a:cubicBezTo>
                <a:cubicBezTo>
                  <a:pt x="614961" y="318732"/>
                  <a:pt x="594131" y="319863"/>
                  <a:pt x="567404" y="319826"/>
                </a:cubicBezTo>
                <a:lnTo>
                  <a:pt x="522999" y="319826"/>
                </a:lnTo>
                <a:cubicBezTo>
                  <a:pt x="498858" y="320384"/>
                  <a:pt x="481325" y="317330"/>
                  <a:pt x="470399" y="310663"/>
                </a:cubicBezTo>
                <a:cubicBezTo>
                  <a:pt x="459474" y="303996"/>
                  <a:pt x="454100" y="290369"/>
                  <a:pt x="454276" y="269782"/>
                </a:cubicBezTo>
                <a:lnTo>
                  <a:pt x="454276" y="151014"/>
                </a:lnTo>
                <a:lnTo>
                  <a:pt x="358416" y="169693"/>
                </a:lnTo>
                <a:lnTo>
                  <a:pt x="353835" y="160530"/>
                </a:lnTo>
                <a:lnTo>
                  <a:pt x="454276" y="141146"/>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pic>
        <p:nvPicPr>
          <p:cNvPr id="37" name="图片 36"/>
          <p:cNvPicPr>
            <a:picLocks noChangeAspect="1"/>
          </p:cNvPicPr>
          <p:nvPr/>
        </p:nvPicPr>
        <p:blipFill>
          <a:blip r:embed="rId2"/>
          <a:srcRect l="19310"/>
          <a:stretch>
            <a:fillRect/>
          </a:stretch>
        </p:blipFill>
        <p:spPr>
          <a:xfrm>
            <a:off x="8361593" y="2371297"/>
            <a:ext cx="3046361" cy="2136387"/>
          </a:xfrm>
          <a:prstGeom prst="roundRect">
            <a:avLst>
              <a:gd name="adj" fmla="val 8116"/>
            </a:avLst>
          </a:prstGeom>
          <a:ln w="25400">
            <a:solidFill>
              <a:schemeClr val="bg1"/>
            </a:solidFill>
          </a:ln>
        </p:spPr>
      </p:pic>
      <p:sp>
        <p:nvSpPr>
          <p:cNvPr id="38" name="矩形 37"/>
          <p:cNvSpPr/>
          <p:nvPr/>
        </p:nvSpPr>
        <p:spPr>
          <a:xfrm>
            <a:off x="1062944" y="4535013"/>
            <a:ext cx="10214655" cy="1131079"/>
          </a:xfrm>
          <a:prstGeom prst="rect">
            <a:avLst/>
          </a:prstGeom>
        </p:spPr>
        <p:txBody>
          <a:bodyPr wrap="square">
            <a:spAutoFit/>
          </a:bodyPr>
          <a:lstStyle/>
          <a:p>
            <a:pPr lvl="0" algn="just">
              <a:lnSpc>
                <a:spcPct val="150000"/>
              </a:lnSpc>
            </a:pPr>
            <a:r>
              <a:rPr lang="zh-CN" altLang="en-US" sz="2400" kern="100" dirty="0">
                <a:solidFill>
                  <a:prstClr val="black"/>
                </a:solidFill>
                <a:latin typeface="微软雅黑" panose="020B0503020204020204" pitchFamily="34" charset="-122"/>
              </a:rPr>
              <a:t>为主体、国内国际双循环相互促进的新发展格局，推动高质量发展，统筹发展和安全。</a:t>
            </a:r>
            <a:endParaRPr lang="zh-CN" altLang="en-US" sz="2400" kern="100" dirty="0">
              <a:solidFill>
                <a:prstClr val="black"/>
              </a:solidFill>
              <a:latin typeface="微软雅黑" panose="020B0503020204020204" pitchFamily="34" charset="-122"/>
            </a:endParaRPr>
          </a:p>
        </p:txBody>
      </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9" name="直接连接符 8"/>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6"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5"/>
          <p:cNvSpPr/>
          <p:nvPr/>
        </p:nvSpPr>
        <p:spPr>
          <a:xfrm>
            <a:off x="682171" y="2561666"/>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30514" y="2809224"/>
            <a:ext cx="10130972" cy="1131079"/>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明确党在新时代的强军目标是建设一支听党指挥、能打胜仗、作风优良的人民军队，把人民军队建设成为世界一流军队。</a:t>
            </a:r>
            <a:endParaRPr lang="zh-CN" altLang="en-US" sz="2400" kern="100" dirty="0">
              <a:solidFill>
                <a:prstClr val="black"/>
              </a:solidFill>
              <a:latin typeface="微软雅黑" panose="020B0503020204020204" pitchFamily="34" charset="-122"/>
            </a:endParaRPr>
          </a:p>
        </p:txBody>
      </p:sp>
      <p:sp>
        <p:nvSpPr>
          <p:cNvPr id="4" name="Rectangle 1"/>
          <p:cNvSpPr/>
          <p:nvPr>
            <p:custDataLst>
              <p:tags r:id="rId1"/>
            </p:custDataLst>
          </p:nvPr>
        </p:nvSpPr>
        <p:spPr>
          <a:xfrm>
            <a:off x="5220342" y="2068307"/>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448990" y="23789"/>
                </a:moveTo>
                <a:lnTo>
                  <a:pt x="517712" y="35419"/>
                </a:lnTo>
                <a:cubicBezTo>
                  <a:pt x="517309" y="37886"/>
                  <a:pt x="516090" y="39736"/>
                  <a:pt x="514056" y="40970"/>
                </a:cubicBezTo>
                <a:cubicBezTo>
                  <a:pt x="512022" y="42203"/>
                  <a:pt x="508425" y="42820"/>
                  <a:pt x="503263" y="42820"/>
                </a:cubicBezTo>
                <a:cubicBezTo>
                  <a:pt x="498355" y="86266"/>
                  <a:pt x="490510" y="126012"/>
                  <a:pt x="479729" y="162057"/>
                </a:cubicBezTo>
                <a:cubicBezTo>
                  <a:pt x="468947" y="198102"/>
                  <a:pt x="453662" y="230565"/>
                  <a:pt x="433874" y="259444"/>
                </a:cubicBezTo>
                <a:cubicBezTo>
                  <a:pt x="414086" y="288323"/>
                  <a:pt x="388229" y="313737"/>
                  <a:pt x="356302" y="335685"/>
                </a:cubicBezTo>
                <a:lnTo>
                  <a:pt x="353482" y="333218"/>
                </a:lnTo>
                <a:cubicBezTo>
                  <a:pt x="374684" y="310478"/>
                  <a:pt x="392153" y="282850"/>
                  <a:pt x="405889" y="250333"/>
                </a:cubicBezTo>
                <a:cubicBezTo>
                  <a:pt x="419625" y="217816"/>
                  <a:pt x="429993" y="182226"/>
                  <a:pt x="436994" y="143561"/>
                </a:cubicBezTo>
                <a:cubicBezTo>
                  <a:pt x="443995" y="104897"/>
                  <a:pt x="447993" y="64973"/>
                  <a:pt x="448990" y="23789"/>
                </a:cubicBez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556127" y="6168"/>
                </a:moveTo>
                <a:lnTo>
                  <a:pt x="590664" y="29075"/>
                </a:lnTo>
                <a:cubicBezTo>
                  <a:pt x="587860" y="32210"/>
                  <a:pt x="584394" y="35279"/>
                  <a:pt x="580268" y="38282"/>
                </a:cubicBezTo>
                <a:cubicBezTo>
                  <a:pt x="576142" y="41285"/>
                  <a:pt x="571266" y="44443"/>
                  <a:pt x="565642" y="47754"/>
                </a:cubicBezTo>
                <a:cubicBezTo>
                  <a:pt x="574100" y="100273"/>
                  <a:pt x="588374" y="146690"/>
                  <a:pt x="608462" y="187006"/>
                </a:cubicBezTo>
                <a:cubicBezTo>
                  <a:pt x="628550" y="227322"/>
                  <a:pt x="656568" y="261492"/>
                  <a:pt x="692515" y="289517"/>
                </a:cubicBezTo>
                <a:lnTo>
                  <a:pt x="690048" y="293747"/>
                </a:lnTo>
                <a:cubicBezTo>
                  <a:pt x="678227" y="295523"/>
                  <a:pt x="667420" y="300164"/>
                  <a:pt x="657625" y="307667"/>
                </a:cubicBezTo>
                <a:cubicBezTo>
                  <a:pt x="647831" y="315171"/>
                  <a:pt x="640195" y="324393"/>
                  <a:pt x="634717" y="335333"/>
                </a:cubicBezTo>
                <a:cubicBezTo>
                  <a:pt x="615754" y="311785"/>
                  <a:pt x="600661" y="284949"/>
                  <a:pt x="589437" y="254823"/>
                </a:cubicBezTo>
                <a:cubicBezTo>
                  <a:pt x="578214" y="224697"/>
                  <a:pt x="569752" y="189481"/>
                  <a:pt x="564050" y="149174"/>
                </a:cubicBezTo>
                <a:cubicBezTo>
                  <a:pt x="558348" y="108867"/>
                  <a:pt x="554297" y="61668"/>
                  <a:pt x="551898" y="7577"/>
                </a:cubicBez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23" name="任意多边形 12"/>
          <p:cNvSpPr/>
          <p:nvPr/>
        </p:nvSpPr>
        <p:spPr>
          <a:xfrm>
            <a:off x="0"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12"/>
          <p:cNvSpPr/>
          <p:nvPr/>
        </p:nvSpPr>
        <p:spPr>
          <a:xfrm flipH="1">
            <a:off x="9182998"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0" y="4167852"/>
            <a:ext cx="12192000" cy="2715580"/>
          </a:xfrm>
          <a:custGeom>
            <a:avLst/>
            <a:gdLst>
              <a:gd name="connsiteX0" fmla="*/ 0 w 12192000"/>
              <a:gd name="connsiteY0" fmla="*/ 0 h 2715580"/>
              <a:gd name="connsiteX1" fmla="*/ 79124 w 12192000"/>
              <a:gd name="connsiteY1" fmla="*/ 52238 h 2715580"/>
              <a:gd name="connsiteX2" fmla="*/ 6096000 w 12192000"/>
              <a:gd name="connsiteY2" fmla="*/ 1191176 h 2715580"/>
              <a:gd name="connsiteX3" fmla="*/ 12112876 w 12192000"/>
              <a:gd name="connsiteY3" fmla="*/ 52238 h 2715580"/>
              <a:gd name="connsiteX4" fmla="*/ 12192000 w 12192000"/>
              <a:gd name="connsiteY4" fmla="*/ 0 h 2715580"/>
              <a:gd name="connsiteX5" fmla="*/ 12192000 w 12192000"/>
              <a:gd name="connsiteY5" fmla="*/ 762091 h 2715580"/>
              <a:gd name="connsiteX6" fmla="*/ 12192000 w 12192000"/>
              <a:gd name="connsiteY6" fmla="*/ 1953489 h 2715580"/>
              <a:gd name="connsiteX7" fmla="*/ 12192000 w 12192000"/>
              <a:gd name="connsiteY7" fmla="*/ 2715580 h 2715580"/>
              <a:gd name="connsiteX8" fmla="*/ 0 w 12192000"/>
              <a:gd name="connsiteY8" fmla="*/ 2715580 h 2715580"/>
              <a:gd name="connsiteX9" fmla="*/ 0 w 12192000"/>
              <a:gd name="connsiteY9" fmla="*/ 1953489 h 2715580"/>
              <a:gd name="connsiteX10" fmla="*/ 0 w 12192000"/>
              <a:gd name="connsiteY10" fmla="*/ 762091 h 2715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715580">
                <a:moveTo>
                  <a:pt x="0" y="0"/>
                </a:moveTo>
                <a:lnTo>
                  <a:pt x="79124" y="52238"/>
                </a:lnTo>
                <a:cubicBezTo>
                  <a:pt x="1237873" y="730641"/>
                  <a:pt x="3497833" y="1191176"/>
                  <a:pt x="6096000" y="1191176"/>
                </a:cubicBezTo>
                <a:cubicBezTo>
                  <a:pt x="8694167" y="1191176"/>
                  <a:pt x="10954128" y="730641"/>
                  <a:pt x="12112876" y="52238"/>
                </a:cubicBezTo>
                <a:lnTo>
                  <a:pt x="12192000" y="0"/>
                </a:lnTo>
                <a:lnTo>
                  <a:pt x="12192000" y="762091"/>
                </a:lnTo>
                <a:lnTo>
                  <a:pt x="12192000" y="1953489"/>
                </a:lnTo>
                <a:lnTo>
                  <a:pt x="12192000" y="2715580"/>
                </a:lnTo>
                <a:lnTo>
                  <a:pt x="0" y="2715580"/>
                </a:lnTo>
                <a:lnTo>
                  <a:pt x="0" y="1953489"/>
                </a:lnTo>
                <a:lnTo>
                  <a:pt x="0" y="7620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29" name="组合 28"/>
          <p:cNvGrpSpPr/>
          <p:nvPr/>
        </p:nvGrpSpPr>
        <p:grpSpPr>
          <a:xfrm>
            <a:off x="336000" y="5780922"/>
            <a:ext cx="11520000" cy="0"/>
            <a:chOff x="3042956" y="5738252"/>
            <a:chExt cx="6600279" cy="0"/>
          </a:xfrm>
        </p:grpSpPr>
        <p:cxnSp>
          <p:nvCxnSpPr>
            <p:cNvPr id="27" name="直接连接符 26"/>
            <p:cNvCxnSpPr/>
            <p:nvPr/>
          </p:nvCxnSpPr>
          <p:spPr>
            <a:xfrm>
              <a:off x="3042956" y="5738252"/>
              <a:ext cx="2448916" cy="0"/>
            </a:xfrm>
            <a:prstGeom prst="line">
              <a:avLst/>
            </a:prstGeom>
            <a:ln>
              <a:gradFill flip="none" rotWithShape="1">
                <a:gsLst>
                  <a:gs pos="0">
                    <a:schemeClr val="accent1">
                      <a:lumMod val="5000"/>
                      <a:lumOff val="95000"/>
                      <a:alpha val="0"/>
                    </a:schemeClr>
                  </a:gs>
                  <a:gs pos="100000">
                    <a:schemeClr val="accent4">
                      <a:lumMod val="20000"/>
                      <a:lumOff val="8000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7194319" y="5738252"/>
              <a:ext cx="2448916" cy="0"/>
            </a:xfrm>
            <a:prstGeom prst="line">
              <a:avLst/>
            </a:prstGeom>
            <a:ln>
              <a:gradFill flip="none" rotWithShape="1">
                <a:gsLst>
                  <a:gs pos="0">
                    <a:schemeClr val="accent1">
                      <a:lumMod val="5000"/>
                      <a:lumOff val="95000"/>
                      <a:alpha val="0"/>
                    </a:schemeClr>
                  </a:gs>
                  <a:gs pos="100000">
                    <a:schemeClr val="accent4">
                      <a:lumMod val="20000"/>
                      <a:lumOff val="8000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5" name="图片 4"/>
          <p:cNvPicPr>
            <a:picLocks noChangeAspect="1"/>
          </p:cNvPicPr>
          <p:nvPr/>
        </p:nvPicPr>
        <p:blipFill>
          <a:blip r:embed="rId2"/>
          <a:stretch>
            <a:fillRect/>
          </a:stretch>
        </p:blipFill>
        <p:spPr>
          <a:xfrm>
            <a:off x="53321" y="5488535"/>
            <a:ext cx="12083319" cy="1188823"/>
          </a:xfrm>
          <a:prstGeom prst="rect">
            <a:avLst/>
          </a:prstGeom>
        </p:spPr>
      </p:pic>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6" name="椭圆 2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31" name="直接连接符 30"/>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7" name="矩形 6"/>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22"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圆角矩形 15"/>
          <p:cNvSpPr/>
          <p:nvPr/>
        </p:nvSpPr>
        <p:spPr>
          <a:xfrm>
            <a:off x="682171" y="2518486"/>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28914" y="2723499"/>
            <a:ext cx="10334172" cy="1131079"/>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明确中国特色大国外交要服务民族复兴、促进人类进步，推动建设新型国际关系，推动构建人类命运共同体。</a:t>
            </a:r>
            <a:endParaRPr lang="zh-CN" altLang="en-US" sz="2400" kern="100" dirty="0">
              <a:solidFill>
                <a:prstClr val="black"/>
              </a:solidFill>
              <a:latin typeface="微软雅黑" panose="020B0503020204020204" pitchFamily="34" charset="-122"/>
            </a:endParaRPr>
          </a:p>
        </p:txBody>
      </p:sp>
      <p:sp>
        <p:nvSpPr>
          <p:cNvPr id="4" name="Rectangle 1"/>
          <p:cNvSpPr/>
          <p:nvPr>
            <p:custDataLst>
              <p:tags r:id="rId1"/>
            </p:custDataLst>
          </p:nvPr>
        </p:nvSpPr>
        <p:spPr>
          <a:xfrm>
            <a:off x="5220342" y="1982582"/>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52161" y="2467"/>
                </a:moveTo>
                <a:lnTo>
                  <a:pt x="519827" y="8498"/>
                </a:lnTo>
                <a:cubicBezTo>
                  <a:pt x="519504" y="11341"/>
                  <a:pt x="518300" y="13602"/>
                  <a:pt x="516215" y="15284"/>
                </a:cubicBezTo>
                <a:cubicBezTo>
                  <a:pt x="514129" y="16965"/>
                  <a:pt x="510987" y="18156"/>
                  <a:pt x="506787" y="18855"/>
                </a:cubicBezTo>
                <a:cubicBezTo>
                  <a:pt x="506494" y="45228"/>
                  <a:pt x="506024" y="70368"/>
                  <a:pt x="505378" y="94274"/>
                </a:cubicBezTo>
                <a:lnTo>
                  <a:pt x="551545" y="94274"/>
                </a:lnTo>
                <a:lnTo>
                  <a:pt x="575510" y="66432"/>
                </a:lnTo>
                <a:lnTo>
                  <a:pt x="619563" y="102027"/>
                </a:lnTo>
                <a:cubicBezTo>
                  <a:pt x="618388" y="103459"/>
                  <a:pt x="616773" y="104737"/>
                  <a:pt x="614717" y="105860"/>
                </a:cubicBezTo>
                <a:cubicBezTo>
                  <a:pt x="612662" y="106983"/>
                  <a:pt x="609813" y="107820"/>
                  <a:pt x="606171" y="108371"/>
                </a:cubicBezTo>
                <a:lnTo>
                  <a:pt x="606171" y="264848"/>
                </a:lnTo>
                <a:cubicBezTo>
                  <a:pt x="606098" y="267469"/>
                  <a:pt x="606685" y="269363"/>
                  <a:pt x="607933" y="270531"/>
                </a:cubicBezTo>
                <a:cubicBezTo>
                  <a:pt x="609181" y="271698"/>
                  <a:pt x="611531" y="272271"/>
                  <a:pt x="614982" y="272249"/>
                </a:cubicBezTo>
                <a:lnTo>
                  <a:pt x="631546" y="272249"/>
                </a:lnTo>
                <a:cubicBezTo>
                  <a:pt x="634240" y="272256"/>
                  <a:pt x="636781" y="272241"/>
                  <a:pt x="639167" y="272205"/>
                </a:cubicBezTo>
                <a:cubicBezTo>
                  <a:pt x="641553" y="272168"/>
                  <a:pt x="643477" y="272065"/>
                  <a:pt x="644938" y="271896"/>
                </a:cubicBezTo>
                <a:cubicBezTo>
                  <a:pt x="646663" y="271786"/>
                  <a:pt x="648146" y="271390"/>
                  <a:pt x="649387" y="270707"/>
                </a:cubicBezTo>
                <a:cubicBezTo>
                  <a:pt x="650628" y="270024"/>
                  <a:pt x="651847" y="268658"/>
                  <a:pt x="653044" y="266610"/>
                </a:cubicBezTo>
                <a:cubicBezTo>
                  <a:pt x="655378" y="262278"/>
                  <a:pt x="658198" y="255083"/>
                  <a:pt x="661502" y="245024"/>
                </a:cubicBezTo>
                <a:cubicBezTo>
                  <a:pt x="664806" y="234965"/>
                  <a:pt x="668330" y="223717"/>
                  <a:pt x="672075" y="211279"/>
                </a:cubicBezTo>
                <a:lnTo>
                  <a:pt x="675752" y="211279"/>
                </a:lnTo>
                <a:lnTo>
                  <a:pt x="676832" y="269782"/>
                </a:lnTo>
                <a:cubicBezTo>
                  <a:pt x="682677" y="272682"/>
                  <a:pt x="686583" y="275692"/>
                  <a:pt x="688550" y="278813"/>
                </a:cubicBezTo>
                <a:cubicBezTo>
                  <a:pt x="690518" y="281933"/>
                  <a:pt x="691429" y="285736"/>
                  <a:pt x="691282" y="290222"/>
                </a:cubicBezTo>
                <a:cubicBezTo>
                  <a:pt x="691542" y="300274"/>
                  <a:pt x="686587" y="307836"/>
                  <a:pt x="676415" y="312910"/>
                </a:cubicBezTo>
                <a:cubicBezTo>
                  <a:pt x="666243" y="317983"/>
                  <a:pt x="649289" y="320523"/>
                  <a:pt x="625554" y="320531"/>
                </a:cubicBezTo>
                <a:lnTo>
                  <a:pt x="600180" y="320531"/>
                </a:lnTo>
                <a:cubicBezTo>
                  <a:pt x="582617" y="320832"/>
                  <a:pt x="570782" y="317939"/>
                  <a:pt x="564673" y="311852"/>
                </a:cubicBezTo>
                <a:cubicBezTo>
                  <a:pt x="558564" y="305766"/>
                  <a:pt x="555716" y="294679"/>
                  <a:pt x="556127" y="278592"/>
                </a:cubicBezTo>
                <a:lnTo>
                  <a:pt x="556127" y="104142"/>
                </a:lnTo>
                <a:lnTo>
                  <a:pt x="505025" y="104142"/>
                </a:lnTo>
                <a:cubicBezTo>
                  <a:pt x="504029" y="138110"/>
                  <a:pt x="499600" y="169401"/>
                  <a:pt x="491737" y="198017"/>
                </a:cubicBezTo>
                <a:cubicBezTo>
                  <a:pt x="483875" y="226633"/>
                  <a:pt x="469395" y="252469"/>
                  <a:pt x="448298" y="275525"/>
                </a:cubicBezTo>
                <a:cubicBezTo>
                  <a:pt x="427200" y="298580"/>
                  <a:pt x="396300" y="318751"/>
                  <a:pt x="355597" y="336038"/>
                </a:cubicBezTo>
                <a:lnTo>
                  <a:pt x="352425" y="331456"/>
                </a:lnTo>
                <a:cubicBezTo>
                  <a:pt x="379236" y="310826"/>
                  <a:pt x="399702" y="288806"/>
                  <a:pt x="413825" y="265396"/>
                </a:cubicBezTo>
                <a:cubicBezTo>
                  <a:pt x="427948" y="241986"/>
                  <a:pt x="437686" y="216911"/>
                  <a:pt x="443037" y="190173"/>
                </a:cubicBezTo>
                <a:cubicBezTo>
                  <a:pt x="448389" y="163434"/>
                  <a:pt x="451313" y="134757"/>
                  <a:pt x="451809" y="104142"/>
                </a:cubicBezTo>
                <a:lnTo>
                  <a:pt x="370751" y="104142"/>
                </a:lnTo>
                <a:lnTo>
                  <a:pt x="367579" y="94274"/>
                </a:lnTo>
                <a:lnTo>
                  <a:pt x="452161" y="94274"/>
                </a:lnTo>
                <a:cubicBezTo>
                  <a:pt x="452316" y="79997"/>
                  <a:pt x="452360" y="65203"/>
                  <a:pt x="452294" y="49890"/>
                </a:cubicBezTo>
                <a:cubicBezTo>
                  <a:pt x="452227" y="34578"/>
                  <a:pt x="452183" y="18771"/>
                  <a:pt x="452161" y="2467"/>
                </a:cubicBez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sp>
        <p:nvSpPr>
          <p:cNvPr id="23" name="任意多边形 12"/>
          <p:cNvSpPr/>
          <p:nvPr/>
        </p:nvSpPr>
        <p:spPr>
          <a:xfrm>
            <a:off x="0"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12"/>
          <p:cNvSpPr/>
          <p:nvPr/>
        </p:nvSpPr>
        <p:spPr>
          <a:xfrm flipH="1">
            <a:off x="9182998" y="3449014"/>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0" y="4167852"/>
            <a:ext cx="12192000" cy="2715580"/>
          </a:xfrm>
          <a:custGeom>
            <a:avLst/>
            <a:gdLst>
              <a:gd name="connsiteX0" fmla="*/ 0 w 12192000"/>
              <a:gd name="connsiteY0" fmla="*/ 0 h 2715580"/>
              <a:gd name="connsiteX1" fmla="*/ 79124 w 12192000"/>
              <a:gd name="connsiteY1" fmla="*/ 52238 h 2715580"/>
              <a:gd name="connsiteX2" fmla="*/ 6096000 w 12192000"/>
              <a:gd name="connsiteY2" fmla="*/ 1191176 h 2715580"/>
              <a:gd name="connsiteX3" fmla="*/ 12112876 w 12192000"/>
              <a:gd name="connsiteY3" fmla="*/ 52238 h 2715580"/>
              <a:gd name="connsiteX4" fmla="*/ 12192000 w 12192000"/>
              <a:gd name="connsiteY4" fmla="*/ 0 h 2715580"/>
              <a:gd name="connsiteX5" fmla="*/ 12192000 w 12192000"/>
              <a:gd name="connsiteY5" fmla="*/ 762091 h 2715580"/>
              <a:gd name="connsiteX6" fmla="*/ 12192000 w 12192000"/>
              <a:gd name="connsiteY6" fmla="*/ 1953489 h 2715580"/>
              <a:gd name="connsiteX7" fmla="*/ 12192000 w 12192000"/>
              <a:gd name="connsiteY7" fmla="*/ 2715580 h 2715580"/>
              <a:gd name="connsiteX8" fmla="*/ 0 w 12192000"/>
              <a:gd name="connsiteY8" fmla="*/ 2715580 h 2715580"/>
              <a:gd name="connsiteX9" fmla="*/ 0 w 12192000"/>
              <a:gd name="connsiteY9" fmla="*/ 1953489 h 2715580"/>
              <a:gd name="connsiteX10" fmla="*/ 0 w 12192000"/>
              <a:gd name="connsiteY10" fmla="*/ 762091 h 2715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2715580">
                <a:moveTo>
                  <a:pt x="0" y="0"/>
                </a:moveTo>
                <a:lnTo>
                  <a:pt x="79124" y="52238"/>
                </a:lnTo>
                <a:cubicBezTo>
                  <a:pt x="1237873" y="730641"/>
                  <a:pt x="3497833" y="1191176"/>
                  <a:pt x="6096000" y="1191176"/>
                </a:cubicBezTo>
                <a:cubicBezTo>
                  <a:pt x="8694167" y="1191176"/>
                  <a:pt x="10954128" y="730641"/>
                  <a:pt x="12112876" y="52238"/>
                </a:cubicBezTo>
                <a:lnTo>
                  <a:pt x="12192000" y="0"/>
                </a:lnTo>
                <a:lnTo>
                  <a:pt x="12192000" y="762091"/>
                </a:lnTo>
                <a:lnTo>
                  <a:pt x="12192000" y="1953489"/>
                </a:lnTo>
                <a:lnTo>
                  <a:pt x="12192000" y="2715580"/>
                </a:lnTo>
                <a:lnTo>
                  <a:pt x="0" y="2715580"/>
                </a:lnTo>
                <a:lnTo>
                  <a:pt x="0" y="1953489"/>
                </a:lnTo>
                <a:lnTo>
                  <a:pt x="0" y="76209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40" name="组合 39"/>
          <p:cNvGrpSpPr/>
          <p:nvPr/>
        </p:nvGrpSpPr>
        <p:grpSpPr>
          <a:xfrm>
            <a:off x="706925" y="6205362"/>
            <a:ext cx="10778150" cy="454735"/>
            <a:chOff x="131866" y="6190848"/>
            <a:chExt cx="10778150" cy="454735"/>
          </a:xfrm>
        </p:grpSpPr>
        <p:sp>
          <p:nvSpPr>
            <p:cNvPr id="32" name="www.pptcool.com4"/>
            <p:cNvSpPr/>
            <p:nvPr/>
          </p:nvSpPr>
          <p:spPr>
            <a:xfrm>
              <a:off x="131866" y="6190848"/>
              <a:ext cx="2183634"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全球发展倡议</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sp>
          <p:nvSpPr>
            <p:cNvPr id="36" name="www.pptcool.com4"/>
            <p:cNvSpPr/>
            <p:nvPr/>
          </p:nvSpPr>
          <p:spPr>
            <a:xfrm>
              <a:off x="2996705" y="6190848"/>
              <a:ext cx="2183634"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全球安全倡议</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sp>
          <p:nvSpPr>
            <p:cNvPr id="37" name="www.pptcool.com4"/>
            <p:cNvSpPr/>
            <p:nvPr/>
          </p:nvSpPr>
          <p:spPr>
            <a:xfrm>
              <a:off x="5861544" y="6190848"/>
              <a:ext cx="2183634"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全球文明倡议</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sp>
          <p:nvSpPr>
            <p:cNvPr id="38" name="www.pptcool.com4"/>
            <p:cNvSpPr/>
            <p:nvPr/>
          </p:nvSpPr>
          <p:spPr>
            <a:xfrm>
              <a:off x="8726382" y="6190848"/>
              <a:ext cx="2183634" cy="454735"/>
            </a:xfrm>
            <a:prstGeom prst="roundRect">
              <a:avLst>
                <a:gd name="adj" fmla="val 50000"/>
              </a:avLst>
            </a:prstGeom>
            <a:solidFill>
              <a:schemeClr val="bg1"/>
            </a:solidFill>
            <a:ln>
              <a:noFill/>
            </a:ln>
            <a:effectLst>
              <a:outerShdw blurRad="317500" dist="63500" dir="2700000" algn="tl" rotWithShape="0">
                <a:schemeClr val="accent1">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schemeClr val="accent1"/>
                  </a:solidFill>
                  <a:effectLst/>
                  <a:uLnTx/>
                  <a:uFillTx/>
                  <a:latin typeface="+mn-ea"/>
                  <a:cs typeface="+mn-ea"/>
                  <a:sym typeface="+mn-lt"/>
                </a:rPr>
                <a:t>全球治理倡议</a:t>
              </a:r>
              <a:endParaRPr kumimoji="0" lang="zh-CN" altLang="en-US" sz="2400" b="1" i="0" u="none" strike="noStrike" kern="1200" cap="none" spc="0" normalizeH="0" baseline="0" noProof="0" dirty="0">
                <a:ln>
                  <a:noFill/>
                </a:ln>
                <a:solidFill>
                  <a:schemeClr val="accent1"/>
                </a:solidFill>
                <a:effectLst/>
                <a:uLnTx/>
                <a:uFillTx/>
                <a:latin typeface="+mn-ea"/>
                <a:cs typeface="+mn-ea"/>
                <a:sym typeface="+mn-lt"/>
              </a:endParaRPr>
            </a:p>
          </p:txBody>
        </p:sp>
      </p:grpSp>
      <p:pic>
        <p:nvPicPr>
          <p:cNvPr id="5" name="图片 4"/>
          <p:cNvPicPr>
            <a:picLocks noChangeAspect="1"/>
          </p:cNvPicPr>
          <p:nvPr/>
        </p:nvPicPr>
        <p:blipFill>
          <a:blip r:embed="rId2"/>
          <a:stretch>
            <a:fillRect/>
          </a:stretch>
        </p:blipFill>
        <p:spPr>
          <a:xfrm>
            <a:off x="4362193" y="5488535"/>
            <a:ext cx="3462828" cy="585267"/>
          </a:xfrm>
          <a:prstGeom prst="rect">
            <a:avLst/>
          </a:prstGeom>
        </p:spPr>
      </p:pic>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6" name="椭圆 2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7" name="矩形 6"/>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22"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12065" y="2392121"/>
            <a:ext cx="12203802" cy="4465955"/>
            <a:chOff x="0" y="2907741"/>
            <a:chExt cx="12203802" cy="4465955"/>
          </a:xfrm>
        </p:grpSpPr>
        <p:sp>
          <p:nvSpPr>
            <p:cNvPr id="21" name="圆角矩形 15"/>
            <p:cNvSpPr/>
            <p:nvPr/>
          </p:nvSpPr>
          <p:spPr>
            <a:xfrm>
              <a:off x="682171" y="2907741"/>
              <a:ext cx="10827658" cy="2769040"/>
            </a:xfrm>
            <a:prstGeom prst="roundRect">
              <a:avLst>
                <a:gd name="adj" fmla="val 12471"/>
              </a:avLst>
            </a:prstGeom>
            <a:gradFill>
              <a:gsLst>
                <a:gs pos="99000">
                  <a:schemeClr val="bg1">
                    <a:alpha val="0"/>
                  </a:schemeClr>
                </a:gs>
                <a:gs pos="0">
                  <a:schemeClr val="bg1"/>
                </a:gs>
              </a:gsLst>
              <a:lin ang="5400000" scaled="0"/>
            </a:gradFill>
            <a:ln>
              <a:gradFill>
                <a:gsLst>
                  <a:gs pos="0">
                    <a:schemeClr val="accent1">
                      <a:lumMod val="60000"/>
                      <a:lumOff val="40000"/>
                    </a:schemeClr>
                  </a:gs>
                  <a:gs pos="86000">
                    <a:schemeClr val="accent1">
                      <a:lumMod val="20000"/>
                      <a:lumOff val="8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16000" y="3117834"/>
              <a:ext cx="10160000" cy="2239074"/>
            </a:xfrm>
            <a:prstGeom prst="rect">
              <a:avLst/>
            </a:prstGeom>
          </p:spPr>
          <p:txBody>
            <a:bodyPr wrap="square">
              <a:spAutoFit/>
            </a:bodyPr>
            <a:lstStyle/>
            <a:p>
              <a:pPr lvl="0" indent="629920" algn="just">
                <a:lnSpc>
                  <a:spcPct val="150000"/>
                </a:lnSpc>
              </a:pPr>
              <a:r>
                <a:rPr lang="zh-CN" altLang="en-US" sz="2400" kern="100" dirty="0">
                  <a:solidFill>
                    <a:prstClr val="black"/>
                  </a:solidFill>
                  <a:latin typeface="微软雅黑" panose="020B0503020204020204" pitchFamily="34" charset="-122"/>
                </a:rPr>
                <a:t>明确全面从严治党的战略方针，提出新时代党的建设总要求，全面推进党的政治建设、思想建设、组织建设、作风建设、纪律建设，把制度建设贯穿其中，深入推进反腐败斗争，落实管党治党政治责任，以伟大自我革命引领伟大社会革命。</a:t>
              </a:r>
              <a:endParaRPr lang="zh-CN" altLang="en-US" sz="2400" kern="100" dirty="0">
                <a:solidFill>
                  <a:prstClr val="black"/>
                </a:solidFill>
                <a:latin typeface="微软雅黑" panose="020B0503020204020204" pitchFamily="34" charset="-122"/>
              </a:endParaRPr>
            </a:p>
          </p:txBody>
        </p:sp>
        <p:sp>
          <p:nvSpPr>
            <p:cNvPr id="24" name="任意多边形 12"/>
            <p:cNvSpPr/>
            <p:nvPr/>
          </p:nvSpPr>
          <p:spPr>
            <a:xfrm>
              <a:off x="0" y="4145699"/>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34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14"/>
            <p:cNvSpPr/>
            <p:nvPr/>
          </p:nvSpPr>
          <p:spPr>
            <a:xfrm>
              <a:off x="0" y="4904816"/>
              <a:ext cx="12192000" cy="2468880"/>
            </a:xfrm>
            <a:custGeom>
              <a:avLst/>
              <a:gdLst>
                <a:gd name="connsiteX0" fmla="*/ 0 w 12192000"/>
                <a:gd name="connsiteY0" fmla="*/ 0 h 2421330"/>
                <a:gd name="connsiteX1" fmla="*/ 79124 w 12192000"/>
                <a:gd name="connsiteY1" fmla="*/ 64749 h 2421330"/>
                <a:gd name="connsiteX2" fmla="*/ 6096000 w 12192000"/>
                <a:gd name="connsiteY2" fmla="*/ 1476450 h 2421330"/>
                <a:gd name="connsiteX3" fmla="*/ 12112876 w 12192000"/>
                <a:gd name="connsiteY3" fmla="*/ 64749 h 2421330"/>
                <a:gd name="connsiteX4" fmla="*/ 12192000 w 12192000"/>
                <a:gd name="connsiteY4" fmla="*/ 0 h 2421330"/>
                <a:gd name="connsiteX5" fmla="*/ 12192000 w 12192000"/>
                <a:gd name="connsiteY5" fmla="*/ 2421330 h 2421330"/>
                <a:gd name="connsiteX6" fmla="*/ 0 w 12192000"/>
                <a:gd name="connsiteY6" fmla="*/ 2421330 h 2421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2421330">
                  <a:moveTo>
                    <a:pt x="0" y="0"/>
                  </a:moveTo>
                  <a:lnTo>
                    <a:pt x="79124" y="64749"/>
                  </a:lnTo>
                  <a:cubicBezTo>
                    <a:pt x="1237873" y="905622"/>
                    <a:pt x="3497833" y="1476450"/>
                    <a:pt x="6096000" y="1476450"/>
                  </a:cubicBezTo>
                  <a:cubicBezTo>
                    <a:pt x="8694167" y="1476450"/>
                    <a:pt x="10954128" y="905622"/>
                    <a:pt x="12112876" y="64749"/>
                  </a:cubicBezTo>
                  <a:lnTo>
                    <a:pt x="12192000" y="0"/>
                  </a:lnTo>
                  <a:lnTo>
                    <a:pt x="12192000" y="2421330"/>
                  </a:lnTo>
                  <a:lnTo>
                    <a:pt x="0" y="2421330"/>
                  </a:lnTo>
                  <a:close/>
                </a:path>
              </a:pathLst>
            </a:custGeom>
            <a:gradFill flip="none" rotWithShape="1">
              <a:gsLst>
                <a:gs pos="90000">
                  <a:schemeClr val="accent1"/>
                </a:gs>
                <a:gs pos="8000">
                  <a:schemeClr val="accent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12"/>
            <p:cNvSpPr/>
            <p:nvPr/>
          </p:nvSpPr>
          <p:spPr>
            <a:xfrm flipH="1">
              <a:off x="9182998" y="4145699"/>
              <a:ext cx="3020804" cy="1437679"/>
            </a:xfrm>
            <a:custGeom>
              <a:avLst/>
              <a:gdLst>
                <a:gd name="connsiteX0" fmla="*/ 0 w 5002842"/>
                <a:gd name="connsiteY0" fmla="*/ 0 h 2380982"/>
                <a:gd name="connsiteX1" fmla="*/ 185335 w 5002842"/>
                <a:gd name="connsiteY1" fmla="*/ 181870 h 2380982"/>
                <a:gd name="connsiteX2" fmla="*/ 4743650 w 5002842"/>
                <a:gd name="connsiteY2" fmla="*/ 2337053 h 2380982"/>
                <a:gd name="connsiteX3" fmla="*/ 5002842 w 5002842"/>
                <a:gd name="connsiteY3" fmla="*/ 2380982 h 2380982"/>
                <a:gd name="connsiteX4" fmla="*/ 4689303 w 5002842"/>
                <a:gd name="connsiteY4" fmla="*/ 2355859 h 2380982"/>
                <a:gd name="connsiteX5" fmla="*/ 40840 w 5002842"/>
                <a:gd name="connsiteY5" fmla="*/ 846551 h 2380982"/>
                <a:gd name="connsiteX6" fmla="*/ 0 w 5002842"/>
                <a:gd name="connsiteY6" fmla="*/ 811299 h 238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02842" h="2380982">
                  <a:moveTo>
                    <a:pt x="0" y="0"/>
                  </a:moveTo>
                  <a:lnTo>
                    <a:pt x="185335" y="181870"/>
                  </a:lnTo>
                  <a:cubicBezTo>
                    <a:pt x="1276679" y="1193140"/>
                    <a:pt x="2878423" y="1989474"/>
                    <a:pt x="4743650" y="2337053"/>
                  </a:cubicBezTo>
                  <a:lnTo>
                    <a:pt x="5002842" y="2380982"/>
                  </a:lnTo>
                  <a:lnTo>
                    <a:pt x="4689303" y="2355859"/>
                  </a:lnTo>
                  <a:cubicBezTo>
                    <a:pt x="2701409" y="2173340"/>
                    <a:pt x="1021342" y="1611648"/>
                    <a:pt x="40840" y="846551"/>
                  </a:cubicBezTo>
                  <a:lnTo>
                    <a:pt x="0" y="811299"/>
                  </a:lnTo>
                  <a:close/>
                </a:path>
              </a:pathLst>
            </a:custGeom>
            <a:gradFill>
              <a:gsLst>
                <a:gs pos="47000">
                  <a:schemeClr val="accent1">
                    <a:lumMod val="20000"/>
                    <a:lumOff val="80000"/>
                    <a:alpha val="0"/>
                  </a:schemeClr>
                </a:gs>
                <a:gs pos="0">
                  <a:schemeClr val="accent1">
                    <a:lumMod val="40000"/>
                    <a:lumOff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 name="图片 6"/>
          <p:cNvPicPr>
            <a:picLocks noChangeAspect="1"/>
          </p:cNvPicPr>
          <p:nvPr/>
        </p:nvPicPr>
        <p:blipFill>
          <a:blip r:embed="rId1"/>
          <a:srcRect b="15879"/>
          <a:stretch>
            <a:fillRect/>
          </a:stretch>
        </p:blipFill>
        <p:spPr>
          <a:xfrm>
            <a:off x="4947091" y="4895262"/>
            <a:ext cx="5076667" cy="1822469"/>
          </a:xfrm>
          <a:prstGeom prst="roundRect">
            <a:avLst>
              <a:gd name="adj" fmla="val 8116"/>
            </a:avLst>
          </a:prstGeom>
          <a:ln w="25400">
            <a:solidFill>
              <a:schemeClr val="bg1"/>
            </a:solidFill>
          </a:ln>
        </p:spPr>
      </p:pic>
      <p:sp>
        <p:nvSpPr>
          <p:cNvPr id="5" name="Rectangle 2"/>
          <p:cNvSpPr/>
          <p:nvPr>
            <p:custDataLst>
              <p:tags r:id="rId2"/>
            </p:custDataLst>
          </p:nvPr>
        </p:nvSpPr>
        <p:spPr>
          <a:xfrm>
            <a:off x="5117472" y="1715882"/>
            <a:ext cx="1748006" cy="336038"/>
          </a:xfrm>
          <a:custGeom>
            <a:avLst/>
            <a:gdLst/>
            <a:ahLst/>
            <a:cxnLst/>
            <a:rect l="l" t="t" r="r" b="b"/>
            <a:pathLst>
              <a:path w="1748006" h="336038">
                <a:moveTo>
                  <a:pt x="93040" y="173195"/>
                </a:moveTo>
                <a:cubicBezTo>
                  <a:pt x="91785" y="179715"/>
                  <a:pt x="90419" y="186697"/>
                  <a:pt x="88943" y="194143"/>
                </a:cubicBezTo>
                <a:cubicBezTo>
                  <a:pt x="87468" y="201588"/>
                  <a:pt x="86014" y="208482"/>
                  <a:pt x="84582" y="214825"/>
                </a:cubicBezTo>
                <a:lnTo>
                  <a:pt x="142732" y="214825"/>
                </a:lnTo>
                <a:lnTo>
                  <a:pt x="142732" y="173195"/>
                </a:lnTo>
                <a:close/>
                <a:moveTo>
                  <a:pt x="1665539" y="169671"/>
                </a:moveTo>
                <a:lnTo>
                  <a:pt x="1665539" y="226103"/>
                </a:lnTo>
                <a:lnTo>
                  <a:pt x="1686376" y="226103"/>
                </a:lnTo>
                <a:lnTo>
                  <a:pt x="1686376" y="169671"/>
                </a:lnTo>
                <a:close/>
                <a:moveTo>
                  <a:pt x="1604569" y="169671"/>
                </a:moveTo>
                <a:lnTo>
                  <a:pt x="1604569" y="198592"/>
                </a:lnTo>
                <a:cubicBezTo>
                  <a:pt x="1604584" y="203177"/>
                  <a:pt x="1604554" y="207763"/>
                  <a:pt x="1604481" y="212348"/>
                </a:cubicBezTo>
                <a:cubicBezTo>
                  <a:pt x="1604408" y="216933"/>
                  <a:pt x="1604202" y="221518"/>
                  <a:pt x="1603865" y="226103"/>
                </a:cubicBezTo>
                <a:lnTo>
                  <a:pt x="1623292" y="226103"/>
                </a:lnTo>
                <a:lnTo>
                  <a:pt x="1623292" y="169671"/>
                </a:lnTo>
                <a:close/>
                <a:moveTo>
                  <a:pt x="1481573" y="148195"/>
                </a:moveTo>
                <a:lnTo>
                  <a:pt x="1481573" y="263438"/>
                </a:lnTo>
                <a:lnTo>
                  <a:pt x="1500648" y="263438"/>
                </a:lnTo>
                <a:lnTo>
                  <a:pt x="1500648" y="148195"/>
                </a:lnTo>
                <a:close/>
                <a:moveTo>
                  <a:pt x="1120689" y="131983"/>
                </a:moveTo>
                <a:lnTo>
                  <a:pt x="1120689" y="208460"/>
                </a:lnTo>
                <a:lnTo>
                  <a:pt x="1153862" y="208460"/>
                </a:lnTo>
                <a:lnTo>
                  <a:pt x="1153862" y="131983"/>
                </a:lnTo>
                <a:close/>
                <a:moveTo>
                  <a:pt x="194891" y="120684"/>
                </a:moveTo>
                <a:lnTo>
                  <a:pt x="194891" y="163371"/>
                </a:lnTo>
                <a:lnTo>
                  <a:pt x="245640" y="163371"/>
                </a:lnTo>
                <a:lnTo>
                  <a:pt x="245640" y="120684"/>
                </a:lnTo>
                <a:close/>
                <a:moveTo>
                  <a:pt x="1275757" y="118569"/>
                </a:moveTo>
                <a:lnTo>
                  <a:pt x="1275757" y="141844"/>
                </a:lnTo>
                <a:cubicBezTo>
                  <a:pt x="1275786" y="149609"/>
                  <a:pt x="1275639" y="157441"/>
                  <a:pt x="1275316" y="165339"/>
                </a:cubicBezTo>
                <a:cubicBezTo>
                  <a:pt x="1274993" y="173237"/>
                  <a:pt x="1274319" y="181156"/>
                  <a:pt x="1273292" y="189098"/>
                </a:cubicBezTo>
                <a:lnTo>
                  <a:pt x="1329722" y="189098"/>
                </a:lnTo>
                <a:lnTo>
                  <a:pt x="1329722" y="118569"/>
                </a:lnTo>
                <a:close/>
                <a:moveTo>
                  <a:pt x="843353" y="109957"/>
                </a:moveTo>
                <a:lnTo>
                  <a:pt x="912781" y="115988"/>
                </a:lnTo>
                <a:cubicBezTo>
                  <a:pt x="912546" y="118518"/>
                  <a:pt x="911518" y="120690"/>
                  <a:pt x="909697" y="122506"/>
                </a:cubicBezTo>
                <a:cubicBezTo>
                  <a:pt x="907876" y="124321"/>
                  <a:pt x="904558" y="125601"/>
                  <a:pt x="899741" y="126345"/>
                </a:cubicBezTo>
                <a:lnTo>
                  <a:pt x="899741" y="321236"/>
                </a:lnTo>
                <a:cubicBezTo>
                  <a:pt x="899168" y="323703"/>
                  <a:pt x="894146" y="326698"/>
                  <a:pt x="884675" y="330222"/>
                </a:cubicBezTo>
                <a:cubicBezTo>
                  <a:pt x="875203" y="333747"/>
                  <a:pt x="864719" y="335685"/>
                  <a:pt x="853221" y="336038"/>
                </a:cubicBezTo>
                <a:lnTo>
                  <a:pt x="843353" y="336038"/>
                </a:lnTo>
                <a:close/>
                <a:moveTo>
                  <a:pt x="1665539" y="107996"/>
                </a:moveTo>
                <a:lnTo>
                  <a:pt x="1665539" y="159847"/>
                </a:lnTo>
                <a:lnTo>
                  <a:pt x="1686376" y="159847"/>
                </a:lnTo>
                <a:lnTo>
                  <a:pt x="1686376" y="107996"/>
                </a:lnTo>
                <a:close/>
                <a:moveTo>
                  <a:pt x="1604569" y="107996"/>
                </a:moveTo>
                <a:lnTo>
                  <a:pt x="1604569" y="159847"/>
                </a:lnTo>
                <a:lnTo>
                  <a:pt x="1623292" y="159847"/>
                </a:lnTo>
                <a:lnTo>
                  <a:pt x="1623292" y="107996"/>
                </a:lnTo>
                <a:close/>
                <a:moveTo>
                  <a:pt x="1613047" y="54075"/>
                </a:moveTo>
                <a:cubicBezTo>
                  <a:pt x="1608978" y="60771"/>
                  <a:pt x="1604671" y="67047"/>
                  <a:pt x="1600128" y="72905"/>
                </a:cubicBezTo>
                <a:cubicBezTo>
                  <a:pt x="1595584" y="78762"/>
                  <a:pt x="1590845" y="84245"/>
                  <a:pt x="1585909" y="89353"/>
                </a:cubicBezTo>
                <a:lnTo>
                  <a:pt x="1611634" y="98173"/>
                </a:lnTo>
                <a:lnTo>
                  <a:pt x="1634206" y="98173"/>
                </a:lnTo>
                <a:cubicBezTo>
                  <a:pt x="1636721" y="91793"/>
                  <a:pt x="1639171" y="84620"/>
                  <a:pt x="1641555" y="76653"/>
                </a:cubicBezTo>
                <a:cubicBezTo>
                  <a:pt x="1643939" y="68686"/>
                  <a:pt x="1645948" y="61160"/>
                  <a:pt x="1647584" y="54075"/>
                </a:cubicBezTo>
                <a:close/>
                <a:moveTo>
                  <a:pt x="1120689" y="45992"/>
                </a:moveTo>
                <a:lnTo>
                  <a:pt x="1120689" y="122116"/>
                </a:lnTo>
                <a:lnTo>
                  <a:pt x="1153862" y="122116"/>
                </a:lnTo>
                <a:lnTo>
                  <a:pt x="1153862" y="45992"/>
                </a:lnTo>
                <a:close/>
                <a:moveTo>
                  <a:pt x="1275757" y="38921"/>
                </a:moveTo>
                <a:lnTo>
                  <a:pt x="1275757" y="108745"/>
                </a:lnTo>
                <a:lnTo>
                  <a:pt x="1329722" y="108745"/>
                </a:lnTo>
                <a:lnTo>
                  <a:pt x="1329722" y="38921"/>
                </a:lnTo>
                <a:close/>
                <a:moveTo>
                  <a:pt x="1172171" y="12159"/>
                </a:moveTo>
                <a:lnTo>
                  <a:pt x="1215492" y="45992"/>
                </a:lnTo>
                <a:cubicBezTo>
                  <a:pt x="1214266" y="47592"/>
                  <a:pt x="1212489" y="49061"/>
                  <a:pt x="1210161" y="50397"/>
                </a:cubicBezTo>
                <a:cubicBezTo>
                  <a:pt x="1207834" y="51733"/>
                  <a:pt x="1204912" y="52849"/>
                  <a:pt x="1201395" y="53745"/>
                </a:cubicBezTo>
                <a:lnTo>
                  <a:pt x="1201395" y="234539"/>
                </a:lnTo>
                <a:cubicBezTo>
                  <a:pt x="1200661" y="236712"/>
                  <a:pt x="1196143" y="239679"/>
                  <a:pt x="1187839" y="243438"/>
                </a:cubicBezTo>
                <a:cubicBezTo>
                  <a:pt x="1179535" y="247197"/>
                  <a:pt x="1170792" y="249282"/>
                  <a:pt x="1161608" y="249693"/>
                </a:cubicBezTo>
                <a:lnTo>
                  <a:pt x="1153862" y="249693"/>
                </a:lnTo>
                <a:lnTo>
                  <a:pt x="1153862" y="218328"/>
                </a:lnTo>
                <a:lnTo>
                  <a:pt x="1120689" y="218328"/>
                </a:lnTo>
                <a:lnTo>
                  <a:pt x="1120689" y="253922"/>
                </a:lnTo>
                <a:cubicBezTo>
                  <a:pt x="1120587" y="256110"/>
                  <a:pt x="1117183" y="259135"/>
                  <a:pt x="1110479" y="262997"/>
                </a:cubicBezTo>
                <a:cubicBezTo>
                  <a:pt x="1103774" y="266859"/>
                  <a:pt x="1094385" y="269003"/>
                  <a:pt x="1082311" y="269429"/>
                </a:cubicBezTo>
                <a:lnTo>
                  <a:pt x="1073861" y="269429"/>
                </a:lnTo>
                <a:lnTo>
                  <a:pt x="1073861" y="17093"/>
                </a:lnTo>
                <a:lnTo>
                  <a:pt x="1125277" y="36124"/>
                </a:lnTo>
                <a:lnTo>
                  <a:pt x="1150333" y="36124"/>
                </a:lnTo>
                <a:close/>
                <a:moveTo>
                  <a:pt x="1347679" y="4428"/>
                </a:moveTo>
                <a:lnTo>
                  <a:pt x="1392409" y="39274"/>
                </a:lnTo>
                <a:cubicBezTo>
                  <a:pt x="1391190" y="40729"/>
                  <a:pt x="1389399" y="42139"/>
                  <a:pt x="1387035" y="43506"/>
                </a:cubicBezTo>
                <a:cubicBezTo>
                  <a:pt x="1384671" y="44872"/>
                  <a:pt x="1381646" y="45930"/>
                  <a:pt x="1377960" y="46680"/>
                </a:cubicBezTo>
                <a:lnTo>
                  <a:pt x="1377960" y="280375"/>
                </a:lnTo>
                <a:cubicBezTo>
                  <a:pt x="1378212" y="291166"/>
                  <a:pt x="1376886" y="300379"/>
                  <a:pt x="1373981" y="308013"/>
                </a:cubicBezTo>
                <a:cubicBezTo>
                  <a:pt x="1371077" y="315648"/>
                  <a:pt x="1365080" y="321756"/>
                  <a:pt x="1355991" y="326338"/>
                </a:cubicBezTo>
                <a:cubicBezTo>
                  <a:pt x="1346903" y="330920"/>
                  <a:pt x="1333208" y="334029"/>
                  <a:pt x="1314908" y="335663"/>
                </a:cubicBezTo>
                <a:cubicBezTo>
                  <a:pt x="1314269" y="327747"/>
                  <a:pt x="1313166" y="320954"/>
                  <a:pt x="1311601" y="315284"/>
                </a:cubicBezTo>
                <a:cubicBezTo>
                  <a:pt x="1310036" y="309613"/>
                  <a:pt x="1307611" y="305021"/>
                  <a:pt x="1304327" y="301507"/>
                </a:cubicBezTo>
                <a:cubicBezTo>
                  <a:pt x="1301019" y="297824"/>
                  <a:pt x="1296611" y="294625"/>
                  <a:pt x="1291101" y="291911"/>
                </a:cubicBezTo>
                <a:cubicBezTo>
                  <a:pt x="1285592" y="289197"/>
                  <a:pt x="1277660" y="286878"/>
                  <a:pt x="1267306" y="284956"/>
                </a:cubicBezTo>
                <a:lnTo>
                  <a:pt x="1267306" y="280375"/>
                </a:lnTo>
                <a:cubicBezTo>
                  <a:pt x="1267807" y="280406"/>
                  <a:pt x="1271820" y="280619"/>
                  <a:pt x="1279347" y="281015"/>
                </a:cubicBezTo>
                <a:cubicBezTo>
                  <a:pt x="1286873" y="281411"/>
                  <a:pt x="1294910" y="281807"/>
                  <a:pt x="1303455" y="282203"/>
                </a:cubicBezTo>
                <a:cubicBezTo>
                  <a:pt x="1312001" y="282600"/>
                  <a:pt x="1318052" y="282813"/>
                  <a:pt x="1321610" y="282843"/>
                </a:cubicBezTo>
                <a:cubicBezTo>
                  <a:pt x="1324725" y="282851"/>
                  <a:pt x="1326871" y="282219"/>
                  <a:pt x="1328046" y="280948"/>
                </a:cubicBezTo>
                <a:cubicBezTo>
                  <a:pt x="1329222" y="279677"/>
                  <a:pt x="1329780" y="277723"/>
                  <a:pt x="1329722" y="275086"/>
                </a:cubicBezTo>
                <a:lnTo>
                  <a:pt x="1329722" y="198922"/>
                </a:lnTo>
                <a:lnTo>
                  <a:pt x="1271883" y="198922"/>
                </a:lnTo>
                <a:cubicBezTo>
                  <a:pt x="1269291" y="216768"/>
                  <a:pt x="1263913" y="234043"/>
                  <a:pt x="1255749" y="250747"/>
                </a:cubicBezTo>
                <a:cubicBezTo>
                  <a:pt x="1247586" y="267451"/>
                  <a:pt x="1235291" y="282997"/>
                  <a:pt x="1218865" y="297385"/>
                </a:cubicBezTo>
                <a:cubicBezTo>
                  <a:pt x="1202439" y="311772"/>
                  <a:pt x="1180537" y="324414"/>
                  <a:pt x="1153157" y="335311"/>
                </a:cubicBezTo>
                <a:lnTo>
                  <a:pt x="1150337" y="332494"/>
                </a:lnTo>
                <a:cubicBezTo>
                  <a:pt x="1172823" y="315094"/>
                  <a:pt x="1189683" y="296357"/>
                  <a:pt x="1200917" y="276282"/>
                </a:cubicBezTo>
                <a:cubicBezTo>
                  <a:pt x="1212151" y="256208"/>
                  <a:pt x="1219587" y="234956"/>
                  <a:pt x="1223224" y="212528"/>
                </a:cubicBezTo>
                <a:cubicBezTo>
                  <a:pt x="1226861" y="190100"/>
                  <a:pt x="1228528" y="166656"/>
                  <a:pt x="1228223" y="142196"/>
                </a:cubicBezTo>
                <a:lnTo>
                  <a:pt x="1228223" y="10419"/>
                </a:lnTo>
                <a:lnTo>
                  <a:pt x="1282811" y="29097"/>
                </a:lnTo>
                <a:lnTo>
                  <a:pt x="1326195" y="29097"/>
                </a:lnTo>
                <a:close/>
                <a:moveTo>
                  <a:pt x="490928" y="3348"/>
                </a:moveTo>
                <a:lnTo>
                  <a:pt x="563528" y="10044"/>
                </a:lnTo>
                <a:cubicBezTo>
                  <a:pt x="563315" y="13238"/>
                  <a:pt x="562067" y="15925"/>
                  <a:pt x="559783" y="18106"/>
                </a:cubicBezTo>
                <a:cubicBezTo>
                  <a:pt x="557500" y="20287"/>
                  <a:pt x="553344" y="21829"/>
                  <a:pt x="547316" y="22732"/>
                </a:cubicBezTo>
                <a:lnTo>
                  <a:pt x="547316" y="136917"/>
                </a:lnTo>
                <a:lnTo>
                  <a:pt x="605114" y="136917"/>
                </a:lnTo>
                <a:lnTo>
                  <a:pt x="635070" y="95331"/>
                </a:lnTo>
                <a:cubicBezTo>
                  <a:pt x="635368" y="95564"/>
                  <a:pt x="638531" y="98192"/>
                  <a:pt x="644559" y="103215"/>
                </a:cubicBezTo>
                <a:cubicBezTo>
                  <a:pt x="650587" y="108238"/>
                  <a:pt x="657693" y="114260"/>
                  <a:pt x="665874" y="121280"/>
                </a:cubicBezTo>
                <a:cubicBezTo>
                  <a:pt x="674056" y="128300"/>
                  <a:pt x="681527" y="134922"/>
                  <a:pt x="688286" y="141146"/>
                </a:cubicBezTo>
                <a:cubicBezTo>
                  <a:pt x="687713" y="143077"/>
                  <a:pt x="686480" y="144502"/>
                  <a:pt x="684586" y="145420"/>
                </a:cubicBezTo>
                <a:cubicBezTo>
                  <a:pt x="682691" y="146337"/>
                  <a:pt x="680401" y="146793"/>
                  <a:pt x="677713" y="146785"/>
                </a:cubicBezTo>
                <a:lnTo>
                  <a:pt x="547316" y="146785"/>
                </a:lnTo>
                <a:lnTo>
                  <a:pt x="547316" y="314187"/>
                </a:lnTo>
                <a:cubicBezTo>
                  <a:pt x="546809" y="317293"/>
                  <a:pt x="541920" y="321126"/>
                  <a:pt x="532646" y="325685"/>
                </a:cubicBezTo>
                <a:cubicBezTo>
                  <a:pt x="523373" y="330245"/>
                  <a:pt x="512756" y="332756"/>
                  <a:pt x="500796" y="333218"/>
                </a:cubicBezTo>
                <a:lnTo>
                  <a:pt x="490928" y="333218"/>
                </a:lnTo>
                <a:lnTo>
                  <a:pt x="490928" y="146785"/>
                </a:lnTo>
                <a:lnTo>
                  <a:pt x="356654" y="146785"/>
                </a:lnTo>
                <a:lnTo>
                  <a:pt x="353835" y="136917"/>
                </a:lnTo>
                <a:lnTo>
                  <a:pt x="490928" y="136917"/>
                </a:lnTo>
                <a:close/>
                <a:moveTo>
                  <a:pt x="47930" y="1608"/>
                </a:moveTo>
                <a:lnTo>
                  <a:pt x="112776" y="21344"/>
                </a:lnTo>
                <a:cubicBezTo>
                  <a:pt x="111910" y="23679"/>
                  <a:pt x="110294" y="25529"/>
                  <a:pt x="107930" y="26895"/>
                </a:cubicBezTo>
                <a:cubicBezTo>
                  <a:pt x="105566" y="28260"/>
                  <a:pt x="102365" y="28877"/>
                  <a:pt x="98327" y="28745"/>
                </a:cubicBezTo>
                <a:cubicBezTo>
                  <a:pt x="94744" y="35441"/>
                  <a:pt x="90984" y="41785"/>
                  <a:pt x="87049" y="47776"/>
                </a:cubicBezTo>
                <a:lnTo>
                  <a:pt x="121234" y="47776"/>
                </a:lnTo>
                <a:lnTo>
                  <a:pt x="142380" y="18877"/>
                </a:lnTo>
                <a:cubicBezTo>
                  <a:pt x="142571" y="19029"/>
                  <a:pt x="144695" y="20839"/>
                  <a:pt x="148750" y="24306"/>
                </a:cubicBezTo>
                <a:cubicBezTo>
                  <a:pt x="152805" y="27774"/>
                  <a:pt x="157643" y="31984"/>
                  <a:pt x="163264" y="36937"/>
                </a:cubicBezTo>
                <a:cubicBezTo>
                  <a:pt x="168886" y="41891"/>
                  <a:pt x="174142" y="46673"/>
                  <a:pt x="179032" y="51284"/>
                </a:cubicBezTo>
                <a:cubicBezTo>
                  <a:pt x="181521" y="43333"/>
                  <a:pt x="183768" y="35202"/>
                  <a:pt x="185772" y="26890"/>
                </a:cubicBezTo>
                <a:cubicBezTo>
                  <a:pt x="187777" y="18578"/>
                  <a:pt x="189407" y="10261"/>
                  <a:pt x="190662" y="1939"/>
                </a:cubicBezTo>
                <a:lnTo>
                  <a:pt x="255861" y="23437"/>
                </a:lnTo>
                <a:cubicBezTo>
                  <a:pt x="255149" y="25757"/>
                  <a:pt x="253577" y="27548"/>
                  <a:pt x="251147" y="28811"/>
                </a:cubicBezTo>
                <a:cubicBezTo>
                  <a:pt x="248717" y="30074"/>
                  <a:pt x="245471" y="30632"/>
                  <a:pt x="241411" y="30485"/>
                </a:cubicBezTo>
                <a:cubicBezTo>
                  <a:pt x="238298" y="35830"/>
                  <a:pt x="235009" y="40999"/>
                  <a:pt x="231543" y="45992"/>
                </a:cubicBezTo>
                <a:lnTo>
                  <a:pt x="268548" y="45992"/>
                </a:lnTo>
                <a:lnTo>
                  <a:pt x="292160" y="15331"/>
                </a:lnTo>
                <a:cubicBezTo>
                  <a:pt x="292393" y="15500"/>
                  <a:pt x="294904" y="17471"/>
                  <a:pt x="299692" y="21244"/>
                </a:cubicBezTo>
                <a:cubicBezTo>
                  <a:pt x="304480" y="25016"/>
                  <a:pt x="310149" y="29571"/>
                  <a:pt x="316700" y="34910"/>
                </a:cubicBezTo>
                <a:cubicBezTo>
                  <a:pt x="323250" y="40249"/>
                  <a:pt x="329285" y="45352"/>
                  <a:pt x="334804" y="50221"/>
                </a:cubicBezTo>
                <a:cubicBezTo>
                  <a:pt x="334238" y="52152"/>
                  <a:pt x="333078" y="53576"/>
                  <a:pt x="331324" y="54494"/>
                </a:cubicBezTo>
                <a:cubicBezTo>
                  <a:pt x="329569" y="55412"/>
                  <a:pt x="327440" y="55867"/>
                  <a:pt x="324936" y="55860"/>
                </a:cubicBezTo>
                <a:lnTo>
                  <a:pt x="261147" y="55860"/>
                </a:lnTo>
                <a:cubicBezTo>
                  <a:pt x="276507" y="61486"/>
                  <a:pt x="284642" y="68479"/>
                  <a:pt x="285552" y="76837"/>
                </a:cubicBezTo>
                <a:cubicBezTo>
                  <a:pt x="286463" y="85196"/>
                  <a:pt x="283144" y="91836"/>
                  <a:pt x="275596" y="96757"/>
                </a:cubicBezTo>
                <a:lnTo>
                  <a:pt x="308020" y="120684"/>
                </a:lnTo>
                <a:cubicBezTo>
                  <a:pt x="307131" y="121970"/>
                  <a:pt x="305648" y="123278"/>
                  <a:pt x="303570" y="124608"/>
                </a:cubicBezTo>
                <a:cubicBezTo>
                  <a:pt x="301492" y="125939"/>
                  <a:pt x="298864" y="126982"/>
                  <a:pt x="295685" y="127739"/>
                </a:cubicBezTo>
                <a:lnTo>
                  <a:pt x="295685" y="181663"/>
                </a:lnTo>
                <a:cubicBezTo>
                  <a:pt x="295371" y="182703"/>
                  <a:pt x="292983" y="184189"/>
                  <a:pt x="288519" y="186118"/>
                </a:cubicBezTo>
                <a:cubicBezTo>
                  <a:pt x="284055" y="188048"/>
                  <a:pt x="278690" y="189820"/>
                  <a:pt x="272425" y="191436"/>
                </a:cubicBezTo>
                <a:cubicBezTo>
                  <a:pt x="266159" y="193052"/>
                  <a:pt x="260168" y="193910"/>
                  <a:pt x="254451" y="194010"/>
                </a:cubicBezTo>
                <a:lnTo>
                  <a:pt x="245640" y="194010"/>
                </a:lnTo>
                <a:lnTo>
                  <a:pt x="245640" y="173195"/>
                </a:lnTo>
                <a:lnTo>
                  <a:pt x="194891" y="173195"/>
                </a:lnTo>
                <a:lnTo>
                  <a:pt x="194891" y="214825"/>
                </a:lnTo>
                <a:lnTo>
                  <a:pt x="256213" y="214825"/>
                </a:lnTo>
                <a:lnTo>
                  <a:pt x="280883" y="192599"/>
                </a:lnTo>
                <a:lnTo>
                  <a:pt x="323526" y="226766"/>
                </a:lnTo>
                <a:cubicBezTo>
                  <a:pt x="322161" y="228354"/>
                  <a:pt x="320399" y="229677"/>
                  <a:pt x="318240" y="230735"/>
                </a:cubicBezTo>
                <a:cubicBezTo>
                  <a:pt x="316081" y="231793"/>
                  <a:pt x="313262" y="232587"/>
                  <a:pt x="309782" y="233116"/>
                </a:cubicBezTo>
                <a:cubicBezTo>
                  <a:pt x="307990" y="253240"/>
                  <a:pt x="304965" y="269059"/>
                  <a:pt x="300707" y="280575"/>
                </a:cubicBezTo>
                <a:cubicBezTo>
                  <a:pt x="296448" y="292092"/>
                  <a:pt x="290075" y="300237"/>
                  <a:pt x="281588" y="305011"/>
                </a:cubicBezTo>
                <a:cubicBezTo>
                  <a:pt x="276066" y="308195"/>
                  <a:pt x="269664" y="310630"/>
                  <a:pt x="262381" y="312317"/>
                </a:cubicBezTo>
                <a:cubicBezTo>
                  <a:pt x="255097" y="314004"/>
                  <a:pt x="246228" y="314855"/>
                  <a:pt x="235772" y="314870"/>
                </a:cubicBezTo>
                <a:cubicBezTo>
                  <a:pt x="236000" y="308099"/>
                  <a:pt x="235633" y="301923"/>
                  <a:pt x="234671" y="296340"/>
                </a:cubicBezTo>
                <a:cubicBezTo>
                  <a:pt x="233709" y="290758"/>
                  <a:pt x="231844" y="286254"/>
                  <a:pt x="229076" y="282828"/>
                </a:cubicBezTo>
                <a:cubicBezTo>
                  <a:pt x="226264" y="279468"/>
                  <a:pt x="222373" y="276505"/>
                  <a:pt x="217402" y="273937"/>
                </a:cubicBezTo>
                <a:cubicBezTo>
                  <a:pt x="212432" y="271370"/>
                  <a:pt x="206338" y="269287"/>
                  <a:pt x="199120" y="267688"/>
                </a:cubicBezTo>
                <a:lnTo>
                  <a:pt x="199120" y="264163"/>
                </a:lnTo>
                <a:cubicBezTo>
                  <a:pt x="205743" y="264545"/>
                  <a:pt x="213026" y="264927"/>
                  <a:pt x="220971" y="265310"/>
                </a:cubicBezTo>
                <a:cubicBezTo>
                  <a:pt x="228915" y="265692"/>
                  <a:pt x="234789" y="265898"/>
                  <a:pt x="238592" y="265927"/>
                </a:cubicBezTo>
                <a:cubicBezTo>
                  <a:pt x="241015" y="265949"/>
                  <a:pt x="242953" y="265817"/>
                  <a:pt x="244407" y="265530"/>
                </a:cubicBezTo>
                <a:cubicBezTo>
                  <a:pt x="245861" y="265243"/>
                  <a:pt x="247094" y="264670"/>
                  <a:pt x="248107" y="263810"/>
                </a:cubicBezTo>
                <a:cubicBezTo>
                  <a:pt x="250398" y="262178"/>
                  <a:pt x="252425" y="258033"/>
                  <a:pt x="254187" y="251374"/>
                </a:cubicBezTo>
                <a:cubicBezTo>
                  <a:pt x="255949" y="244715"/>
                  <a:pt x="257447" y="235807"/>
                  <a:pt x="258680" y="224649"/>
                </a:cubicBezTo>
                <a:lnTo>
                  <a:pt x="194891" y="224649"/>
                </a:lnTo>
                <a:lnTo>
                  <a:pt x="194891" y="323681"/>
                </a:lnTo>
                <a:cubicBezTo>
                  <a:pt x="194627" y="325413"/>
                  <a:pt x="190838" y="327763"/>
                  <a:pt x="183525" y="330729"/>
                </a:cubicBezTo>
                <a:cubicBezTo>
                  <a:pt x="176213" y="333695"/>
                  <a:pt x="165904" y="335340"/>
                  <a:pt x="152600" y="335663"/>
                </a:cubicBezTo>
                <a:lnTo>
                  <a:pt x="142732" y="335663"/>
                </a:lnTo>
                <a:lnTo>
                  <a:pt x="142732" y="271874"/>
                </a:lnTo>
                <a:cubicBezTo>
                  <a:pt x="125236" y="284899"/>
                  <a:pt x="104898" y="296118"/>
                  <a:pt x="81719" y="305531"/>
                </a:cubicBezTo>
                <a:cubicBezTo>
                  <a:pt x="58539" y="314943"/>
                  <a:pt x="32827" y="322638"/>
                  <a:pt x="4582" y="328615"/>
                </a:cubicBezTo>
                <a:lnTo>
                  <a:pt x="2467" y="324385"/>
                </a:lnTo>
                <a:cubicBezTo>
                  <a:pt x="30235" y="312873"/>
                  <a:pt x="54259" y="298453"/>
                  <a:pt x="74538" y="281125"/>
                </a:cubicBezTo>
                <a:cubicBezTo>
                  <a:pt x="94817" y="263798"/>
                  <a:pt x="110735" y="244972"/>
                  <a:pt x="122292" y="224649"/>
                </a:cubicBezTo>
                <a:lnTo>
                  <a:pt x="84582" y="224649"/>
                </a:lnTo>
                <a:lnTo>
                  <a:pt x="68723" y="244385"/>
                </a:lnTo>
                <a:lnTo>
                  <a:pt x="25375" y="220790"/>
                </a:lnTo>
                <a:cubicBezTo>
                  <a:pt x="26806" y="219372"/>
                  <a:pt x="28525" y="217910"/>
                  <a:pt x="30529" y="216402"/>
                </a:cubicBezTo>
                <a:cubicBezTo>
                  <a:pt x="32533" y="214895"/>
                  <a:pt x="34692" y="213428"/>
                  <a:pt x="37005" y="212003"/>
                </a:cubicBezTo>
                <a:cubicBezTo>
                  <a:pt x="38682" y="204878"/>
                  <a:pt x="40379" y="196790"/>
                  <a:pt x="42095" y="187739"/>
                </a:cubicBezTo>
                <a:cubicBezTo>
                  <a:pt x="43812" y="178689"/>
                  <a:pt x="45352" y="169795"/>
                  <a:pt x="46716" y="161058"/>
                </a:cubicBezTo>
                <a:cubicBezTo>
                  <a:pt x="48080" y="152321"/>
                  <a:pt x="49072" y="144860"/>
                  <a:pt x="49692" y="138676"/>
                </a:cubicBezTo>
                <a:lnTo>
                  <a:pt x="104318" y="163371"/>
                </a:lnTo>
                <a:lnTo>
                  <a:pt x="142732" y="163371"/>
                </a:lnTo>
                <a:lnTo>
                  <a:pt x="142732" y="120684"/>
                </a:lnTo>
                <a:lnTo>
                  <a:pt x="33481" y="120684"/>
                </a:lnTo>
                <a:lnTo>
                  <a:pt x="30309" y="110860"/>
                </a:lnTo>
                <a:lnTo>
                  <a:pt x="242116" y="110860"/>
                </a:lnTo>
                <a:lnTo>
                  <a:pt x="252689" y="99578"/>
                </a:lnTo>
                <a:cubicBezTo>
                  <a:pt x="250919" y="98865"/>
                  <a:pt x="249084" y="97911"/>
                  <a:pt x="247182" y="96713"/>
                </a:cubicBezTo>
                <a:cubicBezTo>
                  <a:pt x="245281" y="95516"/>
                  <a:pt x="243357" y="94120"/>
                  <a:pt x="241411" y="92527"/>
                </a:cubicBezTo>
                <a:cubicBezTo>
                  <a:pt x="242065" y="85887"/>
                  <a:pt x="241639" y="79335"/>
                  <a:pt x="240134" y="72871"/>
                </a:cubicBezTo>
                <a:cubicBezTo>
                  <a:pt x="238629" y="66407"/>
                  <a:pt x="236352" y="60737"/>
                  <a:pt x="233305" y="55860"/>
                </a:cubicBezTo>
                <a:lnTo>
                  <a:pt x="223790" y="55860"/>
                </a:lnTo>
                <a:cubicBezTo>
                  <a:pt x="214759" y="66932"/>
                  <a:pt x="204979" y="76594"/>
                  <a:pt x="194451" y="84847"/>
                </a:cubicBezTo>
                <a:cubicBezTo>
                  <a:pt x="183922" y="93099"/>
                  <a:pt x="172909" y="100118"/>
                  <a:pt x="161411" y="105904"/>
                </a:cubicBezTo>
                <a:lnTo>
                  <a:pt x="157887" y="103085"/>
                </a:lnTo>
                <a:cubicBezTo>
                  <a:pt x="161440" y="96694"/>
                  <a:pt x="164906" y="89467"/>
                  <a:pt x="168283" y="81402"/>
                </a:cubicBezTo>
                <a:cubicBezTo>
                  <a:pt x="171660" y="73338"/>
                  <a:pt x="174774" y="64702"/>
                  <a:pt x="177622" y="55495"/>
                </a:cubicBezTo>
                <a:cubicBezTo>
                  <a:pt x="176154" y="56898"/>
                  <a:pt x="173804" y="57600"/>
                  <a:pt x="170574" y="57600"/>
                </a:cubicBezTo>
                <a:lnTo>
                  <a:pt x="111719" y="57600"/>
                </a:lnTo>
                <a:cubicBezTo>
                  <a:pt x="125511" y="63777"/>
                  <a:pt x="133852" y="70684"/>
                  <a:pt x="136741" y="78320"/>
                </a:cubicBezTo>
                <a:cubicBezTo>
                  <a:pt x="139630" y="85957"/>
                  <a:pt x="138896" y="92698"/>
                  <a:pt x="134538" y="98544"/>
                </a:cubicBezTo>
                <a:cubicBezTo>
                  <a:pt x="130181" y="104390"/>
                  <a:pt x="124028" y="107716"/>
                  <a:pt x="116080" y="108522"/>
                </a:cubicBezTo>
                <a:cubicBezTo>
                  <a:pt x="108132" y="109327"/>
                  <a:pt x="100217" y="105988"/>
                  <a:pt x="92335" y="98503"/>
                </a:cubicBezTo>
                <a:cubicBezTo>
                  <a:pt x="93334" y="91355"/>
                  <a:pt x="93363" y="84230"/>
                  <a:pt x="92424" y="77126"/>
                </a:cubicBezTo>
                <a:cubicBezTo>
                  <a:pt x="91484" y="70022"/>
                  <a:pt x="89927" y="63513"/>
                  <a:pt x="87754" y="57600"/>
                </a:cubicBezTo>
                <a:lnTo>
                  <a:pt x="80353" y="57600"/>
                </a:lnTo>
                <a:cubicBezTo>
                  <a:pt x="69376" y="72740"/>
                  <a:pt x="57409" y="85917"/>
                  <a:pt x="44450" y="97131"/>
                </a:cubicBezTo>
                <a:cubicBezTo>
                  <a:pt x="31491" y="108344"/>
                  <a:pt x="17849" y="117724"/>
                  <a:pt x="3524" y="125270"/>
                </a:cubicBezTo>
                <a:lnTo>
                  <a:pt x="0" y="122448"/>
                </a:lnTo>
                <a:cubicBezTo>
                  <a:pt x="9883" y="107645"/>
                  <a:pt x="19104" y="89623"/>
                  <a:pt x="27665" y="68382"/>
                </a:cubicBezTo>
                <a:cubicBezTo>
                  <a:pt x="36226" y="47141"/>
                  <a:pt x="42981" y="24883"/>
                  <a:pt x="47930" y="1608"/>
                </a:cubicBezTo>
                <a:close/>
                <a:moveTo>
                  <a:pt x="1576755" y="551"/>
                </a:moveTo>
                <a:lnTo>
                  <a:pt x="1641247" y="20287"/>
                </a:lnTo>
                <a:cubicBezTo>
                  <a:pt x="1640550" y="22600"/>
                  <a:pt x="1639039" y="24406"/>
                  <a:pt x="1636714" y="25705"/>
                </a:cubicBezTo>
                <a:cubicBezTo>
                  <a:pt x="1634389" y="27005"/>
                  <a:pt x="1631206" y="27666"/>
                  <a:pt x="1627164" y="27688"/>
                </a:cubicBezTo>
                <a:cubicBezTo>
                  <a:pt x="1624700" y="33385"/>
                  <a:pt x="1621879" y="38907"/>
                  <a:pt x="1618699" y="44252"/>
                </a:cubicBezTo>
                <a:lnTo>
                  <a:pt x="1645471" y="44252"/>
                </a:lnTo>
                <a:lnTo>
                  <a:pt x="1669070" y="20287"/>
                </a:lnTo>
                <a:lnTo>
                  <a:pt x="1711023" y="55839"/>
                </a:lnTo>
                <a:cubicBezTo>
                  <a:pt x="1709658" y="57397"/>
                  <a:pt x="1707898" y="58514"/>
                  <a:pt x="1705741" y="59190"/>
                </a:cubicBezTo>
                <a:cubicBezTo>
                  <a:pt x="1703585" y="59867"/>
                  <a:pt x="1700768" y="60278"/>
                  <a:pt x="1697291" y="60425"/>
                </a:cubicBezTo>
                <a:cubicBezTo>
                  <a:pt x="1690110" y="66783"/>
                  <a:pt x="1681912" y="73383"/>
                  <a:pt x="1672697" y="80225"/>
                </a:cubicBezTo>
                <a:cubicBezTo>
                  <a:pt x="1663482" y="87067"/>
                  <a:pt x="1654055" y="93050"/>
                  <a:pt x="1644415" y="98173"/>
                </a:cubicBezTo>
                <a:lnTo>
                  <a:pt x="1686728" y="98173"/>
                </a:lnTo>
                <a:lnTo>
                  <a:pt x="1704333" y="75242"/>
                </a:lnTo>
                <a:lnTo>
                  <a:pt x="1748006" y="108701"/>
                </a:lnTo>
                <a:cubicBezTo>
                  <a:pt x="1746567" y="110463"/>
                  <a:pt x="1744687" y="111961"/>
                  <a:pt x="1742367" y="113195"/>
                </a:cubicBezTo>
                <a:cubicBezTo>
                  <a:pt x="1740047" y="114428"/>
                  <a:pt x="1737463" y="115397"/>
                  <a:pt x="1734614" y="116102"/>
                </a:cubicBezTo>
                <a:lnTo>
                  <a:pt x="1734614" y="289848"/>
                </a:lnTo>
                <a:cubicBezTo>
                  <a:pt x="1734974" y="304899"/>
                  <a:pt x="1731525" y="316030"/>
                  <a:pt x="1724268" y="323240"/>
                </a:cubicBezTo>
                <a:cubicBezTo>
                  <a:pt x="1717010" y="330450"/>
                  <a:pt x="1703785" y="334356"/>
                  <a:pt x="1684592" y="334958"/>
                </a:cubicBezTo>
                <a:cubicBezTo>
                  <a:pt x="1684628" y="328446"/>
                  <a:pt x="1684555" y="323145"/>
                  <a:pt x="1684371" y="319055"/>
                </a:cubicBezTo>
                <a:cubicBezTo>
                  <a:pt x="1684188" y="314965"/>
                  <a:pt x="1683674" y="310986"/>
                  <a:pt x="1682829" y="307117"/>
                </a:cubicBezTo>
                <a:cubicBezTo>
                  <a:pt x="1682036" y="303189"/>
                  <a:pt x="1680539" y="299767"/>
                  <a:pt x="1678336" y="296852"/>
                </a:cubicBezTo>
                <a:cubicBezTo>
                  <a:pt x="1676133" y="293937"/>
                  <a:pt x="1672697" y="291838"/>
                  <a:pt x="1668028" y="290553"/>
                </a:cubicBezTo>
                <a:lnTo>
                  <a:pt x="1668028" y="286368"/>
                </a:lnTo>
                <a:cubicBezTo>
                  <a:pt x="1668255" y="286382"/>
                  <a:pt x="1669827" y="286441"/>
                  <a:pt x="1672743" y="286544"/>
                </a:cubicBezTo>
                <a:cubicBezTo>
                  <a:pt x="1675659" y="286647"/>
                  <a:pt x="1678555" y="286705"/>
                  <a:pt x="1681431" y="286720"/>
                </a:cubicBezTo>
                <a:cubicBezTo>
                  <a:pt x="1683183" y="286735"/>
                  <a:pt x="1684448" y="286441"/>
                  <a:pt x="1685228" y="285838"/>
                </a:cubicBezTo>
                <a:cubicBezTo>
                  <a:pt x="1686008" y="285236"/>
                  <a:pt x="1686391" y="284236"/>
                  <a:pt x="1686376" y="282840"/>
                </a:cubicBezTo>
                <a:lnTo>
                  <a:pt x="1686376" y="235927"/>
                </a:lnTo>
                <a:lnTo>
                  <a:pt x="1665539" y="235927"/>
                </a:lnTo>
                <a:lnTo>
                  <a:pt x="1665539" y="309936"/>
                </a:lnTo>
                <a:cubicBezTo>
                  <a:pt x="1665267" y="311500"/>
                  <a:pt x="1662113" y="313747"/>
                  <a:pt x="1656077" y="316676"/>
                </a:cubicBezTo>
                <a:cubicBezTo>
                  <a:pt x="1650041" y="319606"/>
                  <a:pt x="1641694" y="321236"/>
                  <a:pt x="1631037" y="321566"/>
                </a:cubicBezTo>
                <a:lnTo>
                  <a:pt x="1623292" y="321566"/>
                </a:lnTo>
                <a:lnTo>
                  <a:pt x="1623292" y="235927"/>
                </a:lnTo>
                <a:lnTo>
                  <a:pt x="1602808" y="235927"/>
                </a:lnTo>
                <a:cubicBezTo>
                  <a:pt x="1601034" y="254627"/>
                  <a:pt x="1595077" y="272502"/>
                  <a:pt x="1584937" y="289551"/>
                </a:cubicBezTo>
                <a:cubicBezTo>
                  <a:pt x="1574798" y="306601"/>
                  <a:pt x="1557391" y="321737"/>
                  <a:pt x="1532718" y="334958"/>
                </a:cubicBezTo>
                <a:lnTo>
                  <a:pt x="1529547" y="332139"/>
                </a:lnTo>
                <a:cubicBezTo>
                  <a:pt x="1543636" y="313798"/>
                  <a:pt x="1552462" y="293213"/>
                  <a:pt x="1556023" y="270383"/>
                </a:cubicBezTo>
                <a:cubicBezTo>
                  <a:pt x="1559583" y="247553"/>
                  <a:pt x="1561096" y="223623"/>
                  <a:pt x="1560560" y="198592"/>
                </a:cubicBezTo>
                <a:lnTo>
                  <a:pt x="1560560" y="111524"/>
                </a:lnTo>
                <a:cubicBezTo>
                  <a:pt x="1556860" y="114176"/>
                  <a:pt x="1553071" y="116719"/>
                  <a:pt x="1549194" y="119151"/>
                </a:cubicBezTo>
                <a:cubicBezTo>
                  <a:pt x="1545318" y="121584"/>
                  <a:pt x="1541353" y="123862"/>
                  <a:pt x="1537300" y="125985"/>
                </a:cubicBezTo>
                <a:lnTo>
                  <a:pt x="1533423" y="123164"/>
                </a:lnTo>
                <a:cubicBezTo>
                  <a:pt x="1543291" y="107889"/>
                  <a:pt x="1552100" y="89570"/>
                  <a:pt x="1559849" y="68205"/>
                </a:cubicBezTo>
                <a:lnTo>
                  <a:pt x="1565881" y="44069"/>
                </a:lnTo>
                <a:lnTo>
                  <a:pt x="1563419" y="47093"/>
                </a:lnTo>
                <a:cubicBezTo>
                  <a:pt x="1561664" y="48011"/>
                  <a:pt x="1559533" y="48466"/>
                  <a:pt x="1557026" y="48459"/>
                </a:cubicBezTo>
                <a:lnTo>
                  <a:pt x="1505929" y="48459"/>
                </a:lnTo>
                <a:cubicBezTo>
                  <a:pt x="1503457" y="64146"/>
                  <a:pt x="1500121" y="79300"/>
                  <a:pt x="1495921" y="93919"/>
                </a:cubicBezTo>
                <a:cubicBezTo>
                  <a:pt x="1491721" y="108537"/>
                  <a:pt x="1486704" y="122635"/>
                  <a:pt x="1480868" y="136211"/>
                </a:cubicBezTo>
                <a:lnTo>
                  <a:pt x="1486165" y="138327"/>
                </a:lnTo>
                <a:lnTo>
                  <a:pt x="1497115" y="138327"/>
                </a:lnTo>
                <a:lnTo>
                  <a:pt x="1517195" y="116461"/>
                </a:lnTo>
                <a:lnTo>
                  <a:pt x="1558086" y="147843"/>
                </a:lnTo>
                <a:cubicBezTo>
                  <a:pt x="1557041" y="149284"/>
                  <a:pt x="1555421" y="150637"/>
                  <a:pt x="1553227" y="151903"/>
                </a:cubicBezTo>
                <a:cubicBezTo>
                  <a:pt x="1551033" y="153168"/>
                  <a:pt x="1548176" y="154168"/>
                  <a:pt x="1544657" y="154904"/>
                </a:cubicBezTo>
                <a:lnTo>
                  <a:pt x="1544657" y="285661"/>
                </a:lnTo>
                <a:cubicBezTo>
                  <a:pt x="1543901" y="287355"/>
                  <a:pt x="1539603" y="289577"/>
                  <a:pt x="1531762" y="292329"/>
                </a:cubicBezTo>
                <a:cubicBezTo>
                  <a:pt x="1523921" y="295081"/>
                  <a:pt x="1516014" y="296603"/>
                  <a:pt x="1508041" y="296896"/>
                </a:cubicBezTo>
                <a:lnTo>
                  <a:pt x="1500648" y="296896"/>
                </a:lnTo>
                <a:lnTo>
                  <a:pt x="1500648" y="273306"/>
                </a:lnTo>
                <a:lnTo>
                  <a:pt x="1481573" y="273306"/>
                </a:lnTo>
                <a:lnTo>
                  <a:pt x="1481573" y="305002"/>
                </a:lnTo>
                <a:cubicBezTo>
                  <a:pt x="1481485" y="306764"/>
                  <a:pt x="1478404" y="309231"/>
                  <a:pt x="1472331" y="312403"/>
                </a:cubicBezTo>
                <a:cubicBezTo>
                  <a:pt x="1466258" y="315575"/>
                  <a:pt x="1457721" y="317337"/>
                  <a:pt x="1446719" y="317689"/>
                </a:cubicBezTo>
                <a:lnTo>
                  <a:pt x="1438973" y="317689"/>
                </a:lnTo>
                <a:lnTo>
                  <a:pt x="1438973" y="209526"/>
                </a:lnTo>
                <a:cubicBezTo>
                  <a:pt x="1430868" y="220105"/>
                  <a:pt x="1422057" y="230316"/>
                  <a:pt x="1412542" y="240159"/>
                </a:cubicBezTo>
                <a:lnTo>
                  <a:pt x="1408312" y="237337"/>
                </a:lnTo>
                <a:cubicBezTo>
                  <a:pt x="1416409" y="220116"/>
                  <a:pt x="1423514" y="201000"/>
                  <a:pt x="1429625" y="179990"/>
                </a:cubicBezTo>
                <a:cubicBezTo>
                  <a:pt x="1435736" y="158980"/>
                  <a:pt x="1440907" y="137227"/>
                  <a:pt x="1445138" y="114730"/>
                </a:cubicBezTo>
                <a:cubicBezTo>
                  <a:pt x="1449369" y="92233"/>
                  <a:pt x="1452712" y="70142"/>
                  <a:pt x="1455168" y="48459"/>
                </a:cubicBezTo>
                <a:lnTo>
                  <a:pt x="1412894" y="48459"/>
                </a:lnTo>
                <a:lnTo>
                  <a:pt x="1410075" y="38591"/>
                </a:lnTo>
                <a:lnTo>
                  <a:pt x="1501352" y="38591"/>
                </a:lnTo>
                <a:lnTo>
                  <a:pt x="1524589" y="8987"/>
                </a:lnTo>
                <a:cubicBezTo>
                  <a:pt x="1524817" y="9150"/>
                  <a:pt x="1527297" y="11056"/>
                  <a:pt x="1532029" y="14704"/>
                </a:cubicBezTo>
                <a:cubicBezTo>
                  <a:pt x="1536761" y="18352"/>
                  <a:pt x="1542375" y="22764"/>
                  <a:pt x="1548871" y="27940"/>
                </a:cubicBezTo>
                <a:lnTo>
                  <a:pt x="1566313" y="42338"/>
                </a:lnTo>
                <a:close/>
                <a:moveTo>
                  <a:pt x="829961" y="0"/>
                </a:moveTo>
                <a:lnTo>
                  <a:pt x="904323" y="20793"/>
                </a:lnTo>
                <a:cubicBezTo>
                  <a:pt x="903743" y="23392"/>
                  <a:pt x="902083" y="25419"/>
                  <a:pt x="899345" y="26873"/>
                </a:cubicBezTo>
                <a:cubicBezTo>
                  <a:pt x="896606" y="28326"/>
                  <a:pt x="892039" y="29472"/>
                  <a:pt x="885644" y="30309"/>
                </a:cubicBezTo>
                <a:cubicBezTo>
                  <a:pt x="902274" y="53022"/>
                  <a:pt x="924345" y="72706"/>
                  <a:pt x="951856" y="89362"/>
                </a:cubicBezTo>
                <a:cubicBezTo>
                  <a:pt x="979367" y="106018"/>
                  <a:pt x="1009808" y="118698"/>
                  <a:pt x="1043178" y="127402"/>
                </a:cubicBezTo>
                <a:lnTo>
                  <a:pt x="1042826" y="132688"/>
                </a:lnTo>
                <a:cubicBezTo>
                  <a:pt x="1032040" y="137218"/>
                  <a:pt x="1023743" y="144193"/>
                  <a:pt x="1017936" y="153614"/>
                </a:cubicBezTo>
                <a:cubicBezTo>
                  <a:pt x="1012128" y="163034"/>
                  <a:pt x="1007972" y="173092"/>
                  <a:pt x="1005469" y="183790"/>
                </a:cubicBezTo>
                <a:cubicBezTo>
                  <a:pt x="975865" y="168672"/>
                  <a:pt x="950666" y="148467"/>
                  <a:pt x="929873" y="123173"/>
                </a:cubicBezTo>
                <a:cubicBezTo>
                  <a:pt x="909080" y="97879"/>
                  <a:pt x="892693" y="68334"/>
                  <a:pt x="880710" y="34538"/>
                </a:cubicBezTo>
                <a:cubicBezTo>
                  <a:pt x="871795" y="53658"/>
                  <a:pt x="859043" y="73274"/>
                  <a:pt x="842452" y="93386"/>
                </a:cubicBezTo>
                <a:cubicBezTo>
                  <a:pt x="825862" y="113499"/>
                  <a:pt x="806061" y="132162"/>
                  <a:pt x="783049" y="149376"/>
                </a:cubicBezTo>
                <a:cubicBezTo>
                  <a:pt x="760037" y="166591"/>
                  <a:pt x="734441" y="180411"/>
                  <a:pt x="706260" y="190838"/>
                </a:cubicBezTo>
                <a:lnTo>
                  <a:pt x="704498" y="187667"/>
                </a:lnTo>
                <a:cubicBezTo>
                  <a:pt x="725371" y="172003"/>
                  <a:pt x="744202" y="153697"/>
                  <a:pt x="760990" y="132747"/>
                </a:cubicBezTo>
                <a:cubicBezTo>
                  <a:pt x="777778" y="111797"/>
                  <a:pt x="792040" y="89849"/>
                  <a:pt x="803777" y="66902"/>
                </a:cubicBezTo>
                <a:cubicBezTo>
                  <a:pt x="815514" y="43955"/>
                  <a:pt x="824242" y="21655"/>
                  <a:pt x="829961" y="0"/>
                </a:cubicBezTo>
                <a:close/>
              </a:path>
            </a:pathLst>
          </a:custGeom>
          <a:solidFill>
            <a:schemeClr val="accent1"/>
          </a:solidFill>
          <a:ln>
            <a:noFill/>
          </a:ln>
          <a:effectLst>
            <a:glow>
              <a:srgbClr val="000000"/>
            </a:glow>
          </a:effectLst>
        </p:spPr>
        <p:txBody>
          <a:bodyPr rot="0" spcFirstLastPara="0" vertOverflow="overflow" horzOverflow="overflow" vert="horz" wrap="square" lIns="91440" tIns="45720" rIns="91440" bIns="45720" numCol="1" spcCol="0" rtlCol="0" fromWordArt="0" anchor="t" anchorCtr="0" forceAA="0" compatLnSpc="1">
            <a:noAutofit/>
          </a:bodyPr>
          <a:lstStyle/>
          <a:p>
            <a:pPr lvl="0" algn="ctr"/>
            <a:endParaRPr lang="zh-CN" altLang="en-US" sz="2800" b="1" kern="100" dirty="0">
              <a:solidFill>
                <a:schemeClr val="accent1"/>
              </a:solidFill>
              <a:latin typeface="思源宋体 Heavy" panose="02020900000000000000" pitchFamily="18" charset="-122"/>
              <a:ea typeface="思源宋体 Heavy" panose="02020900000000000000" pitchFamily="18" charset="-122"/>
              <a:cs typeface="Times New Roman" panose="02020603050405020304" pitchFamily="18" charset="0"/>
            </a:endParaRPr>
          </a:p>
        </p:txBody>
      </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7" name="椭圆 2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9" name="直接连接符 28"/>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23"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65647" y="1381689"/>
            <a:ext cx="11260706" cy="648997"/>
            <a:chOff x="915602" y="985151"/>
            <a:chExt cx="11260706" cy="648997"/>
          </a:xfrm>
        </p:grpSpPr>
        <p:grpSp>
          <p:nvGrpSpPr>
            <p:cNvPr id="6" name="组合 5"/>
            <p:cNvGrpSpPr/>
            <p:nvPr/>
          </p:nvGrpSpPr>
          <p:grpSpPr>
            <a:xfrm>
              <a:off x="915602" y="985151"/>
              <a:ext cx="11260706" cy="648997"/>
              <a:chOff x="1362420" y="-1174188"/>
              <a:chExt cx="11260706" cy="648997"/>
            </a:xfrm>
          </p:grpSpPr>
          <p:sp>
            <p:nvSpPr>
              <p:cNvPr id="8" name="任意多边形: 形状 7"/>
              <p:cNvSpPr/>
              <p:nvPr/>
            </p:nvSpPr>
            <p:spPr>
              <a:xfrm>
                <a:off x="1362420"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7427671"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296895" y="1078817"/>
              <a:ext cx="10394192"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（二）“十四个坚持”</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新时代坚持和发展中国特色社会主义的基本方略</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38" name="组合 37"/>
          <p:cNvGrpSpPr/>
          <p:nvPr/>
        </p:nvGrpSpPr>
        <p:grpSpPr>
          <a:xfrm>
            <a:off x="888599" y="2609869"/>
            <a:ext cx="4772503" cy="654063"/>
            <a:chOff x="888599" y="2609869"/>
            <a:chExt cx="4772503" cy="654063"/>
          </a:xfrm>
        </p:grpSpPr>
        <p:sp>
          <p:nvSpPr>
            <p:cNvPr id="18" name="矩形: 圆角 17"/>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22"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01</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31" name="矩形 30"/>
            <p:cNvSpPr/>
            <p:nvPr/>
          </p:nvSpPr>
          <p:spPr>
            <a:xfrm>
              <a:off x="1592022" y="2706068"/>
              <a:ext cx="3923407" cy="461665"/>
            </a:xfrm>
            <a:prstGeom prst="rect">
              <a:avLst/>
            </a:prstGeom>
          </p:spPr>
          <p:txBody>
            <a:bodyPr wrap="square">
              <a:spAutoFit/>
            </a:bodyPr>
            <a:lstStyle/>
            <a:p>
              <a:pPr lvl="0"/>
              <a:r>
                <a:rPr lang="zh-CN" altLang="en-US" sz="2400" kern="100" dirty="0">
                  <a:solidFill>
                    <a:srgbClr val="000000"/>
                  </a:solidFill>
                  <a:effectLst/>
                  <a:latin typeface="黑体" panose="02010609060101010101" pitchFamily="49" charset="-122"/>
                  <a:ea typeface="黑体" panose="02010609060101010101" pitchFamily="49" charset="-122"/>
                </a:rPr>
                <a:t>坚持党对一切工作的领导</a:t>
              </a:r>
              <a:endParaRPr lang="en-US" altLang="zh-CN" sz="2400" kern="100" dirty="0">
                <a:solidFill>
                  <a:srgbClr val="000000"/>
                </a:solidFill>
                <a:effectLst/>
                <a:latin typeface="黑体" panose="02010609060101010101" pitchFamily="49" charset="-122"/>
                <a:ea typeface="黑体" panose="02010609060101010101" pitchFamily="49" charset="-122"/>
              </a:endParaRPr>
            </a:p>
          </p:txBody>
        </p:sp>
      </p:grpSp>
      <p:grpSp>
        <p:nvGrpSpPr>
          <p:cNvPr id="43" name="组合 42"/>
          <p:cNvGrpSpPr/>
          <p:nvPr/>
        </p:nvGrpSpPr>
        <p:grpSpPr>
          <a:xfrm>
            <a:off x="5896028" y="2609869"/>
            <a:ext cx="4772503" cy="654063"/>
            <a:chOff x="888599" y="2609869"/>
            <a:chExt cx="4772503" cy="654063"/>
          </a:xfrm>
        </p:grpSpPr>
        <p:sp>
          <p:nvSpPr>
            <p:cNvPr id="44" name="矩形: 圆角 43"/>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45"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02</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46" name="矩形 45"/>
            <p:cNvSpPr/>
            <p:nvPr/>
          </p:nvSpPr>
          <p:spPr>
            <a:xfrm>
              <a:off x="1592022" y="2706068"/>
              <a:ext cx="3923407" cy="461665"/>
            </a:xfrm>
            <a:prstGeom prst="rect">
              <a:avLst/>
            </a:prstGeom>
          </p:spPr>
          <p:txBody>
            <a:bodyPr wrap="square">
              <a:spAutoFit/>
            </a:bodyPr>
            <a:lstStyle/>
            <a:p>
              <a:pPr lvl="0"/>
              <a:r>
                <a:rPr lang="zh-CN" altLang="en-US" sz="2400" kern="100">
                  <a:solidFill>
                    <a:srgbClr val="000000"/>
                  </a:solidFill>
                  <a:effectLst/>
                  <a:latin typeface="黑体" panose="02010609060101010101" pitchFamily="49" charset="-122"/>
                  <a:ea typeface="黑体" panose="02010609060101010101" pitchFamily="49" charset="-122"/>
                </a:rPr>
                <a:t>坚持以人民为中心</a:t>
              </a:r>
              <a:endParaRPr lang="en-US" altLang="zh-CN" sz="2400" kern="100" dirty="0">
                <a:solidFill>
                  <a:srgbClr val="000000"/>
                </a:solidFill>
                <a:effectLst/>
                <a:latin typeface="黑体" panose="02010609060101010101" pitchFamily="49" charset="-122"/>
                <a:ea typeface="黑体" panose="02010609060101010101" pitchFamily="49" charset="-122"/>
              </a:endParaRPr>
            </a:p>
          </p:txBody>
        </p:sp>
      </p:grpSp>
      <p:grpSp>
        <p:nvGrpSpPr>
          <p:cNvPr id="47" name="组合 46"/>
          <p:cNvGrpSpPr/>
          <p:nvPr/>
        </p:nvGrpSpPr>
        <p:grpSpPr>
          <a:xfrm>
            <a:off x="888599" y="3572650"/>
            <a:ext cx="4772503" cy="654063"/>
            <a:chOff x="888599" y="2609869"/>
            <a:chExt cx="4772503" cy="654063"/>
          </a:xfrm>
        </p:grpSpPr>
        <p:sp>
          <p:nvSpPr>
            <p:cNvPr id="48" name="矩形: 圆角 47"/>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49"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03</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50" name="矩形 49"/>
            <p:cNvSpPr/>
            <p:nvPr/>
          </p:nvSpPr>
          <p:spPr>
            <a:xfrm>
              <a:off x="1592022" y="2706068"/>
              <a:ext cx="3923407" cy="461665"/>
            </a:xfrm>
            <a:prstGeom prst="rect">
              <a:avLst/>
            </a:prstGeom>
          </p:spPr>
          <p:txBody>
            <a:bodyPr wrap="square">
              <a:spAutoFit/>
            </a:bodyPr>
            <a:lstStyle/>
            <a:p>
              <a:pPr lvl="0"/>
              <a:r>
                <a:rPr lang="zh-CN" altLang="en-US" sz="2400" kern="100" dirty="0">
                  <a:solidFill>
                    <a:srgbClr val="000000"/>
                  </a:solidFill>
                  <a:latin typeface="黑体" panose="02010609060101010101" pitchFamily="49" charset="-122"/>
                </a:rPr>
                <a:t>坚持全面深化改革</a:t>
              </a:r>
              <a:endParaRPr lang="en-US" altLang="zh-CN" sz="2400" kern="100" dirty="0">
                <a:solidFill>
                  <a:srgbClr val="000000"/>
                </a:solidFill>
                <a:latin typeface="黑体" panose="02010609060101010101" pitchFamily="49" charset="-122"/>
              </a:endParaRPr>
            </a:p>
          </p:txBody>
        </p:sp>
      </p:grpSp>
      <p:grpSp>
        <p:nvGrpSpPr>
          <p:cNvPr id="51" name="组合 50"/>
          <p:cNvGrpSpPr/>
          <p:nvPr/>
        </p:nvGrpSpPr>
        <p:grpSpPr>
          <a:xfrm>
            <a:off x="5896028" y="3572650"/>
            <a:ext cx="4772503" cy="654063"/>
            <a:chOff x="888599" y="2609869"/>
            <a:chExt cx="4772503" cy="654063"/>
          </a:xfrm>
        </p:grpSpPr>
        <p:sp>
          <p:nvSpPr>
            <p:cNvPr id="52" name="矩形: 圆角 51"/>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53"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04</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54" name="矩形 53"/>
            <p:cNvSpPr/>
            <p:nvPr/>
          </p:nvSpPr>
          <p:spPr>
            <a:xfrm>
              <a:off x="1592022" y="2706068"/>
              <a:ext cx="3923407" cy="461665"/>
            </a:xfrm>
            <a:prstGeom prst="rect">
              <a:avLst/>
            </a:prstGeom>
          </p:spPr>
          <p:txBody>
            <a:bodyPr wrap="square">
              <a:spAutoFit/>
            </a:bodyPr>
            <a:lstStyle/>
            <a:p>
              <a:pPr lvl="0"/>
              <a:r>
                <a:rPr lang="zh-CN" altLang="en-US" sz="2400" kern="100" dirty="0">
                  <a:solidFill>
                    <a:srgbClr val="000000"/>
                  </a:solidFill>
                  <a:latin typeface="黑体" panose="02010609060101010101" pitchFamily="49" charset="-122"/>
                </a:rPr>
                <a:t>坚持新发展理念</a:t>
              </a:r>
              <a:endParaRPr lang="en-US" altLang="zh-CN" sz="2400" kern="100" dirty="0">
                <a:solidFill>
                  <a:srgbClr val="000000"/>
                </a:solidFill>
                <a:latin typeface="黑体" panose="02010609060101010101" pitchFamily="49" charset="-122"/>
              </a:endParaRPr>
            </a:p>
          </p:txBody>
        </p:sp>
      </p:grpSp>
      <p:grpSp>
        <p:nvGrpSpPr>
          <p:cNvPr id="55" name="组合 54"/>
          <p:cNvGrpSpPr/>
          <p:nvPr/>
        </p:nvGrpSpPr>
        <p:grpSpPr>
          <a:xfrm>
            <a:off x="888599" y="4535431"/>
            <a:ext cx="4772503" cy="654063"/>
            <a:chOff x="888599" y="2609869"/>
            <a:chExt cx="4772503" cy="654063"/>
          </a:xfrm>
        </p:grpSpPr>
        <p:sp>
          <p:nvSpPr>
            <p:cNvPr id="56" name="矩形: 圆角 55"/>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57"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05</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58" name="矩形 57"/>
            <p:cNvSpPr/>
            <p:nvPr/>
          </p:nvSpPr>
          <p:spPr>
            <a:xfrm>
              <a:off x="1592022" y="2706068"/>
              <a:ext cx="3923407" cy="461665"/>
            </a:xfrm>
            <a:prstGeom prst="rect">
              <a:avLst/>
            </a:prstGeom>
          </p:spPr>
          <p:txBody>
            <a:bodyPr wrap="square">
              <a:spAutoFit/>
            </a:bodyPr>
            <a:lstStyle/>
            <a:p>
              <a:pPr lvl="0"/>
              <a:r>
                <a:rPr lang="zh-CN" altLang="en-US" sz="2400" kern="100" dirty="0">
                  <a:solidFill>
                    <a:srgbClr val="000000"/>
                  </a:solidFill>
                  <a:latin typeface="黑体" panose="02010609060101010101" pitchFamily="49" charset="-122"/>
                </a:rPr>
                <a:t>坚持人民当家作主</a:t>
              </a:r>
              <a:endParaRPr lang="en-US" altLang="zh-CN" sz="2400" kern="100" dirty="0">
                <a:solidFill>
                  <a:srgbClr val="000000"/>
                </a:solidFill>
                <a:latin typeface="黑体" panose="02010609060101010101" pitchFamily="49" charset="-122"/>
              </a:endParaRPr>
            </a:p>
          </p:txBody>
        </p:sp>
      </p:grpSp>
      <p:grpSp>
        <p:nvGrpSpPr>
          <p:cNvPr id="59" name="组合 58"/>
          <p:cNvGrpSpPr/>
          <p:nvPr/>
        </p:nvGrpSpPr>
        <p:grpSpPr>
          <a:xfrm>
            <a:off x="5896028" y="4535431"/>
            <a:ext cx="4772503" cy="654063"/>
            <a:chOff x="888599" y="2609869"/>
            <a:chExt cx="4772503" cy="654063"/>
          </a:xfrm>
        </p:grpSpPr>
        <p:sp>
          <p:nvSpPr>
            <p:cNvPr id="60" name="矩形: 圆角 59"/>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61"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06</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62" name="矩形 61"/>
            <p:cNvSpPr/>
            <p:nvPr/>
          </p:nvSpPr>
          <p:spPr>
            <a:xfrm>
              <a:off x="1592022" y="2706068"/>
              <a:ext cx="3923407" cy="461665"/>
            </a:xfrm>
            <a:prstGeom prst="rect">
              <a:avLst/>
            </a:prstGeom>
          </p:spPr>
          <p:txBody>
            <a:bodyPr wrap="square">
              <a:spAutoFit/>
            </a:bodyPr>
            <a:lstStyle/>
            <a:p>
              <a:pPr lvl="0"/>
              <a:r>
                <a:rPr lang="zh-CN" altLang="en-US" sz="2400" kern="100" dirty="0">
                  <a:solidFill>
                    <a:srgbClr val="000000"/>
                  </a:solidFill>
                  <a:latin typeface="黑体" panose="02010609060101010101" pitchFamily="49" charset="-122"/>
                </a:rPr>
                <a:t>坚持全面依法治国</a:t>
              </a:r>
              <a:endParaRPr lang="en-US" altLang="zh-CN" sz="2400" kern="100" dirty="0">
                <a:solidFill>
                  <a:srgbClr val="000000"/>
                </a:solidFill>
                <a:latin typeface="黑体" panose="02010609060101010101" pitchFamily="49" charset="-122"/>
              </a:endParaRPr>
            </a:p>
          </p:txBody>
        </p:sp>
      </p:grpSp>
      <p:grpSp>
        <p:nvGrpSpPr>
          <p:cNvPr id="63" name="组合 62"/>
          <p:cNvGrpSpPr/>
          <p:nvPr/>
        </p:nvGrpSpPr>
        <p:grpSpPr>
          <a:xfrm>
            <a:off x="888599" y="5498212"/>
            <a:ext cx="4772503" cy="654063"/>
            <a:chOff x="888599" y="2609869"/>
            <a:chExt cx="4772503" cy="654063"/>
          </a:xfrm>
        </p:grpSpPr>
        <p:sp>
          <p:nvSpPr>
            <p:cNvPr id="64" name="矩形: 圆角 63"/>
            <p:cNvSpPr/>
            <p:nvPr/>
          </p:nvSpPr>
          <p:spPr>
            <a:xfrm flipH="1">
              <a:off x="888599" y="2609869"/>
              <a:ext cx="4772503"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65"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07</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66" name="矩形 65"/>
            <p:cNvSpPr/>
            <p:nvPr/>
          </p:nvSpPr>
          <p:spPr>
            <a:xfrm>
              <a:off x="1592022" y="2706068"/>
              <a:ext cx="3923407" cy="461665"/>
            </a:xfrm>
            <a:prstGeom prst="rect">
              <a:avLst/>
            </a:prstGeom>
          </p:spPr>
          <p:txBody>
            <a:bodyPr wrap="square">
              <a:spAutoFit/>
            </a:bodyPr>
            <a:lstStyle/>
            <a:p>
              <a:pPr lvl="0"/>
              <a:r>
                <a:rPr lang="zh-CN" altLang="en-US" sz="2400" kern="100" dirty="0">
                  <a:solidFill>
                    <a:srgbClr val="000000"/>
                  </a:solidFill>
                  <a:latin typeface="黑体" panose="02010609060101010101" pitchFamily="49" charset="-122"/>
                </a:rPr>
                <a:t>坚持社会主义核心价值体系</a:t>
              </a:r>
              <a:endParaRPr lang="en-US" altLang="zh-CN" sz="2400" kern="100" dirty="0">
                <a:solidFill>
                  <a:srgbClr val="000000"/>
                </a:solidFill>
                <a:latin typeface="黑体" panose="02010609060101010101" pitchFamily="49" charset="-122"/>
              </a:endParaRPr>
            </a:p>
          </p:txBody>
        </p:sp>
      </p:grpSp>
      <p:sp>
        <p:nvSpPr>
          <p:cNvPr id="71" name="任意形状 32"/>
          <p:cNvSpPr/>
          <p:nvPr/>
        </p:nvSpPr>
        <p:spPr>
          <a:xfrm>
            <a:off x="6151594" y="4439232"/>
            <a:ext cx="6040406" cy="2418768"/>
          </a:xfrm>
          <a:custGeom>
            <a:avLst/>
            <a:gdLst>
              <a:gd name="connsiteX0" fmla="*/ 3728524 w 3728524"/>
              <a:gd name="connsiteY0" fmla="*/ 0 h 2487034"/>
              <a:gd name="connsiteX1" fmla="*/ 3728524 w 3728524"/>
              <a:gd name="connsiteY1" fmla="*/ 2487034 h 2487034"/>
              <a:gd name="connsiteX2" fmla="*/ 0 w 3728524"/>
              <a:gd name="connsiteY2" fmla="*/ 2487034 h 2487034"/>
              <a:gd name="connsiteX3" fmla="*/ 21022 w 3728524"/>
              <a:gd name="connsiteY3" fmla="*/ 2472433 h 2487034"/>
              <a:gd name="connsiteX4" fmla="*/ 623086 w 3728524"/>
              <a:gd name="connsiteY4" fmla="*/ 2162190 h 2487034"/>
              <a:gd name="connsiteX5" fmla="*/ 1626302 w 3728524"/>
              <a:gd name="connsiteY5" fmla="*/ 1863611 h 2487034"/>
              <a:gd name="connsiteX6" fmla="*/ 2154878 w 3728524"/>
              <a:gd name="connsiteY6" fmla="*/ 1089170 h 2487034"/>
              <a:gd name="connsiteX7" fmla="*/ 3168880 w 3728524"/>
              <a:gd name="connsiteY7" fmla="*/ 687954 h 2487034"/>
              <a:gd name="connsiteX8" fmla="*/ 3721570 w 3728524"/>
              <a:gd name="connsiteY8" fmla="*/ 5981 h 2487034"/>
              <a:gd name="connsiteX0-1" fmla="*/ 3728524 w 3728524"/>
              <a:gd name="connsiteY0-2" fmla="*/ 0 h 2487034"/>
              <a:gd name="connsiteX1-3" fmla="*/ 3728524 w 3728524"/>
              <a:gd name="connsiteY1-4" fmla="*/ 2487034 h 2487034"/>
              <a:gd name="connsiteX2-5" fmla="*/ 0 w 3728524"/>
              <a:gd name="connsiteY2-6" fmla="*/ 2487034 h 2487034"/>
              <a:gd name="connsiteX3-7" fmla="*/ 21022 w 3728524"/>
              <a:gd name="connsiteY3-8" fmla="*/ 2472433 h 2487034"/>
              <a:gd name="connsiteX4-9" fmla="*/ 623086 w 3728524"/>
              <a:gd name="connsiteY4-10" fmla="*/ 2162190 h 2487034"/>
              <a:gd name="connsiteX5-11" fmla="*/ 1626302 w 3728524"/>
              <a:gd name="connsiteY5-12" fmla="*/ 1863611 h 2487034"/>
              <a:gd name="connsiteX6-13" fmla="*/ 2154878 w 3728524"/>
              <a:gd name="connsiteY6-14" fmla="*/ 1089170 h 2487034"/>
              <a:gd name="connsiteX7-15" fmla="*/ 3168880 w 3728524"/>
              <a:gd name="connsiteY7-16" fmla="*/ 687954 h 2487034"/>
              <a:gd name="connsiteX8-17" fmla="*/ 3721570 w 3728524"/>
              <a:gd name="connsiteY8-18" fmla="*/ 5981 h 2487034"/>
              <a:gd name="connsiteX9" fmla="*/ 3728524 w 3728524"/>
              <a:gd name="connsiteY9" fmla="*/ 0 h 2487034"/>
              <a:gd name="connsiteX0-19" fmla="*/ 3728524 w 3728524"/>
              <a:gd name="connsiteY0-20" fmla="*/ 0 h 2487034"/>
              <a:gd name="connsiteX1-21" fmla="*/ 3728524 w 3728524"/>
              <a:gd name="connsiteY1-22" fmla="*/ 2487034 h 2487034"/>
              <a:gd name="connsiteX2-23" fmla="*/ 0 w 3728524"/>
              <a:gd name="connsiteY2-24" fmla="*/ 2487034 h 2487034"/>
              <a:gd name="connsiteX3-25" fmla="*/ 21022 w 3728524"/>
              <a:gd name="connsiteY3-26" fmla="*/ 2472433 h 2487034"/>
              <a:gd name="connsiteX4-27" fmla="*/ 623086 w 3728524"/>
              <a:gd name="connsiteY4-28" fmla="*/ 2162190 h 2487034"/>
              <a:gd name="connsiteX5-29" fmla="*/ 1626302 w 3728524"/>
              <a:gd name="connsiteY5-30" fmla="*/ 1863611 h 2487034"/>
              <a:gd name="connsiteX6-31" fmla="*/ 2154878 w 3728524"/>
              <a:gd name="connsiteY6-32" fmla="*/ 1089170 h 2487034"/>
              <a:gd name="connsiteX7-33" fmla="*/ 3168880 w 3728524"/>
              <a:gd name="connsiteY7-34" fmla="*/ 687954 h 2487034"/>
              <a:gd name="connsiteX8-35" fmla="*/ 3721570 w 3728524"/>
              <a:gd name="connsiteY8-36" fmla="*/ 5981 h 2487034"/>
              <a:gd name="connsiteX9-37" fmla="*/ 3728524 w 3728524"/>
              <a:gd name="connsiteY9-38" fmla="*/ 0 h 2487034"/>
              <a:gd name="connsiteX0-39" fmla="*/ 3728524 w 3728524"/>
              <a:gd name="connsiteY0-40" fmla="*/ 0 h 2487034"/>
              <a:gd name="connsiteX1-41" fmla="*/ 3728524 w 3728524"/>
              <a:gd name="connsiteY1-42" fmla="*/ 2487034 h 2487034"/>
              <a:gd name="connsiteX2-43" fmla="*/ 0 w 3728524"/>
              <a:gd name="connsiteY2-44" fmla="*/ 2487034 h 2487034"/>
              <a:gd name="connsiteX3-45" fmla="*/ 21022 w 3728524"/>
              <a:gd name="connsiteY3-46" fmla="*/ 2472433 h 2487034"/>
              <a:gd name="connsiteX4-47" fmla="*/ 623086 w 3728524"/>
              <a:gd name="connsiteY4-48" fmla="*/ 2162190 h 2487034"/>
              <a:gd name="connsiteX5-49" fmla="*/ 1626302 w 3728524"/>
              <a:gd name="connsiteY5-50" fmla="*/ 1863611 h 2487034"/>
              <a:gd name="connsiteX6-51" fmla="*/ 2154878 w 3728524"/>
              <a:gd name="connsiteY6-52" fmla="*/ 1089170 h 2487034"/>
              <a:gd name="connsiteX7-53" fmla="*/ 3168880 w 3728524"/>
              <a:gd name="connsiteY7-54" fmla="*/ 687954 h 2487034"/>
              <a:gd name="connsiteX8-55" fmla="*/ 3721570 w 3728524"/>
              <a:gd name="connsiteY8-56" fmla="*/ 5981 h 2487034"/>
              <a:gd name="connsiteX9-57" fmla="*/ 3728524 w 3728524"/>
              <a:gd name="connsiteY9-58" fmla="*/ 0 h 2487034"/>
              <a:gd name="connsiteX0-59" fmla="*/ 3728524 w 3728524"/>
              <a:gd name="connsiteY0-60" fmla="*/ 0 h 2487034"/>
              <a:gd name="connsiteX1-61" fmla="*/ 3728524 w 3728524"/>
              <a:gd name="connsiteY1-62" fmla="*/ 2487034 h 2487034"/>
              <a:gd name="connsiteX2-63" fmla="*/ 0 w 3728524"/>
              <a:gd name="connsiteY2-64" fmla="*/ 2487034 h 2487034"/>
              <a:gd name="connsiteX3-65" fmla="*/ 21022 w 3728524"/>
              <a:gd name="connsiteY3-66" fmla="*/ 2472433 h 2487034"/>
              <a:gd name="connsiteX4-67" fmla="*/ 623086 w 3728524"/>
              <a:gd name="connsiteY4-68" fmla="*/ 2162190 h 2487034"/>
              <a:gd name="connsiteX5-69" fmla="*/ 1626302 w 3728524"/>
              <a:gd name="connsiteY5-70" fmla="*/ 1863611 h 2487034"/>
              <a:gd name="connsiteX6-71" fmla="*/ 2154878 w 3728524"/>
              <a:gd name="connsiteY6-72" fmla="*/ 1089170 h 2487034"/>
              <a:gd name="connsiteX7-73" fmla="*/ 3168880 w 3728524"/>
              <a:gd name="connsiteY7-74" fmla="*/ 687954 h 2487034"/>
              <a:gd name="connsiteX8-75" fmla="*/ 3721570 w 3728524"/>
              <a:gd name="connsiteY8-76" fmla="*/ 5981 h 2487034"/>
              <a:gd name="connsiteX9-77" fmla="*/ 3728524 w 3728524"/>
              <a:gd name="connsiteY9-78" fmla="*/ 0 h 2487034"/>
              <a:gd name="connsiteX0-79" fmla="*/ 3728524 w 3728524"/>
              <a:gd name="connsiteY0-80" fmla="*/ 0 h 2487034"/>
              <a:gd name="connsiteX1-81" fmla="*/ 3728524 w 3728524"/>
              <a:gd name="connsiteY1-82" fmla="*/ 2487034 h 2487034"/>
              <a:gd name="connsiteX2-83" fmla="*/ 0 w 3728524"/>
              <a:gd name="connsiteY2-84" fmla="*/ 2487034 h 2487034"/>
              <a:gd name="connsiteX3-85" fmla="*/ 21022 w 3728524"/>
              <a:gd name="connsiteY3-86" fmla="*/ 2472433 h 2487034"/>
              <a:gd name="connsiteX4-87" fmla="*/ 623086 w 3728524"/>
              <a:gd name="connsiteY4-88" fmla="*/ 2162190 h 2487034"/>
              <a:gd name="connsiteX5-89" fmla="*/ 1626302 w 3728524"/>
              <a:gd name="connsiteY5-90" fmla="*/ 1863611 h 2487034"/>
              <a:gd name="connsiteX6-91" fmla="*/ 2154878 w 3728524"/>
              <a:gd name="connsiteY6-92" fmla="*/ 1089170 h 2487034"/>
              <a:gd name="connsiteX7-93" fmla="*/ 3168880 w 3728524"/>
              <a:gd name="connsiteY7-94" fmla="*/ 687954 h 2487034"/>
              <a:gd name="connsiteX8-95" fmla="*/ 3721570 w 3728524"/>
              <a:gd name="connsiteY8-96" fmla="*/ 5981 h 2487034"/>
              <a:gd name="connsiteX9-97" fmla="*/ 3728524 w 3728524"/>
              <a:gd name="connsiteY9-98" fmla="*/ 0 h 2487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3728524" h="2487034">
                <a:moveTo>
                  <a:pt x="3728524" y="0"/>
                </a:moveTo>
                <a:lnTo>
                  <a:pt x="3728524" y="2487034"/>
                </a:lnTo>
                <a:lnTo>
                  <a:pt x="0" y="2487034"/>
                </a:lnTo>
                <a:lnTo>
                  <a:pt x="21022" y="2472433"/>
                </a:lnTo>
                <a:cubicBezTo>
                  <a:pt x="201034" y="2357355"/>
                  <a:pt x="241684" y="2257728"/>
                  <a:pt x="623086" y="2162190"/>
                </a:cubicBezTo>
                <a:cubicBezTo>
                  <a:pt x="993541" y="2069394"/>
                  <a:pt x="1176546" y="2183891"/>
                  <a:pt x="1626302" y="1863611"/>
                </a:cubicBezTo>
                <a:cubicBezTo>
                  <a:pt x="2076058" y="1543331"/>
                  <a:pt x="1897782" y="1285113"/>
                  <a:pt x="2154878" y="1089170"/>
                </a:cubicBezTo>
                <a:cubicBezTo>
                  <a:pt x="2411974" y="893227"/>
                  <a:pt x="2895602" y="877677"/>
                  <a:pt x="3168880" y="687954"/>
                </a:cubicBezTo>
                <a:cubicBezTo>
                  <a:pt x="3407997" y="521948"/>
                  <a:pt x="3554891" y="165440"/>
                  <a:pt x="3721570" y="5981"/>
                </a:cubicBezTo>
                <a:lnTo>
                  <a:pt x="3728524" y="0"/>
                </a:lnTo>
                <a:close/>
              </a:path>
            </a:pathLst>
          </a:custGeom>
          <a:gradFill>
            <a:gsLst>
              <a:gs pos="0">
                <a:schemeClr val="accent1">
                  <a:lumMod val="40000"/>
                  <a:lumOff val="60000"/>
                  <a:alpha val="49000"/>
                </a:schemeClr>
              </a:gs>
              <a:gs pos="99000">
                <a:schemeClr val="accent1">
                  <a:lumMod val="40000"/>
                  <a:lumOff val="60000"/>
                  <a:alpha val="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n-ea"/>
              <a:ea typeface="+mn-ea"/>
            </a:endParaRPr>
          </a:p>
        </p:txBody>
      </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20" name="椭圆 19"/>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3" name="直接连接符 22"/>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19"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5647" y="1381689"/>
            <a:ext cx="11260706" cy="648997"/>
            <a:chOff x="915602" y="985151"/>
            <a:chExt cx="11260706" cy="648997"/>
          </a:xfrm>
        </p:grpSpPr>
        <p:grpSp>
          <p:nvGrpSpPr>
            <p:cNvPr id="5" name="组合 4"/>
            <p:cNvGrpSpPr/>
            <p:nvPr/>
          </p:nvGrpSpPr>
          <p:grpSpPr>
            <a:xfrm>
              <a:off x="915602" y="985151"/>
              <a:ext cx="11260706" cy="648997"/>
              <a:chOff x="1362420" y="-1174188"/>
              <a:chExt cx="11260706" cy="648997"/>
            </a:xfrm>
          </p:grpSpPr>
          <p:sp>
            <p:nvSpPr>
              <p:cNvPr id="8" name="任意多边形: 形状 7"/>
              <p:cNvSpPr/>
              <p:nvPr/>
            </p:nvSpPr>
            <p:spPr>
              <a:xfrm>
                <a:off x="1362420"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7427671"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296895" y="1078817"/>
              <a:ext cx="10394192"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（二）“十四个坚持”</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新时代坚持和发展中国特色社会主义的基本方略</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49" name="组合 48"/>
          <p:cNvGrpSpPr/>
          <p:nvPr/>
        </p:nvGrpSpPr>
        <p:grpSpPr>
          <a:xfrm>
            <a:off x="768016" y="2609869"/>
            <a:ext cx="10655968" cy="3542406"/>
            <a:chOff x="728941" y="2609869"/>
            <a:chExt cx="10655968" cy="3542406"/>
          </a:xfrm>
        </p:grpSpPr>
        <p:grpSp>
          <p:nvGrpSpPr>
            <p:cNvPr id="48" name="组合 47"/>
            <p:cNvGrpSpPr/>
            <p:nvPr/>
          </p:nvGrpSpPr>
          <p:grpSpPr>
            <a:xfrm>
              <a:off x="6433056" y="2609869"/>
              <a:ext cx="4951853" cy="2579625"/>
              <a:chOff x="6433056" y="2609869"/>
              <a:chExt cx="4951853" cy="2579625"/>
            </a:xfrm>
          </p:grpSpPr>
          <p:grpSp>
            <p:nvGrpSpPr>
              <p:cNvPr id="22" name="组合 21"/>
              <p:cNvGrpSpPr/>
              <p:nvPr/>
            </p:nvGrpSpPr>
            <p:grpSpPr>
              <a:xfrm>
                <a:off x="6433056" y="2609869"/>
                <a:ext cx="4848720" cy="654063"/>
                <a:chOff x="888598" y="2609869"/>
                <a:chExt cx="4848720" cy="654063"/>
              </a:xfrm>
            </p:grpSpPr>
            <p:sp>
              <p:nvSpPr>
                <p:cNvPr id="23" name="矩形: 圆角 22"/>
                <p:cNvSpPr/>
                <p:nvPr/>
              </p:nvSpPr>
              <p:spPr>
                <a:xfrm flipH="1">
                  <a:off x="888598" y="2609869"/>
                  <a:ext cx="4848720"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24"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09</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25" name="矩形 24"/>
                <p:cNvSpPr/>
                <p:nvPr/>
              </p:nvSpPr>
              <p:spPr>
                <a:xfrm>
                  <a:off x="1592022" y="2706068"/>
                  <a:ext cx="3923407" cy="461665"/>
                </a:xfrm>
                <a:prstGeom prst="rect">
                  <a:avLst/>
                </a:prstGeom>
              </p:spPr>
              <p:txBody>
                <a:bodyPr wrap="square">
                  <a:spAutoFit/>
                </a:bodyPr>
                <a:lstStyle/>
                <a:p>
                  <a:r>
                    <a:rPr lang="zh-CN" altLang="en-US" sz="2400" kern="100" dirty="0">
                      <a:solidFill>
                        <a:srgbClr val="000000"/>
                      </a:solidFill>
                      <a:latin typeface="黑体" panose="02010609060101010101" pitchFamily="49" charset="-122"/>
                    </a:rPr>
                    <a:t>坚持人与自然和谐共生</a:t>
                  </a:r>
                  <a:endParaRPr lang="en-US" altLang="zh-CN" sz="2400" kern="100" dirty="0">
                    <a:solidFill>
                      <a:srgbClr val="000000"/>
                    </a:solidFill>
                    <a:latin typeface="黑体" panose="02010609060101010101" pitchFamily="49" charset="-122"/>
                  </a:endParaRPr>
                </a:p>
              </p:txBody>
            </p:sp>
          </p:grpSp>
          <p:grpSp>
            <p:nvGrpSpPr>
              <p:cNvPr id="30" name="组合 29"/>
              <p:cNvGrpSpPr/>
              <p:nvPr/>
            </p:nvGrpSpPr>
            <p:grpSpPr>
              <a:xfrm>
                <a:off x="6433056" y="3572650"/>
                <a:ext cx="4951853" cy="654063"/>
                <a:chOff x="888598" y="2609869"/>
                <a:chExt cx="4951853" cy="654063"/>
              </a:xfrm>
            </p:grpSpPr>
            <p:sp>
              <p:nvSpPr>
                <p:cNvPr id="31" name="矩形: 圆角 30"/>
                <p:cNvSpPr/>
                <p:nvPr/>
              </p:nvSpPr>
              <p:spPr>
                <a:xfrm flipH="1">
                  <a:off x="888598" y="2609869"/>
                  <a:ext cx="4848720"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32"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11</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33" name="矩形 32"/>
                <p:cNvSpPr/>
                <p:nvPr/>
              </p:nvSpPr>
              <p:spPr>
                <a:xfrm>
                  <a:off x="1592022" y="2706068"/>
                  <a:ext cx="4248429" cy="461665"/>
                </a:xfrm>
                <a:prstGeom prst="rect">
                  <a:avLst/>
                </a:prstGeom>
              </p:spPr>
              <p:txBody>
                <a:bodyPr wrap="square">
                  <a:spAutoFit/>
                </a:bodyPr>
                <a:lstStyle/>
                <a:p>
                  <a:r>
                    <a:rPr lang="zh-CN" altLang="en-US" sz="2400" kern="100" dirty="0">
                      <a:solidFill>
                        <a:srgbClr val="000000"/>
                      </a:solidFill>
                      <a:latin typeface="黑体" panose="02010609060101010101" pitchFamily="49" charset="-122"/>
                    </a:rPr>
                    <a:t>坚持党对人民军队的绝对领导</a:t>
                  </a:r>
                  <a:endParaRPr lang="en-US" altLang="zh-CN" sz="2400" kern="100" dirty="0">
                    <a:solidFill>
                      <a:srgbClr val="000000"/>
                    </a:solidFill>
                    <a:latin typeface="黑体" panose="02010609060101010101" pitchFamily="49" charset="-122"/>
                  </a:endParaRPr>
                </a:p>
              </p:txBody>
            </p:sp>
          </p:grpSp>
          <p:grpSp>
            <p:nvGrpSpPr>
              <p:cNvPr id="38" name="组合 37"/>
              <p:cNvGrpSpPr/>
              <p:nvPr/>
            </p:nvGrpSpPr>
            <p:grpSpPr>
              <a:xfrm>
                <a:off x="6433056" y="4535431"/>
                <a:ext cx="4848721" cy="654063"/>
                <a:chOff x="888598" y="2609869"/>
                <a:chExt cx="4848721" cy="654063"/>
              </a:xfrm>
            </p:grpSpPr>
            <p:sp>
              <p:nvSpPr>
                <p:cNvPr id="39" name="矩形: 圆角 38"/>
                <p:cNvSpPr/>
                <p:nvPr/>
              </p:nvSpPr>
              <p:spPr>
                <a:xfrm flipH="1">
                  <a:off x="888598" y="2609869"/>
                  <a:ext cx="4848720"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40"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13</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41" name="矩形 40"/>
                <p:cNvSpPr/>
                <p:nvPr/>
              </p:nvSpPr>
              <p:spPr>
                <a:xfrm>
                  <a:off x="1592022" y="2706068"/>
                  <a:ext cx="4145297" cy="461665"/>
                </a:xfrm>
                <a:prstGeom prst="rect">
                  <a:avLst/>
                </a:prstGeom>
              </p:spPr>
              <p:txBody>
                <a:bodyPr wrap="square">
                  <a:spAutoFit/>
                </a:bodyPr>
                <a:lstStyle/>
                <a:p>
                  <a:r>
                    <a:rPr lang="zh-CN" altLang="en-US" sz="2400" kern="100" dirty="0">
                      <a:solidFill>
                        <a:srgbClr val="000000"/>
                      </a:solidFill>
                      <a:latin typeface="黑体" panose="02010609060101010101" pitchFamily="49" charset="-122"/>
                    </a:rPr>
                    <a:t>坚持推动构建人类命运共同体</a:t>
                  </a:r>
                  <a:endParaRPr lang="en-US" altLang="zh-CN" sz="2400" kern="100" dirty="0">
                    <a:solidFill>
                      <a:srgbClr val="000000"/>
                    </a:solidFill>
                    <a:latin typeface="黑体" panose="02010609060101010101" pitchFamily="49" charset="-122"/>
                  </a:endParaRPr>
                </a:p>
              </p:txBody>
            </p:sp>
          </p:grpSp>
        </p:grpSp>
        <p:grpSp>
          <p:nvGrpSpPr>
            <p:cNvPr id="47" name="组合 46"/>
            <p:cNvGrpSpPr/>
            <p:nvPr/>
          </p:nvGrpSpPr>
          <p:grpSpPr>
            <a:xfrm>
              <a:off x="728941" y="2609869"/>
              <a:ext cx="5475927" cy="3542406"/>
              <a:chOff x="728941" y="2609869"/>
              <a:chExt cx="5475927" cy="3542406"/>
            </a:xfrm>
          </p:grpSpPr>
          <p:grpSp>
            <p:nvGrpSpPr>
              <p:cNvPr id="18" name="组合 17"/>
              <p:cNvGrpSpPr/>
              <p:nvPr/>
            </p:nvGrpSpPr>
            <p:grpSpPr>
              <a:xfrm>
                <a:off x="728941" y="2609869"/>
                <a:ext cx="5475926" cy="654063"/>
                <a:chOff x="888598" y="2609869"/>
                <a:chExt cx="5475926" cy="654063"/>
              </a:xfrm>
            </p:grpSpPr>
            <p:sp>
              <p:nvSpPr>
                <p:cNvPr id="19" name="矩形: 圆角 18"/>
                <p:cNvSpPr/>
                <p:nvPr/>
              </p:nvSpPr>
              <p:spPr>
                <a:xfrm flipH="1">
                  <a:off x="888598" y="2609869"/>
                  <a:ext cx="5475926"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20"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08</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21" name="矩形 20"/>
                <p:cNvSpPr/>
                <p:nvPr/>
              </p:nvSpPr>
              <p:spPr>
                <a:xfrm>
                  <a:off x="1592022" y="2706068"/>
                  <a:ext cx="4304006" cy="461665"/>
                </a:xfrm>
                <a:prstGeom prst="rect">
                  <a:avLst/>
                </a:prstGeom>
              </p:spPr>
              <p:txBody>
                <a:bodyPr wrap="square">
                  <a:spAutoFit/>
                </a:bodyPr>
                <a:lstStyle/>
                <a:p>
                  <a:pPr lvl="0"/>
                  <a:r>
                    <a:rPr lang="zh-CN" altLang="en-US" sz="2400" kern="100" dirty="0">
                      <a:solidFill>
                        <a:srgbClr val="000000"/>
                      </a:solidFill>
                      <a:effectLst/>
                      <a:latin typeface="黑体" panose="02010609060101010101" pitchFamily="49" charset="-122"/>
                      <a:ea typeface="黑体" panose="02010609060101010101" pitchFamily="49" charset="-122"/>
                    </a:rPr>
                    <a:t>坚持在发展中保障和改善民生</a:t>
                  </a:r>
                  <a:endParaRPr lang="zh-CN" altLang="en-US" sz="2400" kern="100" dirty="0">
                    <a:solidFill>
                      <a:srgbClr val="000000"/>
                    </a:solidFill>
                    <a:effectLst/>
                    <a:latin typeface="黑体" panose="02010609060101010101" pitchFamily="49" charset="-122"/>
                    <a:ea typeface="黑体" panose="02010609060101010101" pitchFamily="49" charset="-122"/>
                  </a:endParaRPr>
                </a:p>
              </p:txBody>
            </p:sp>
          </p:grpSp>
          <p:grpSp>
            <p:nvGrpSpPr>
              <p:cNvPr id="26" name="组合 25"/>
              <p:cNvGrpSpPr/>
              <p:nvPr/>
            </p:nvGrpSpPr>
            <p:grpSpPr>
              <a:xfrm>
                <a:off x="728941" y="3572650"/>
                <a:ext cx="5475926" cy="654063"/>
                <a:chOff x="888598" y="2609869"/>
                <a:chExt cx="5475926" cy="654063"/>
              </a:xfrm>
            </p:grpSpPr>
            <p:sp>
              <p:nvSpPr>
                <p:cNvPr id="27" name="矩形: 圆角 26"/>
                <p:cNvSpPr/>
                <p:nvPr/>
              </p:nvSpPr>
              <p:spPr>
                <a:xfrm flipH="1">
                  <a:off x="888598" y="2609869"/>
                  <a:ext cx="5475926"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28"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10</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29" name="矩形 28"/>
                <p:cNvSpPr/>
                <p:nvPr/>
              </p:nvSpPr>
              <p:spPr>
                <a:xfrm>
                  <a:off x="1592022" y="2706068"/>
                  <a:ext cx="3923407" cy="461665"/>
                </a:xfrm>
                <a:prstGeom prst="rect">
                  <a:avLst/>
                </a:prstGeom>
              </p:spPr>
              <p:txBody>
                <a:bodyPr wrap="square">
                  <a:spAutoFit/>
                </a:bodyPr>
                <a:lstStyle/>
                <a:p>
                  <a:r>
                    <a:rPr lang="zh-CN" altLang="en-US" sz="2400" kern="100" dirty="0">
                      <a:solidFill>
                        <a:srgbClr val="000000"/>
                      </a:solidFill>
                      <a:latin typeface="黑体" panose="02010609060101010101" pitchFamily="49" charset="-122"/>
                    </a:rPr>
                    <a:t>坚持总体国家安全观</a:t>
                  </a:r>
                  <a:endParaRPr lang="en-US" altLang="zh-CN" sz="2400" kern="100" dirty="0">
                    <a:solidFill>
                      <a:srgbClr val="000000"/>
                    </a:solidFill>
                    <a:latin typeface="黑体" panose="02010609060101010101" pitchFamily="49" charset="-122"/>
                  </a:endParaRPr>
                </a:p>
              </p:txBody>
            </p:sp>
          </p:grpSp>
          <p:grpSp>
            <p:nvGrpSpPr>
              <p:cNvPr id="34" name="组合 33"/>
              <p:cNvGrpSpPr/>
              <p:nvPr/>
            </p:nvGrpSpPr>
            <p:grpSpPr>
              <a:xfrm>
                <a:off x="728941" y="4535431"/>
                <a:ext cx="5475927" cy="654063"/>
                <a:chOff x="888598" y="2609869"/>
                <a:chExt cx="5475927" cy="654063"/>
              </a:xfrm>
            </p:grpSpPr>
            <p:sp>
              <p:nvSpPr>
                <p:cNvPr id="35" name="矩形: 圆角 34"/>
                <p:cNvSpPr/>
                <p:nvPr/>
              </p:nvSpPr>
              <p:spPr>
                <a:xfrm flipH="1">
                  <a:off x="888598" y="2609869"/>
                  <a:ext cx="5475926"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36"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12</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37" name="矩形 36"/>
                <p:cNvSpPr/>
                <p:nvPr/>
              </p:nvSpPr>
              <p:spPr>
                <a:xfrm>
                  <a:off x="1592022" y="2706068"/>
                  <a:ext cx="4772503" cy="461665"/>
                </a:xfrm>
                <a:prstGeom prst="rect">
                  <a:avLst/>
                </a:prstGeom>
              </p:spPr>
              <p:txBody>
                <a:bodyPr wrap="square">
                  <a:spAutoFit/>
                </a:bodyPr>
                <a:lstStyle/>
                <a:p>
                  <a:pPr lvl="0"/>
                  <a:r>
                    <a:rPr lang="zh-CN" altLang="en-US" sz="2400" kern="100" dirty="0">
                      <a:solidFill>
                        <a:srgbClr val="000000"/>
                      </a:solidFill>
                      <a:latin typeface="黑体" panose="02010609060101010101" pitchFamily="49" charset="-122"/>
                    </a:rPr>
                    <a:t>坚持“一国两制”和推进祖国统一</a:t>
                  </a:r>
                  <a:endParaRPr lang="zh-CN" altLang="en-US" sz="2400" kern="100" dirty="0">
                    <a:solidFill>
                      <a:srgbClr val="000000"/>
                    </a:solidFill>
                    <a:latin typeface="黑体" panose="02010609060101010101" pitchFamily="49" charset="-122"/>
                  </a:endParaRPr>
                </a:p>
              </p:txBody>
            </p:sp>
          </p:grpSp>
          <p:grpSp>
            <p:nvGrpSpPr>
              <p:cNvPr id="42" name="组合 41"/>
              <p:cNvGrpSpPr/>
              <p:nvPr/>
            </p:nvGrpSpPr>
            <p:grpSpPr>
              <a:xfrm>
                <a:off x="728941" y="5498212"/>
                <a:ext cx="5475926" cy="654063"/>
                <a:chOff x="888598" y="2609869"/>
                <a:chExt cx="5475926" cy="654063"/>
              </a:xfrm>
            </p:grpSpPr>
            <p:sp>
              <p:nvSpPr>
                <p:cNvPr id="43" name="矩形: 圆角 42"/>
                <p:cNvSpPr/>
                <p:nvPr/>
              </p:nvSpPr>
              <p:spPr>
                <a:xfrm flipH="1">
                  <a:off x="888598" y="2609869"/>
                  <a:ext cx="5475926" cy="654063"/>
                </a:xfrm>
                <a:prstGeom prst="roundRect">
                  <a:avLst>
                    <a:gd name="adj" fmla="val 50000"/>
                  </a:avLst>
                </a:prstGeom>
                <a:noFill/>
                <a:ln w="9525">
                  <a:gradFill flip="none" rotWithShape="1">
                    <a:gsLst>
                      <a:gs pos="0">
                        <a:schemeClr val="accent1">
                          <a:lumMod val="40000"/>
                          <a:lumOff val="60000"/>
                          <a:alpha val="0"/>
                        </a:schemeClr>
                      </a:gs>
                      <a:gs pos="71000">
                        <a:schemeClr val="accent1">
                          <a:lumMod val="60000"/>
                          <a:lumOff val="40000"/>
                        </a:schemeClr>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effectLst>
                      <a:outerShdw blurRad="38100" dist="38100" dir="2700000" algn="tl">
                        <a:srgbClr val="000000">
                          <a:alpha val="43137"/>
                        </a:srgbClr>
                      </a:outerShdw>
                    </a:effectLst>
                    <a:latin typeface="+mn-ea"/>
                  </a:endParaRPr>
                </a:p>
              </p:txBody>
            </p:sp>
            <p:sp>
              <p:nvSpPr>
                <p:cNvPr id="44" name="文本框 30"/>
                <p:cNvSpPr txBox="1">
                  <a:spLocks noChangeArrowheads="1"/>
                </p:cNvSpPr>
                <p:nvPr/>
              </p:nvSpPr>
              <p:spPr bwMode="auto">
                <a:xfrm>
                  <a:off x="964816" y="2661406"/>
                  <a:ext cx="550989" cy="550989"/>
                </a:xfrm>
                <a:prstGeom prst="ellipse">
                  <a:avLst/>
                </a:prstGeom>
                <a:gradFill>
                  <a:gsLst>
                    <a:gs pos="13000">
                      <a:schemeClr val="accent2"/>
                    </a:gs>
                    <a:gs pos="83000">
                      <a:schemeClr val="accent1"/>
                    </a:gs>
                  </a:gsLst>
                  <a:lin ang="5400000" scaled="1"/>
                </a:gradFill>
                <a:ln>
                  <a:noFill/>
                </a:ln>
              </p:spPr>
              <p:txBody>
                <a:bodyPr wrap="none" lIns="91435" tIns="45718" rIns="91435" bIns="108000" anchor="ctr">
                  <a:no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spcBef>
                      <a:spcPts val="570"/>
                    </a:spcBef>
                    <a:spcAft>
                      <a:spcPts val="570"/>
                    </a:spcAft>
                  </a:pPr>
                  <a:r>
                    <a:rPr lang="en-US" altLang="zh-CN" sz="2400" b="1" dirty="0">
                      <a:solidFill>
                        <a:schemeClr val="bg1"/>
                      </a:solidFill>
                      <a:effectLst>
                        <a:outerShdw blurRad="38100" dist="38100" dir="2700000" algn="tl">
                          <a:srgbClr val="000000">
                            <a:alpha val="43137"/>
                          </a:srgbClr>
                        </a:outerShdw>
                      </a:effectLst>
                      <a:latin typeface="+mn-ea"/>
                      <a:ea typeface="+mn-ea"/>
                    </a:rPr>
                    <a:t>14</a:t>
                  </a:r>
                  <a:endParaRPr lang="zh-CN" altLang="en-US" sz="2400" b="1" dirty="0">
                    <a:solidFill>
                      <a:schemeClr val="bg1"/>
                    </a:solidFill>
                    <a:effectLst>
                      <a:outerShdw blurRad="38100" dist="38100" dir="2700000" algn="tl">
                        <a:srgbClr val="000000">
                          <a:alpha val="43137"/>
                        </a:srgbClr>
                      </a:outerShdw>
                    </a:effectLst>
                    <a:latin typeface="+mn-ea"/>
                    <a:ea typeface="+mn-ea"/>
                  </a:endParaRPr>
                </a:p>
              </p:txBody>
            </p:sp>
            <p:sp>
              <p:nvSpPr>
                <p:cNvPr id="45" name="矩形 44"/>
                <p:cNvSpPr/>
                <p:nvPr/>
              </p:nvSpPr>
              <p:spPr>
                <a:xfrm>
                  <a:off x="1592022" y="2706068"/>
                  <a:ext cx="3923407" cy="461665"/>
                </a:xfrm>
                <a:prstGeom prst="rect">
                  <a:avLst/>
                </a:prstGeom>
              </p:spPr>
              <p:txBody>
                <a:bodyPr wrap="square">
                  <a:spAutoFit/>
                </a:bodyPr>
                <a:lstStyle/>
                <a:p>
                  <a:r>
                    <a:rPr lang="zh-CN" altLang="en-US" sz="2400" kern="100" dirty="0">
                      <a:solidFill>
                        <a:srgbClr val="000000"/>
                      </a:solidFill>
                      <a:latin typeface="黑体" panose="02010609060101010101" pitchFamily="49" charset="-122"/>
                    </a:rPr>
                    <a:t>坚持全面从严治党</a:t>
                  </a:r>
                  <a:endParaRPr lang="zh-CN" altLang="en-US" sz="2400" kern="100" dirty="0">
                    <a:solidFill>
                      <a:srgbClr val="000000"/>
                    </a:solidFill>
                    <a:latin typeface="黑体" panose="02010609060101010101" pitchFamily="49" charset="-122"/>
                  </a:endParaRPr>
                </a:p>
              </p:txBody>
            </p:sp>
          </p:grpSp>
        </p:grpSp>
      </p:grpSp>
      <p:sp>
        <p:nvSpPr>
          <p:cNvPr id="46" name="任意形状 32"/>
          <p:cNvSpPr/>
          <p:nvPr/>
        </p:nvSpPr>
        <p:spPr>
          <a:xfrm>
            <a:off x="6151594" y="4439232"/>
            <a:ext cx="6040406" cy="2418768"/>
          </a:xfrm>
          <a:custGeom>
            <a:avLst/>
            <a:gdLst>
              <a:gd name="connsiteX0" fmla="*/ 3728524 w 3728524"/>
              <a:gd name="connsiteY0" fmla="*/ 0 h 2487034"/>
              <a:gd name="connsiteX1" fmla="*/ 3728524 w 3728524"/>
              <a:gd name="connsiteY1" fmla="*/ 2487034 h 2487034"/>
              <a:gd name="connsiteX2" fmla="*/ 0 w 3728524"/>
              <a:gd name="connsiteY2" fmla="*/ 2487034 h 2487034"/>
              <a:gd name="connsiteX3" fmla="*/ 21022 w 3728524"/>
              <a:gd name="connsiteY3" fmla="*/ 2472433 h 2487034"/>
              <a:gd name="connsiteX4" fmla="*/ 623086 w 3728524"/>
              <a:gd name="connsiteY4" fmla="*/ 2162190 h 2487034"/>
              <a:gd name="connsiteX5" fmla="*/ 1626302 w 3728524"/>
              <a:gd name="connsiteY5" fmla="*/ 1863611 h 2487034"/>
              <a:gd name="connsiteX6" fmla="*/ 2154878 w 3728524"/>
              <a:gd name="connsiteY6" fmla="*/ 1089170 h 2487034"/>
              <a:gd name="connsiteX7" fmla="*/ 3168880 w 3728524"/>
              <a:gd name="connsiteY7" fmla="*/ 687954 h 2487034"/>
              <a:gd name="connsiteX8" fmla="*/ 3721570 w 3728524"/>
              <a:gd name="connsiteY8" fmla="*/ 5981 h 2487034"/>
              <a:gd name="connsiteX0-1" fmla="*/ 3728524 w 3728524"/>
              <a:gd name="connsiteY0-2" fmla="*/ 0 h 2487034"/>
              <a:gd name="connsiteX1-3" fmla="*/ 3728524 w 3728524"/>
              <a:gd name="connsiteY1-4" fmla="*/ 2487034 h 2487034"/>
              <a:gd name="connsiteX2-5" fmla="*/ 0 w 3728524"/>
              <a:gd name="connsiteY2-6" fmla="*/ 2487034 h 2487034"/>
              <a:gd name="connsiteX3-7" fmla="*/ 21022 w 3728524"/>
              <a:gd name="connsiteY3-8" fmla="*/ 2472433 h 2487034"/>
              <a:gd name="connsiteX4-9" fmla="*/ 623086 w 3728524"/>
              <a:gd name="connsiteY4-10" fmla="*/ 2162190 h 2487034"/>
              <a:gd name="connsiteX5-11" fmla="*/ 1626302 w 3728524"/>
              <a:gd name="connsiteY5-12" fmla="*/ 1863611 h 2487034"/>
              <a:gd name="connsiteX6-13" fmla="*/ 2154878 w 3728524"/>
              <a:gd name="connsiteY6-14" fmla="*/ 1089170 h 2487034"/>
              <a:gd name="connsiteX7-15" fmla="*/ 3168880 w 3728524"/>
              <a:gd name="connsiteY7-16" fmla="*/ 687954 h 2487034"/>
              <a:gd name="connsiteX8-17" fmla="*/ 3721570 w 3728524"/>
              <a:gd name="connsiteY8-18" fmla="*/ 5981 h 2487034"/>
              <a:gd name="connsiteX9" fmla="*/ 3728524 w 3728524"/>
              <a:gd name="connsiteY9" fmla="*/ 0 h 2487034"/>
              <a:gd name="connsiteX0-19" fmla="*/ 3728524 w 3728524"/>
              <a:gd name="connsiteY0-20" fmla="*/ 0 h 2487034"/>
              <a:gd name="connsiteX1-21" fmla="*/ 3728524 w 3728524"/>
              <a:gd name="connsiteY1-22" fmla="*/ 2487034 h 2487034"/>
              <a:gd name="connsiteX2-23" fmla="*/ 0 w 3728524"/>
              <a:gd name="connsiteY2-24" fmla="*/ 2487034 h 2487034"/>
              <a:gd name="connsiteX3-25" fmla="*/ 21022 w 3728524"/>
              <a:gd name="connsiteY3-26" fmla="*/ 2472433 h 2487034"/>
              <a:gd name="connsiteX4-27" fmla="*/ 623086 w 3728524"/>
              <a:gd name="connsiteY4-28" fmla="*/ 2162190 h 2487034"/>
              <a:gd name="connsiteX5-29" fmla="*/ 1626302 w 3728524"/>
              <a:gd name="connsiteY5-30" fmla="*/ 1863611 h 2487034"/>
              <a:gd name="connsiteX6-31" fmla="*/ 2154878 w 3728524"/>
              <a:gd name="connsiteY6-32" fmla="*/ 1089170 h 2487034"/>
              <a:gd name="connsiteX7-33" fmla="*/ 3168880 w 3728524"/>
              <a:gd name="connsiteY7-34" fmla="*/ 687954 h 2487034"/>
              <a:gd name="connsiteX8-35" fmla="*/ 3721570 w 3728524"/>
              <a:gd name="connsiteY8-36" fmla="*/ 5981 h 2487034"/>
              <a:gd name="connsiteX9-37" fmla="*/ 3728524 w 3728524"/>
              <a:gd name="connsiteY9-38" fmla="*/ 0 h 2487034"/>
              <a:gd name="connsiteX0-39" fmla="*/ 3728524 w 3728524"/>
              <a:gd name="connsiteY0-40" fmla="*/ 0 h 2487034"/>
              <a:gd name="connsiteX1-41" fmla="*/ 3728524 w 3728524"/>
              <a:gd name="connsiteY1-42" fmla="*/ 2487034 h 2487034"/>
              <a:gd name="connsiteX2-43" fmla="*/ 0 w 3728524"/>
              <a:gd name="connsiteY2-44" fmla="*/ 2487034 h 2487034"/>
              <a:gd name="connsiteX3-45" fmla="*/ 21022 w 3728524"/>
              <a:gd name="connsiteY3-46" fmla="*/ 2472433 h 2487034"/>
              <a:gd name="connsiteX4-47" fmla="*/ 623086 w 3728524"/>
              <a:gd name="connsiteY4-48" fmla="*/ 2162190 h 2487034"/>
              <a:gd name="connsiteX5-49" fmla="*/ 1626302 w 3728524"/>
              <a:gd name="connsiteY5-50" fmla="*/ 1863611 h 2487034"/>
              <a:gd name="connsiteX6-51" fmla="*/ 2154878 w 3728524"/>
              <a:gd name="connsiteY6-52" fmla="*/ 1089170 h 2487034"/>
              <a:gd name="connsiteX7-53" fmla="*/ 3168880 w 3728524"/>
              <a:gd name="connsiteY7-54" fmla="*/ 687954 h 2487034"/>
              <a:gd name="connsiteX8-55" fmla="*/ 3721570 w 3728524"/>
              <a:gd name="connsiteY8-56" fmla="*/ 5981 h 2487034"/>
              <a:gd name="connsiteX9-57" fmla="*/ 3728524 w 3728524"/>
              <a:gd name="connsiteY9-58" fmla="*/ 0 h 2487034"/>
              <a:gd name="connsiteX0-59" fmla="*/ 3728524 w 3728524"/>
              <a:gd name="connsiteY0-60" fmla="*/ 0 h 2487034"/>
              <a:gd name="connsiteX1-61" fmla="*/ 3728524 w 3728524"/>
              <a:gd name="connsiteY1-62" fmla="*/ 2487034 h 2487034"/>
              <a:gd name="connsiteX2-63" fmla="*/ 0 w 3728524"/>
              <a:gd name="connsiteY2-64" fmla="*/ 2487034 h 2487034"/>
              <a:gd name="connsiteX3-65" fmla="*/ 21022 w 3728524"/>
              <a:gd name="connsiteY3-66" fmla="*/ 2472433 h 2487034"/>
              <a:gd name="connsiteX4-67" fmla="*/ 623086 w 3728524"/>
              <a:gd name="connsiteY4-68" fmla="*/ 2162190 h 2487034"/>
              <a:gd name="connsiteX5-69" fmla="*/ 1626302 w 3728524"/>
              <a:gd name="connsiteY5-70" fmla="*/ 1863611 h 2487034"/>
              <a:gd name="connsiteX6-71" fmla="*/ 2154878 w 3728524"/>
              <a:gd name="connsiteY6-72" fmla="*/ 1089170 h 2487034"/>
              <a:gd name="connsiteX7-73" fmla="*/ 3168880 w 3728524"/>
              <a:gd name="connsiteY7-74" fmla="*/ 687954 h 2487034"/>
              <a:gd name="connsiteX8-75" fmla="*/ 3721570 w 3728524"/>
              <a:gd name="connsiteY8-76" fmla="*/ 5981 h 2487034"/>
              <a:gd name="connsiteX9-77" fmla="*/ 3728524 w 3728524"/>
              <a:gd name="connsiteY9-78" fmla="*/ 0 h 2487034"/>
              <a:gd name="connsiteX0-79" fmla="*/ 3728524 w 3728524"/>
              <a:gd name="connsiteY0-80" fmla="*/ 0 h 2487034"/>
              <a:gd name="connsiteX1-81" fmla="*/ 3728524 w 3728524"/>
              <a:gd name="connsiteY1-82" fmla="*/ 2487034 h 2487034"/>
              <a:gd name="connsiteX2-83" fmla="*/ 0 w 3728524"/>
              <a:gd name="connsiteY2-84" fmla="*/ 2487034 h 2487034"/>
              <a:gd name="connsiteX3-85" fmla="*/ 21022 w 3728524"/>
              <a:gd name="connsiteY3-86" fmla="*/ 2472433 h 2487034"/>
              <a:gd name="connsiteX4-87" fmla="*/ 623086 w 3728524"/>
              <a:gd name="connsiteY4-88" fmla="*/ 2162190 h 2487034"/>
              <a:gd name="connsiteX5-89" fmla="*/ 1626302 w 3728524"/>
              <a:gd name="connsiteY5-90" fmla="*/ 1863611 h 2487034"/>
              <a:gd name="connsiteX6-91" fmla="*/ 2154878 w 3728524"/>
              <a:gd name="connsiteY6-92" fmla="*/ 1089170 h 2487034"/>
              <a:gd name="connsiteX7-93" fmla="*/ 3168880 w 3728524"/>
              <a:gd name="connsiteY7-94" fmla="*/ 687954 h 2487034"/>
              <a:gd name="connsiteX8-95" fmla="*/ 3721570 w 3728524"/>
              <a:gd name="connsiteY8-96" fmla="*/ 5981 h 2487034"/>
              <a:gd name="connsiteX9-97" fmla="*/ 3728524 w 3728524"/>
              <a:gd name="connsiteY9-98" fmla="*/ 0 h 24870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3728524" h="2487034">
                <a:moveTo>
                  <a:pt x="3728524" y="0"/>
                </a:moveTo>
                <a:lnTo>
                  <a:pt x="3728524" y="2487034"/>
                </a:lnTo>
                <a:lnTo>
                  <a:pt x="0" y="2487034"/>
                </a:lnTo>
                <a:lnTo>
                  <a:pt x="21022" y="2472433"/>
                </a:lnTo>
                <a:cubicBezTo>
                  <a:pt x="201034" y="2357355"/>
                  <a:pt x="241684" y="2257728"/>
                  <a:pt x="623086" y="2162190"/>
                </a:cubicBezTo>
                <a:cubicBezTo>
                  <a:pt x="993541" y="2069394"/>
                  <a:pt x="1176546" y="2183891"/>
                  <a:pt x="1626302" y="1863611"/>
                </a:cubicBezTo>
                <a:cubicBezTo>
                  <a:pt x="2076058" y="1543331"/>
                  <a:pt x="1897782" y="1285113"/>
                  <a:pt x="2154878" y="1089170"/>
                </a:cubicBezTo>
                <a:cubicBezTo>
                  <a:pt x="2411974" y="893227"/>
                  <a:pt x="2895602" y="877677"/>
                  <a:pt x="3168880" y="687954"/>
                </a:cubicBezTo>
                <a:cubicBezTo>
                  <a:pt x="3407997" y="521948"/>
                  <a:pt x="3554891" y="165440"/>
                  <a:pt x="3721570" y="5981"/>
                </a:cubicBezTo>
                <a:lnTo>
                  <a:pt x="3728524" y="0"/>
                </a:lnTo>
                <a:close/>
              </a:path>
            </a:pathLst>
          </a:custGeom>
          <a:gradFill>
            <a:gsLst>
              <a:gs pos="0">
                <a:schemeClr val="accent1">
                  <a:lumMod val="40000"/>
                  <a:lumOff val="60000"/>
                  <a:alpha val="49000"/>
                </a:schemeClr>
              </a:gs>
              <a:gs pos="99000">
                <a:schemeClr val="accent1">
                  <a:lumMod val="40000"/>
                  <a:lumOff val="60000"/>
                  <a:alpha val="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mn-ea"/>
              <a:ea typeface="+mn-ea"/>
            </a:endParaRPr>
          </a:p>
        </p:txBody>
      </p:sp>
      <p:grpSp>
        <p:nvGrpSpPr>
          <p:cNvPr id="3" name="组合 2"/>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51" name="椭圆 50"/>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 51"/>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53" name="直接连接符 52"/>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54" name="图片 5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6" name="矩形 5"/>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50"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08071" y="1381689"/>
            <a:ext cx="10575859" cy="648997"/>
            <a:chOff x="1319768" y="985151"/>
            <a:chExt cx="10575859" cy="648997"/>
          </a:xfrm>
        </p:grpSpPr>
        <p:grpSp>
          <p:nvGrpSpPr>
            <p:cNvPr id="9" name="组合 8"/>
            <p:cNvGrpSpPr/>
            <p:nvPr/>
          </p:nvGrpSpPr>
          <p:grpSpPr>
            <a:xfrm>
              <a:off x="1319768" y="985151"/>
              <a:ext cx="10575859" cy="648997"/>
              <a:chOff x="1766586" y="-1174188"/>
              <a:chExt cx="10575859" cy="648997"/>
            </a:xfrm>
          </p:grpSpPr>
          <p:sp>
            <p:nvSpPr>
              <p:cNvPr id="11" name="任意多边形: 形状 10"/>
              <p:cNvSpPr/>
              <p:nvPr/>
            </p:nvSpPr>
            <p:spPr>
              <a:xfrm>
                <a:off x="1766586"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矩形 11"/>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形状 12"/>
              <p:cNvSpPr/>
              <p:nvPr/>
            </p:nvSpPr>
            <p:spPr>
              <a:xfrm>
                <a:off x="7146990"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0" name="矩形 9"/>
            <p:cNvSpPr/>
            <p:nvPr/>
          </p:nvSpPr>
          <p:spPr>
            <a:xfrm>
              <a:off x="1606274" y="1078817"/>
              <a:ext cx="9775433"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（三）“十三个方面成就”</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深刻揭示新思想的真理力量和实践伟力</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53" name="组合 52"/>
          <p:cNvGrpSpPr/>
          <p:nvPr/>
        </p:nvGrpSpPr>
        <p:grpSpPr>
          <a:xfrm>
            <a:off x="3640641" y="1915066"/>
            <a:ext cx="7738853" cy="5190524"/>
            <a:chOff x="251484" y="1915066"/>
            <a:chExt cx="7738853" cy="5190524"/>
          </a:xfrm>
        </p:grpSpPr>
        <p:sp>
          <p:nvSpPr>
            <p:cNvPr id="21" name="任意多边形: 形状 20"/>
            <p:cNvSpPr/>
            <p:nvPr/>
          </p:nvSpPr>
          <p:spPr>
            <a:xfrm>
              <a:off x="2496214" y="1915066"/>
              <a:ext cx="1157215" cy="5190524"/>
            </a:xfrm>
            <a:custGeom>
              <a:avLst/>
              <a:gdLst>
                <a:gd name="connsiteX0" fmla="*/ 0 w 1356429"/>
                <a:gd name="connsiteY0" fmla="*/ 0 h 6084070"/>
                <a:gd name="connsiteX1" fmla="*/ 135060 w 1356429"/>
                <a:gd name="connsiteY1" fmla="*/ 125836 h 6084070"/>
                <a:gd name="connsiteX2" fmla="*/ 1355741 w 1356429"/>
                <a:gd name="connsiteY2" fmla="*/ 3116945 h 6084070"/>
                <a:gd name="connsiteX3" fmla="*/ 26285 w 1356429"/>
                <a:gd name="connsiteY3" fmla="*/ 6061320 h 6084070"/>
                <a:gd name="connsiteX4" fmla="*/ 0 w 1356429"/>
                <a:gd name="connsiteY4" fmla="*/ 6084070 h 6084070"/>
                <a:gd name="connsiteX0-1" fmla="*/ 0 w 1356429"/>
                <a:gd name="connsiteY0-2" fmla="*/ 0 h 6084070"/>
                <a:gd name="connsiteX1-3" fmla="*/ 135060 w 1356429"/>
                <a:gd name="connsiteY1-4" fmla="*/ 125836 h 6084070"/>
                <a:gd name="connsiteX2-5" fmla="*/ 1355741 w 1356429"/>
                <a:gd name="connsiteY2-6" fmla="*/ 3116945 h 6084070"/>
                <a:gd name="connsiteX3-7" fmla="*/ 26285 w 1356429"/>
                <a:gd name="connsiteY3-8" fmla="*/ 6061320 h 6084070"/>
                <a:gd name="connsiteX4-9" fmla="*/ 0 w 1356429"/>
                <a:gd name="connsiteY4-10" fmla="*/ 6084070 h 6084070"/>
                <a:gd name="connsiteX5" fmla="*/ 4331 w 1356429"/>
                <a:gd name="connsiteY5" fmla="*/ 2890840 h 6084070"/>
                <a:gd name="connsiteX6" fmla="*/ 0 w 1356429"/>
                <a:gd name="connsiteY6" fmla="*/ 0 h 6084070"/>
                <a:gd name="connsiteX0-11" fmla="*/ 4331 w 1356429"/>
                <a:gd name="connsiteY0-12" fmla="*/ 2890840 h 6084070"/>
                <a:gd name="connsiteX1-13" fmla="*/ 0 w 1356429"/>
                <a:gd name="connsiteY1-14" fmla="*/ 0 h 6084070"/>
                <a:gd name="connsiteX2-15" fmla="*/ 135060 w 1356429"/>
                <a:gd name="connsiteY2-16" fmla="*/ 125836 h 6084070"/>
                <a:gd name="connsiteX3-17" fmla="*/ 1355741 w 1356429"/>
                <a:gd name="connsiteY3-18" fmla="*/ 3116945 h 6084070"/>
                <a:gd name="connsiteX4-19" fmla="*/ 26285 w 1356429"/>
                <a:gd name="connsiteY4-20" fmla="*/ 6061320 h 6084070"/>
                <a:gd name="connsiteX5-21" fmla="*/ 0 w 1356429"/>
                <a:gd name="connsiteY5-22" fmla="*/ 6084070 h 6084070"/>
                <a:gd name="connsiteX6-23" fmla="*/ 95771 w 1356429"/>
                <a:gd name="connsiteY6-24" fmla="*/ 2982280 h 6084070"/>
                <a:gd name="connsiteX0-25" fmla="*/ 4331 w 1356429"/>
                <a:gd name="connsiteY0-26" fmla="*/ 2890840 h 6084070"/>
                <a:gd name="connsiteX1-27" fmla="*/ 0 w 1356429"/>
                <a:gd name="connsiteY1-28" fmla="*/ 0 h 6084070"/>
                <a:gd name="connsiteX2-29" fmla="*/ 135060 w 1356429"/>
                <a:gd name="connsiteY2-30" fmla="*/ 125836 h 6084070"/>
                <a:gd name="connsiteX3-31" fmla="*/ 1355741 w 1356429"/>
                <a:gd name="connsiteY3-32" fmla="*/ 3116945 h 6084070"/>
                <a:gd name="connsiteX4-33" fmla="*/ 26285 w 1356429"/>
                <a:gd name="connsiteY4-34" fmla="*/ 6061320 h 6084070"/>
                <a:gd name="connsiteX5-35" fmla="*/ 0 w 1356429"/>
                <a:gd name="connsiteY5-36" fmla="*/ 6084070 h 6084070"/>
                <a:gd name="connsiteX0-37" fmla="*/ 0 w 1356429"/>
                <a:gd name="connsiteY0-38" fmla="*/ 0 h 6084070"/>
                <a:gd name="connsiteX1-39" fmla="*/ 135060 w 1356429"/>
                <a:gd name="connsiteY1-40" fmla="*/ 125836 h 6084070"/>
                <a:gd name="connsiteX2-41" fmla="*/ 1355741 w 1356429"/>
                <a:gd name="connsiteY2-42" fmla="*/ 3116945 h 6084070"/>
                <a:gd name="connsiteX3-43" fmla="*/ 26285 w 1356429"/>
                <a:gd name="connsiteY3-44" fmla="*/ 6061320 h 6084070"/>
                <a:gd name="connsiteX4-45" fmla="*/ 0 w 1356429"/>
                <a:gd name="connsiteY4-46" fmla="*/ 6084070 h 60840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6429" h="6084070">
                  <a:moveTo>
                    <a:pt x="0" y="0"/>
                  </a:moveTo>
                  <a:lnTo>
                    <a:pt x="135060" y="125836"/>
                  </a:lnTo>
                  <a:cubicBezTo>
                    <a:pt x="932631" y="910844"/>
                    <a:pt x="1376365" y="1991522"/>
                    <a:pt x="1355741" y="3116945"/>
                  </a:cubicBezTo>
                  <a:cubicBezTo>
                    <a:pt x="1335116" y="4242369"/>
                    <a:pt x="852083" y="5306063"/>
                    <a:pt x="26285" y="6061320"/>
                  </a:cubicBezTo>
                  <a:lnTo>
                    <a:pt x="0" y="6084070"/>
                  </a:lnTo>
                </a:path>
              </a:pathLst>
            </a:custGeom>
            <a:ln>
              <a:gradFill flip="none" rotWithShape="1">
                <a:gsLst>
                  <a:gs pos="0">
                    <a:schemeClr val="accent2">
                      <a:lumMod val="20000"/>
                      <a:lumOff val="80000"/>
                      <a:alpha val="0"/>
                    </a:schemeClr>
                  </a:gs>
                  <a:gs pos="35000">
                    <a:schemeClr val="accent1"/>
                  </a:gs>
                  <a:gs pos="77000">
                    <a:schemeClr val="accent1"/>
                  </a:gs>
                  <a:gs pos="100000">
                    <a:schemeClr val="accent2">
                      <a:lumMod val="20000"/>
                      <a:lumOff val="80000"/>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zh-CN" altLang="en-US" dirty="0">
                <a:latin typeface="汉仪旗黑-45S" panose="00020600040101010101" pitchFamily="18" charset="-122"/>
                <a:ea typeface="汉仪旗黑-45S" panose="00020600040101010101" pitchFamily="18" charset="-122"/>
              </a:endParaRPr>
            </a:p>
          </p:txBody>
        </p:sp>
        <p:grpSp>
          <p:nvGrpSpPr>
            <p:cNvPr id="52" name="组合 51"/>
            <p:cNvGrpSpPr/>
            <p:nvPr/>
          </p:nvGrpSpPr>
          <p:grpSpPr>
            <a:xfrm>
              <a:off x="251484" y="2357269"/>
              <a:ext cx="7738853" cy="4357421"/>
              <a:chOff x="251484" y="2357269"/>
              <a:chExt cx="7738853" cy="4357421"/>
            </a:xfrm>
          </p:grpSpPr>
          <p:sp>
            <p:nvSpPr>
              <p:cNvPr id="8" name="矩形 7"/>
              <p:cNvSpPr/>
              <p:nvPr/>
            </p:nvSpPr>
            <p:spPr>
              <a:xfrm>
                <a:off x="251484" y="4126596"/>
                <a:ext cx="3193212" cy="461665"/>
              </a:xfrm>
              <a:prstGeom prst="rect">
                <a:avLst/>
              </a:prstGeom>
            </p:spPr>
            <p:txBody>
              <a:bodyPr wrap="square">
                <a:spAutoFit/>
              </a:bodyPr>
              <a:lstStyle/>
              <a:p>
                <a:pPr lvl="0" algn="ctr"/>
                <a:r>
                  <a:rPr lang="zh-CN" altLang="en-US" sz="2400" b="1" kern="100" dirty="0">
                    <a:solidFill>
                      <a:schemeClr val="accent1"/>
                    </a:solidFill>
                    <a:latin typeface="微软雅黑" panose="020B0503020204020204" pitchFamily="34" charset="-122"/>
                  </a:rPr>
                  <a:t>“十三个方面成就”</a:t>
                </a:r>
                <a:endParaRPr lang="en-US" altLang="zh-CN" sz="2400" b="1" kern="100" dirty="0">
                  <a:solidFill>
                    <a:schemeClr val="accent1"/>
                  </a:solidFill>
                  <a:latin typeface="微软雅黑" panose="020B0503020204020204" pitchFamily="34" charset="-122"/>
                </a:endParaRPr>
              </a:p>
            </p:txBody>
          </p:sp>
          <p:sp>
            <p:nvSpPr>
              <p:cNvPr id="22" name="椭圆 21"/>
              <p:cNvSpPr/>
              <p:nvPr/>
            </p:nvSpPr>
            <p:spPr>
              <a:xfrm>
                <a:off x="3062789" y="2566766"/>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23" name="椭圆 22"/>
              <p:cNvSpPr/>
              <p:nvPr/>
            </p:nvSpPr>
            <p:spPr>
              <a:xfrm>
                <a:off x="3033761" y="6380394"/>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24" name="椭圆 23"/>
              <p:cNvSpPr/>
              <p:nvPr/>
            </p:nvSpPr>
            <p:spPr>
              <a:xfrm>
                <a:off x="3415667" y="3329492"/>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25" name="椭圆 24"/>
              <p:cNvSpPr/>
              <p:nvPr/>
            </p:nvSpPr>
            <p:spPr>
              <a:xfrm>
                <a:off x="3415667" y="5617670"/>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26" name="椭圆 25"/>
              <p:cNvSpPr/>
              <p:nvPr/>
            </p:nvSpPr>
            <p:spPr>
              <a:xfrm>
                <a:off x="3589725" y="4092218"/>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27" name="椭圆 26"/>
              <p:cNvSpPr/>
              <p:nvPr/>
            </p:nvSpPr>
            <p:spPr>
              <a:xfrm>
                <a:off x="3589726" y="4854944"/>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29" name="矩形 28"/>
              <p:cNvSpPr/>
              <p:nvPr/>
            </p:nvSpPr>
            <p:spPr>
              <a:xfrm>
                <a:off x="7961537" y="2357269"/>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cxnSp>
            <p:nvCxnSpPr>
              <p:cNvPr id="30" name="直接连接符 29"/>
              <p:cNvCxnSpPr/>
              <p:nvPr/>
            </p:nvCxnSpPr>
            <p:spPr>
              <a:xfrm>
                <a:off x="3544570" y="2926462"/>
                <a:ext cx="438331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3410929" y="2382639"/>
                <a:ext cx="3020047" cy="461665"/>
              </a:xfrm>
              <a:prstGeom prst="rect">
                <a:avLst/>
              </a:prstGeom>
            </p:spPr>
            <p:txBody>
              <a:bodyPr wrap="square">
                <a:spAutoFit/>
              </a:bodyPr>
              <a:lstStyle/>
              <a:p>
                <a:r>
                  <a:rPr lang="zh-CN" altLang="en-US" sz="2400" kern="100" dirty="0">
                    <a:solidFill>
                      <a:srgbClr val="000000"/>
                    </a:solidFill>
                    <a:effectLst/>
                    <a:latin typeface="微软雅黑" panose="020B0503020204020204" pitchFamily="34" charset="-122"/>
                    <a:ea typeface="黑体" panose="02010609060101010101" pitchFamily="49" charset="-122"/>
                  </a:rPr>
                  <a:t>坚持党的全面领导</a:t>
                </a:r>
                <a:endParaRPr lang="en-US" altLang="zh-CN" sz="2400" kern="100" dirty="0">
                  <a:solidFill>
                    <a:srgbClr val="000000"/>
                  </a:solidFill>
                  <a:effectLst/>
                  <a:latin typeface="微软雅黑" panose="020B0503020204020204" pitchFamily="34" charset="-122"/>
                  <a:ea typeface="黑体" panose="02010609060101010101" pitchFamily="49" charset="-122"/>
                </a:endParaRPr>
              </a:p>
            </p:txBody>
          </p:sp>
          <p:sp>
            <p:nvSpPr>
              <p:cNvPr id="33" name="矩形 32"/>
              <p:cNvSpPr/>
              <p:nvPr/>
            </p:nvSpPr>
            <p:spPr>
              <a:xfrm>
                <a:off x="3653429" y="3148501"/>
                <a:ext cx="3020047" cy="461665"/>
              </a:xfrm>
              <a:prstGeom prst="rect">
                <a:avLst/>
              </a:prstGeom>
            </p:spPr>
            <p:txBody>
              <a:bodyPr wrap="square">
                <a:spAutoFit/>
              </a:bodyPr>
              <a:lstStyle/>
              <a:p>
                <a:r>
                  <a:rPr lang="zh-CN" altLang="en-US" sz="2400" kern="100">
                    <a:solidFill>
                      <a:srgbClr val="000000"/>
                    </a:solidFill>
                    <a:effectLst/>
                    <a:latin typeface="微软雅黑" panose="020B0503020204020204" pitchFamily="34" charset="-122"/>
                    <a:ea typeface="黑体" panose="02010609060101010101" pitchFamily="49" charset="-122"/>
                  </a:rPr>
                  <a:t>全面从严治党</a:t>
                </a:r>
                <a:endParaRPr lang="en-US" altLang="zh-CN" sz="2400" kern="100" dirty="0">
                  <a:solidFill>
                    <a:srgbClr val="000000"/>
                  </a:solidFill>
                  <a:effectLst/>
                  <a:latin typeface="微软雅黑" panose="020B0503020204020204" pitchFamily="34" charset="-122"/>
                  <a:ea typeface="黑体" panose="02010609060101010101" pitchFamily="49" charset="-122"/>
                </a:endParaRPr>
              </a:p>
            </p:txBody>
          </p:sp>
          <p:sp>
            <p:nvSpPr>
              <p:cNvPr id="34" name="矩形 33"/>
              <p:cNvSpPr/>
              <p:nvPr/>
            </p:nvSpPr>
            <p:spPr>
              <a:xfrm>
                <a:off x="3863656" y="3914363"/>
                <a:ext cx="3020047" cy="461665"/>
              </a:xfrm>
              <a:prstGeom prst="rect">
                <a:avLst/>
              </a:prstGeom>
            </p:spPr>
            <p:txBody>
              <a:bodyPr wrap="square">
                <a:spAutoFit/>
              </a:bodyPr>
              <a:lstStyle/>
              <a:p>
                <a:r>
                  <a:rPr lang="zh-CN" altLang="en-US" sz="2400" kern="100">
                    <a:solidFill>
                      <a:srgbClr val="000000"/>
                    </a:solidFill>
                    <a:effectLst/>
                    <a:latin typeface="微软雅黑" panose="020B0503020204020204" pitchFamily="34" charset="-122"/>
                    <a:ea typeface="黑体" panose="02010609060101010101" pitchFamily="49" charset="-122"/>
                  </a:rPr>
                  <a:t>经济建设</a:t>
                </a:r>
                <a:endParaRPr lang="en-US" altLang="zh-CN" sz="2400" kern="100" dirty="0">
                  <a:solidFill>
                    <a:srgbClr val="000000"/>
                  </a:solidFill>
                  <a:effectLst/>
                  <a:latin typeface="微软雅黑" panose="020B0503020204020204" pitchFamily="34" charset="-122"/>
                  <a:ea typeface="黑体" panose="02010609060101010101" pitchFamily="49" charset="-122"/>
                </a:endParaRPr>
              </a:p>
            </p:txBody>
          </p:sp>
          <p:sp>
            <p:nvSpPr>
              <p:cNvPr id="35" name="矩形 34"/>
              <p:cNvSpPr/>
              <p:nvPr/>
            </p:nvSpPr>
            <p:spPr>
              <a:xfrm>
                <a:off x="3810375" y="4680225"/>
                <a:ext cx="3020047" cy="461665"/>
              </a:xfrm>
              <a:prstGeom prst="rect">
                <a:avLst/>
              </a:prstGeom>
            </p:spPr>
            <p:txBody>
              <a:bodyPr wrap="square">
                <a:spAutoFit/>
              </a:bodyPr>
              <a:lstStyle/>
              <a:p>
                <a:r>
                  <a:rPr lang="zh-CN" altLang="en-US" sz="2400" kern="100">
                    <a:solidFill>
                      <a:srgbClr val="000000"/>
                    </a:solidFill>
                    <a:effectLst/>
                    <a:latin typeface="微软雅黑" panose="020B0503020204020204" pitchFamily="34" charset="-122"/>
                    <a:ea typeface="黑体" panose="02010609060101010101" pitchFamily="49" charset="-122"/>
                  </a:rPr>
                  <a:t>全面深化改革开放</a:t>
                </a:r>
                <a:endParaRPr lang="en-US" altLang="zh-CN" sz="2400" kern="100" dirty="0">
                  <a:solidFill>
                    <a:srgbClr val="000000"/>
                  </a:solidFill>
                  <a:effectLst/>
                  <a:latin typeface="微软雅黑" panose="020B0503020204020204" pitchFamily="34" charset="-122"/>
                  <a:ea typeface="黑体" panose="02010609060101010101" pitchFamily="49" charset="-122"/>
                </a:endParaRPr>
              </a:p>
            </p:txBody>
          </p:sp>
          <p:sp>
            <p:nvSpPr>
              <p:cNvPr id="36" name="矩形 35"/>
              <p:cNvSpPr/>
              <p:nvPr/>
            </p:nvSpPr>
            <p:spPr>
              <a:xfrm>
                <a:off x="3653428" y="5446087"/>
                <a:ext cx="3020047" cy="461665"/>
              </a:xfrm>
              <a:prstGeom prst="rect">
                <a:avLst/>
              </a:prstGeom>
            </p:spPr>
            <p:txBody>
              <a:bodyPr wrap="square">
                <a:spAutoFit/>
              </a:bodyPr>
              <a:lstStyle/>
              <a:p>
                <a:r>
                  <a:rPr lang="zh-CN" altLang="en-US" sz="2400" kern="100">
                    <a:solidFill>
                      <a:srgbClr val="000000"/>
                    </a:solidFill>
                    <a:effectLst/>
                    <a:latin typeface="微软雅黑" panose="020B0503020204020204" pitchFamily="34" charset="-122"/>
                    <a:ea typeface="黑体" panose="02010609060101010101" pitchFamily="49" charset="-122"/>
                  </a:rPr>
                  <a:t>政治建设</a:t>
                </a:r>
                <a:endParaRPr lang="en-US" altLang="zh-CN" sz="2400" kern="100" dirty="0">
                  <a:solidFill>
                    <a:srgbClr val="000000"/>
                  </a:solidFill>
                  <a:effectLst/>
                  <a:latin typeface="微软雅黑" panose="020B0503020204020204" pitchFamily="34" charset="-122"/>
                  <a:ea typeface="黑体" panose="02010609060101010101" pitchFamily="49" charset="-122"/>
                </a:endParaRPr>
              </a:p>
            </p:txBody>
          </p:sp>
          <p:sp>
            <p:nvSpPr>
              <p:cNvPr id="37" name="矩形 36"/>
              <p:cNvSpPr/>
              <p:nvPr/>
            </p:nvSpPr>
            <p:spPr>
              <a:xfrm>
                <a:off x="3318454" y="6211948"/>
                <a:ext cx="3020047" cy="461665"/>
              </a:xfrm>
              <a:prstGeom prst="rect">
                <a:avLst/>
              </a:prstGeom>
            </p:spPr>
            <p:txBody>
              <a:bodyPr wrap="square">
                <a:spAutoFit/>
              </a:bodyPr>
              <a:lstStyle/>
              <a:p>
                <a:r>
                  <a:rPr lang="zh-CN" altLang="en-US" sz="2400" kern="100" dirty="0">
                    <a:solidFill>
                      <a:srgbClr val="000000"/>
                    </a:solidFill>
                    <a:effectLst/>
                    <a:latin typeface="微软雅黑" panose="020B0503020204020204" pitchFamily="34" charset="-122"/>
                    <a:ea typeface="黑体" panose="02010609060101010101" pitchFamily="49" charset="-122"/>
                  </a:rPr>
                  <a:t>全面依法治国</a:t>
                </a:r>
                <a:endParaRPr lang="en-US" altLang="zh-CN" sz="2400" kern="100" dirty="0">
                  <a:solidFill>
                    <a:srgbClr val="000000"/>
                  </a:solidFill>
                  <a:effectLst/>
                  <a:latin typeface="微软雅黑" panose="020B0503020204020204" pitchFamily="34" charset="-122"/>
                  <a:ea typeface="黑体" panose="02010609060101010101" pitchFamily="49" charset="-122"/>
                </a:endParaRPr>
              </a:p>
            </p:txBody>
          </p:sp>
          <p:cxnSp>
            <p:nvCxnSpPr>
              <p:cNvPr id="38" name="直接连接符 37"/>
              <p:cNvCxnSpPr/>
              <p:nvPr/>
            </p:nvCxnSpPr>
            <p:spPr>
              <a:xfrm>
                <a:off x="3788229" y="3684108"/>
                <a:ext cx="41396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3875314" y="4441754"/>
                <a:ext cx="405257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744686" y="5199400"/>
                <a:ext cx="4183198"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3544570" y="5957046"/>
                <a:ext cx="438331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3280229" y="6714690"/>
                <a:ext cx="46476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7961537" y="3141041"/>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48" name="矩形 47"/>
              <p:cNvSpPr/>
              <p:nvPr/>
            </p:nvSpPr>
            <p:spPr>
              <a:xfrm>
                <a:off x="7961537" y="3881271"/>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49" name="矩形 48"/>
              <p:cNvSpPr/>
              <p:nvPr/>
            </p:nvSpPr>
            <p:spPr>
              <a:xfrm>
                <a:off x="7961537" y="4621501"/>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0" name="矩形 49"/>
              <p:cNvSpPr/>
              <p:nvPr/>
            </p:nvSpPr>
            <p:spPr>
              <a:xfrm>
                <a:off x="7961537" y="5390759"/>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1" name="矩形 50"/>
              <p:cNvSpPr/>
              <p:nvPr/>
            </p:nvSpPr>
            <p:spPr>
              <a:xfrm>
                <a:off x="7961537" y="6174531"/>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grpSp>
      </p:grpSp>
      <p:grpSp>
        <p:nvGrpSpPr>
          <p:cNvPr id="3" name="组合 2"/>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31" name="椭圆 30"/>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44" name="直接连接符 43"/>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45" name="图片 4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pic>
        <p:nvPicPr>
          <p:cNvPr id="46" name="图片 45"/>
          <p:cNvPicPr>
            <a:picLocks noChangeAspect="1"/>
          </p:cNvPicPr>
          <p:nvPr/>
        </p:nvPicPr>
        <p:blipFill rotWithShape="1">
          <a:blip r:embed="rId6" cstate="print">
            <a:extLst>
              <a:ext uri="{28A0092B-C50C-407E-A947-70E740481C1C}">
                <a14:useLocalDpi xmlns:a14="http://schemas.microsoft.com/office/drawing/2010/main" val="0"/>
              </a:ext>
            </a:extLst>
          </a:blip>
          <a:srcRect l="22717" t="-11457" r="22717" b="-11457"/>
          <a:stretch>
            <a:fillRect/>
          </a:stretch>
        </p:blipFill>
        <p:spPr>
          <a:xfrm>
            <a:off x="327354" y="2720391"/>
            <a:ext cx="3349468" cy="3349468"/>
          </a:xfrm>
          <a:prstGeom prst="ellipse">
            <a:avLst/>
          </a:prstGeom>
          <a:effectLst>
            <a:softEdge rad="101600"/>
          </a:effectLst>
        </p:spPr>
      </p:pic>
    </p:spTree>
  </p:cSld>
  <p:clrMapOvr>
    <a:masterClrMapping/>
  </p:clrMapOvr>
  <p:transition spd="med">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08071" y="1381689"/>
            <a:ext cx="10575859" cy="648997"/>
            <a:chOff x="1319768" y="985151"/>
            <a:chExt cx="10575859" cy="648997"/>
          </a:xfrm>
        </p:grpSpPr>
        <p:grpSp>
          <p:nvGrpSpPr>
            <p:cNvPr id="9" name="组合 8"/>
            <p:cNvGrpSpPr/>
            <p:nvPr/>
          </p:nvGrpSpPr>
          <p:grpSpPr>
            <a:xfrm>
              <a:off x="1319768" y="985151"/>
              <a:ext cx="10575859" cy="648997"/>
              <a:chOff x="1766586" y="-1174188"/>
              <a:chExt cx="10575859" cy="648997"/>
            </a:xfrm>
          </p:grpSpPr>
          <p:sp>
            <p:nvSpPr>
              <p:cNvPr id="11" name="任意多边形: 形状 10"/>
              <p:cNvSpPr/>
              <p:nvPr/>
            </p:nvSpPr>
            <p:spPr>
              <a:xfrm>
                <a:off x="1766586"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2" name="矩形 11"/>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形状 12"/>
              <p:cNvSpPr/>
              <p:nvPr/>
            </p:nvSpPr>
            <p:spPr>
              <a:xfrm>
                <a:off x="7146990"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0" name="矩形 9"/>
            <p:cNvSpPr/>
            <p:nvPr/>
          </p:nvSpPr>
          <p:spPr>
            <a:xfrm>
              <a:off x="1606274" y="1078817"/>
              <a:ext cx="9775433"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（三）“十三个方面成就”</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深刻揭示新思想的真理力量和实践伟力</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pic>
        <p:nvPicPr>
          <p:cNvPr id="75" name="图片 74"/>
          <p:cNvPicPr>
            <a:picLocks noChangeAspect="1"/>
          </p:cNvPicPr>
          <p:nvPr/>
        </p:nvPicPr>
        <p:blipFill rotWithShape="1">
          <a:blip r:embed="rId1" cstate="print">
            <a:extLst>
              <a:ext uri="{28A0092B-C50C-407E-A947-70E740481C1C}">
                <a14:useLocalDpi xmlns:a14="http://schemas.microsoft.com/office/drawing/2010/main" val="0"/>
              </a:ext>
            </a:extLst>
          </a:blip>
          <a:srcRect l="22717" t="-11457" r="22717" b="-11457"/>
          <a:stretch>
            <a:fillRect/>
          </a:stretch>
        </p:blipFill>
        <p:spPr>
          <a:xfrm>
            <a:off x="327354" y="2720391"/>
            <a:ext cx="3349468" cy="3349468"/>
          </a:xfrm>
          <a:prstGeom prst="ellipse">
            <a:avLst/>
          </a:prstGeom>
          <a:effectLst>
            <a:softEdge rad="101600"/>
          </a:effectLst>
        </p:spPr>
      </p:pic>
      <p:grpSp>
        <p:nvGrpSpPr>
          <p:cNvPr id="85" name="组合 84"/>
          <p:cNvGrpSpPr/>
          <p:nvPr/>
        </p:nvGrpSpPr>
        <p:grpSpPr>
          <a:xfrm>
            <a:off x="3636585" y="1915066"/>
            <a:ext cx="8141946" cy="5190524"/>
            <a:chOff x="149886" y="1915066"/>
            <a:chExt cx="8141946" cy="5190524"/>
          </a:xfrm>
        </p:grpSpPr>
        <p:sp>
          <p:nvSpPr>
            <p:cNvPr id="48" name="任意多边形: 形状 47"/>
            <p:cNvSpPr/>
            <p:nvPr/>
          </p:nvSpPr>
          <p:spPr>
            <a:xfrm>
              <a:off x="2380102" y="1915066"/>
              <a:ext cx="1157215" cy="5190524"/>
            </a:xfrm>
            <a:custGeom>
              <a:avLst/>
              <a:gdLst>
                <a:gd name="connsiteX0" fmla="*/ 0 w 1356429"/>
                <a:gd name="connsiteY0" fmla="*/ 0 h 6084070"/>
                <a:gd name="connsiteX1" fmla="*/ 135060 w 1356429"/>
                <a:gd name="connsiteY1" fmla="*/ 125836 h 6084070"/>
                <a:gd name="connsiteX2" fmla="*/ 1355741 w 1356429"/>
                <a:gd name="connsiteY2" fmla="*/ 3116945 h 6084070"/>
                <a:gd name="connsiteX3" fmla="*/ 26285 w 1356429"/>
                <a:gd name="connsiteY3" fmla="*/ 6061320 h 6084070"/>
                <a:gd name="connsiteX4" fmla="*/ 0 w 1356429"/>
                <a:gd name="connsiteY4" fmla="*/ 6084070 h 6084070"/>
                <a:gd name="connsiteX0-1" fmla="*/ 0 w 1356429"/>
                <a:gd name="connsiteY0-2" fmla="*/ 0 h 6084070"/>
                <a:gd name="connsiteX1-3" fmla="*/ 135060 w 1356429"/>
                <a:gd name="connsiteY1-4" fmla="*/ 125836 h 6084070"/>
                <a:gd name="connsiteX2-5" fmla="*/ 1355741 w 1356429"/>
                <a:gd name="connsiteY2-6" fmla="*/ 3116945 h 6084070"/>
                <a:gd name="connsiteX3-7" fmla="*/ 26285 w 1356429"/>
                <a:gd name="connsiteY3-8" fmla="*/ 6061320 h 6084070"/>
                <a:gd name="connsiteX4-9" fmla="*/ 0 w 1356429"/>
                <a:gd name="connsiteY4-10" fmla="*/ 6084070 h 6084070"/>
                <a:gd name="connsiteX5" fmla="*/ 4331 w 1356429"/>
                <a:gd name="connsiteY5" fmla="*/ 2890840 h 6084070"/>
                <a:gd name="connsiteX6" fmla="*/ 0 w 1356429"/>
                <a:gd name="connsiteY6" fmla="*/ 0 h 6084070"/>
                <a:gd name="connsiteX0-11" fmla="*/ 4331 w 1356429"/>
                <a:gd name="connsiteY0-12" fmla="*/ 2890840 h 6084070"/>
                <a:gd name="connsiteX1-13" fmla="*/ 0 w 1356429"/>
                <a:gd name="connsiteY1-14" fmla="*/ 0 h 6084070"/>
                <a:gd name="connsiteX2-15" fmla="*/ 135060 w 1356429"/>
                <a:gd name="connsiteY2-16" fmla="*/ 125836 h 6084070"/>
                <a:gd name="connsiteX3-17" fmla="*/ 1355741 w 1356429"/>
                <a:gd name="connsiteY3-18" fmla="*/ 3116945 h 6084070"/>
                <a:gd name="connsiteX4-19" fmla="*/ 26285 w 1356429"/>
                <a:gd name="connsiteY4-20" fmla="*/ 6061320 h 6084070"/>
                <a:gd name="connsiteX5-21" fmla="*/ 0 w 1356429"/>
                <a:gd name="connsiteY5-22" fmla="*/ 6084070 h 6084070"/>
                <a:gd name="connsiteX6-23" fmla="*/ 95771 w 1356429"/>
                <a:gd name="connsiteY6-24" fmla="*/ 2982280 h 6084070"/>
                <a:gd name="connsiteX0-25" fmla="*/ 4331 w 1356429"/>
                <a:gd name="connsiteY0-26" fmla="*/ 2890840 h 6084070"/>
                <a:gd name="connsiteX1-27" fmla="*/ 0 w 1356429"/>
                <a:gd name="connsiteY1-28" fmla="*/ 0 h 6084070"/>
                <a:gd name="connsiteX2-29" fmla="*/ 135060 w 1356429"/>
                <a:gd name="connsiteY2-30" fmla="*/ 125836 h 6084070"/>
                <a:gd name="connsiteX3-31" fmla="*/ 1355741 w 1356429"/>
                <a:gd name="connsiteY3-32" fmla="*/ 3116945 h 6084070"/>
                <a:gd name="connsiteX4-33" fmla="*/ 26285 w 1356429"/>
                <a:gd name="connsiteY4-34" fmla="*/ 6061320 h 6084070"/>
                <a:gd name="connsiteX5-35" fmla="*/ 0 w 1356429"/>
                <a:gd name="connsiteY5-36" fmla="*/ 6084070 h 6084070"/>
                <a:gd name="connsiteX0-37" fmla="*/ 0 w 1356429"/>
                <a:gd name="connsiteY0-38" fmla="*/ 0 h 6084070"/>
                <a:gd name="connsiteX1-39" fmla="*/ 135060 w 1356429"/>
                <a:gd name="connsiteY1-40" fmla="*/ 125836 h 6084070"/>
                <a:gd name="connsiteX2-41" fmla="*/ 1355741 w 1356429"/>
                <a:gd name="connsiteY2-42" fmla="*/ 3116945 h 6084070"/>
                <a:gd name="connsiteX3-43" fmla="*/ 26285 w 1356429"/>
                <a:gd name="connsiteY3-44" fmla="*/ 6061320 h 6084070"/>
                <a:gd name="connsiteX4-45" fmla="*/ 0 w 1356429"/>
                <a:gd name="connsiteY4-46" fmla="*/ 6084070 h 608407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56429" h="6084070">
                  <a:moveTo>
                    <a:pt x="0" y="0"/>
                  </a:moveTo>
                  <a:lnTo>
                    <a:pt x="135060" y="125836"/>
                  </a:lnTo>
                  <a:cubicBezTo>
                    <a:pt x="932631" y="910844"/>
                    <a:pt x="1376365" y="1991522"/>
                    <a:pt x="1355741" y="3116945"/>
                  </a:cubicBezTo>
                  <a:cubicBezTo>
                    <a:pt x="1335116" y="4242369"/>
                    <a:pt x="852083" y="5306063"/>
                    <a:pt x="26285" y="6061320"/>
                  </a:cubicBezTo>
                  <a:lnTo>
                    <a:pt x="0" y="6084070"/>
                  </a:lnTo>
                </a:path>
              </a:pathLst>
            </a:custGeom>
            <a:ln>
              <a:gradFill flip="none" rotWithShape="1">
                <a:gsLst>
                  <a:gs pos="0">
                    <a:schemeClr val="accent2">
                      <a:lumMod val="20000"/>
                      <a:lumOff val="80000"/>
                      <a:alpha val="0"/>
                    </a:schemeClr>
                  </a:gs>
                  <a:gs pos="35000">
                    <a:schemeClr val="accent1"/>
                  </a:gs>
                  <a:gs pos="77000">
                    <a:schemeClr val="accent1"/>
                  </a:gs>
                  <a:gs pos="100000">
                    <a:schemeClr val="accent2">
                      <a:lumMod val="20000"/>
                      <a:lumOff val="80000"/>
                      <a:alpha val="0"/>
                    </a:schemeClr>
                  </a:gs>
                </a:gsLst>
                <a:lin ang="5400000" scaled="1"/>
                <a:tileRect/>
              </a:gradFill>
            </a:ln>
          </p:spPr>
          <p:style>
            <a:lnRef idx="1">
              <a:schemeClr val="accent1"/>
            </a:lnRef>
            <a:fillRef idx="0">
              <a:schemeClr val="accent1"/>
            </a:fillRef>
            <a:effectRef idx="0">
              <a:schemeClr val="accent1"/>
            </a:effectRef>
            <a:fontRef idx="minor">
              <a:schemeClr val="tx1"/>
            </a:fontRef>
          </p:style>
          <p:txBody>
            <a:bodyPr wrap="square" rtlCol="0" anchor="ctr">
              <a:noAutofit/>
            </a:bodyPr>
            <a:lstStyle/>
            <a:p>
              <a:pPr algn="ctr"/>
              <a:endParaRPr lang="zh-CN" altLang="en-US" dirty="0">
                <a:latin typeface="汉仪旗黑-45S" panose="00020600040101010101" pitchFamily="18" charset="-122"/>
                <a:ea typeface="汉仪旗黑-45S" panose="00020600040101010101" pitchFamily="18" charset="-122"/>
              </a:endParaRPr>
            </a:p>
          </p:txBody>
        </p:sp>
        <p:grpSp>
          <p:nvGrpSpPr>
            <p:cNvPr id="84" name="组合 83"/>
            <p:cNvGrpSpPr/>
            <p:nvPr/>
          </p:nvGrpSpPr>
          <p:grpSpPr>
            <a:xfrm>
              <a:off x="149886" y="2241155"/>
              <a:ext cx="8141946" cy="4484665"/>
              <a:chOff x="251484" y="2241155"/>
              <a:chExt cx="8141946" cy="4484665"/>
            </a:xfrm>
          </p:grpSpPr>
          <p:sp>
            <p:nvSpPr>
              <p:cNvPr id="50" name="矩形 49"/>
              <p:cNvSpPr/>
              <p:nvPr/>
            </p:nvSpPr>
            <p:spPr>
              <a:xfrm>
                <a:off x="251484" y="4126596"/>
                <a:ext cx="3193212" cy="461665"/>
              </a:xfrm>
              <a:prstGeom prst="rect">
                <a:avLst/>
              </a:prstGeom>
            </p:spPr>
            <p:txBody>
              <a:bodyPr wrap="square">
                <a:spAutoFit/>
              </a:bodyPr>
              <a:lstStyle/>
              <a:p>
                <a:pPr lvl="0" algn="ctr"/>
                <a:r>
                  <a:rPr lang="zh-CN" altLang="en-US" sz="2400" b="1" kern="100" dirty="0">
                    <a:solidFill>
                      <a:schemeClr val="accent1"/>
                    </a:solidFill>
                    <a:latin typeface="微软雅黑" panose="020B0503020204020204" pitchFamily="34" charset="-122"/>
                  </a:rPr>
                  <a:t>“十三个方面成就”</a:t>
                </a:r>
                <a:endParaRPr lang="en-US" altLang="zh-CN" sz="2400" b="1" kern="100" dirty="0">
                  <a:solidFill>
                    <a:schemeClr val="accent1"/>
                  </a:solidFill>
                  <a:latin typeface="微软雅黑" panose="020B0503020204020204" pitchFamily="34" charset="-122"/>
                </a:endParaRPr>
              </a:p>
            </p:txBody>
          </p:sp>
          <p:sp>
            <p:nvSpPr>
              <p:cNvPr id="51" name="椭圆 50"/>
              <p:cNvSpPr/>
              <p:nvPr/>
            </p:nvSpPr>
            <p:spPr>
              <a:xfrm>
                <a:off x="2932436" y="2439106"/>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2" name="椭圆 51"/>
              <p:cNvSpPr/>
              <p:nvPr/>
            </p:nvSpPr>
            <p:spPr>
              <a:xfrm>
                <a:off x="3033761" y="6380394"/>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3" name="椭圆 52"/>
              <p:cNvSpPr/>
              <p:nvPr/>
            </p:nvSpPr>
            <p:spPr>
              <a:xfrm>
                <a:off x="3517268" y="3752868"/>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4" name="椭圆 53"/>
              <p:cNvSpPr/>
              <p:nvPr/>
            </p:nvSpPr>
            <p:spPr>
              <a:xfrm>
                <a:off x="3372125" y="5723511"/>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5" name="椭圆 54"/>
              <p:cNvSpPr/>
              <p:nvPr/>
            </p:nvSpPr>
            <p:spPr>
              <a:xfrm>
                <a:off x="3604239" y="4409749"/>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6" name="椭圆 55"/>
              <p:cNvSpPr/>
              <p:nvPr/>
            </p:nvSpPr>
            <p:spPr>
              <a:xfrm>
                <a:off x="3546184" y="5066630"/>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7" name="矩形 56"/>
              <p:cNvSpPr/>
              <p:nvPr/>
            </p:nvSpPr>
            <p:spPr>
              <a:xfrm>
                <a:off x="8338908" y="2241155"/>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59" name="矩形 58"/>
              <p:cNvSpPr/>
              <p:nvPr/>
            </p:nvSpPr>
            <p:spPr>
              <a:xfrm>
                <a:off x="3278975" y="2265754"/>
                <a:ext cx="3020047" cy="461665"/>
              </a:xfrm>
              <a:prstGeom prst="rect">
                <a:avLst/>
              </a:prstGeom>
            </p:spPr>
            <p:txBody>
              <a:bodyPr wrap="square">
                <a:spAutoFit/>
              </a:bodyPr>
              <a:lstStyle/>
              <a:p>
                <a:pPr lvl="0"/>
                <a:r>
                  <a:rPr lang="zh-CN" altLang="en-US" sz="2400" kern="100" dirty="0">
                    <a:solidFill>
                      <a:prstClr val="black"/>
                    </a:solidFill>
                    <a:latin typeface="微软雅黑" panose="020B0503020204020204" pitchFamily="34" charset="-122"/>
                  </a:rPr>
                  <a:t>文化建设</a:t>
                </a:r>
                <a:endParaRPr lang="en-US" altLang="zh-CN" sz="2400" kern="100" dirty="0">
                  <a:solidFill>
                    <a:prstClr val="black"/>
                  </a:solidFill>
                  <a:latin typeface="微软雅黑" panose="020B0503020204020204" pitchFamily="34" charset="-122"/>
                </a:endParaRPr>
              </a:p>
            </p:txBody>
          </p:sp>
          <p:sp>
            <p:nvSpPr>
              <p:cNvPr id="60" name="矩形 59"/>
              <p:cNvSpPr/>
              <p:nvPr/>
            </p:nvSpPr>
            <p:spPr>
              <a:xfrm>
                <a:off x="3596233" y="2914693"/>
                <a:ext cx="3020047" cy="461665"/>
              </a:xfrm>
              <a:prstGeom prst="rect">
                <a:avLst/>
              </a:prstGeom>
            </p:spPr>
            <p:txBody>
              <a:bodyPr wrap="square">
                <a:spAutoFit/>
              </a:bodyPr>
              <a:lstStyle/>
              <a:p>
                <a:pPr lvl="0"/>
                <a:r>
                  <a:rPr lang="zh-CN" altLang="en-US" sz="2400" kern="100" dirty="0">
                    <a:solidFill>
                      <a:prstClr val="black"/>
                    </a:solidFill>
                    <a:latin typeface="微软雅黑" panose="020B0503020204020204" pitchFamily="34" charset="-122"/>
                  </a:rPr>
                  <a:t>社会建设</a:t>
                </a:r>
                <a:endParaRPr lang="en-US" altLang="zh-CN" sz="2400" kern="100" dirty="0">
                  <a:solidFill>
                    <a:prstClr val="black"/>
                  </a:solidFill>
                  <a:latin typeface="微软雅黑" panose="020B0503020204020204" pitchFamily="34" charset="-122"/>
                </a:endParaRPr>
              </a:p>
            </p:txBody>
          </p:sp>
          <p:sp>
            <p:nvSpPr>
              <p:cNvPr id="61" name="矩形 60"/>
              <p:cNvSpPr/>
              <p:nvPr/>
            </p:nvSpPr>
            <p:spPr>
              <a:xfrm>
                <a:off x="3704113" y="3563632"/>
                <a:ext cx="3020047" cy="461665"/>
              </a:xfrm>
              <a:prstGeom prst="rect">
                <a:avLst/>
              </a:prstGeom>
            </p:spPr>
            <p:txBody>
              <a:bodyPr wrap="square">
                <a:spAutoFit/>
              </a:bodyPr>
              <a:lstStyle/>
              <a:p>
                <a:pPr lvl="0"/>
                <a:r>
                  <a:rPr lang="zh-CN" altLang="en-US" sz="2400" kern="100" dirty="0">
                    <a:solidFill>
                      <a:prstClr val="black"/>
                    </a:solidFill>
                    <a:latin typeface="微软雅黑" panose="020B0503020204020204" pitchFamily="34" charset="-122"/>
                  </a:rPr>
                  <a:t>生态文明建设</a:t>
                </a:r>
                <a:endParaRPr lang="en-US" altLang="zh-CN" sz="2400" kern="100" dirty="0">
                  <a:solidFill>
                    <a:prstClr val="black"/>
                  </a:solidFill>
                  <a:latin typeface="微软雅黑" panose="020B0503020204020204" pitchFamily="34" charset="-122"/>
                </a:endParaRPr>
              </a:p>
            </p:txBody>
          </p:sp>
          <p:sp>
            <p:nvSpPr>
              <p:cNvPr id="62" name="矩形 61"/>
              <p:cNvSpPr/>
              <p:nvPr/>
            </p:nvSpPr>
            <p:spPr>
              <a:xfrm>
                <a:off x="3781346" y="4212571"/>
                <a:ext cx="3020047" cy="461665"/>
              </a:xfrm>
              <a:prstGeom prst="rect">
                <a:avLst/>
              </a:prstGeom>
            </p:spPr>
            <p:txBody>
              <a:bodyPr wrap="square">
                <a:spAutoFit/>
              </a:bodyPr>
              <a:lstStyle/>
              <a:p>
                <a:pPr lvl="0"/>
                <a:r>
                  <a:rPr lang="zh-CN" altLang="en-US" sz="2400" kern="100" dirty="0">
                    <a:solidFill>
                      <a:prstClr val="black"/>
                    </a:solidFill>
                    <a:latin typeface="微软雅黑" panose="020B0503020204020204" pitchFamily="34" charset="-122"/>
                  </a:rPr>
                  <a:t>国防和军队建设</a:t>
                </a:r>
                <a:endParaRPr lang="en-US" altLang="zh-CN" sz="2400" kern="100" dirty="0">
                  <a:solidFill>
                    <a:prstClr val="black"/>
                  </a:solidFill>
                  <a:latin typeface="微软雅黑" panose="020B0503020204020204" pitchFamily="34" charset="-122"/>
                </a:endParaRPr>
              </a:p>
            </p:txBody>
          </p:sp>
          <p:sp>
            <p:nvSpPr>
              <p:cNvPr id="63" name="矩形 62"/>
              <p:cNvSpPr/>
              <p:nvPr/>
            </p:nvSpPr>
            <p:spPr>
              <a:xfrm>
                <a:off x="3723254" y="4861510"/>
                <a:ext cx="3020047" cy="461665"/>
              </a:xfrm>
              <a:prstGeom prst="rect">
                <a:avLst/>
              </a:prstGeom>
            </p:spPr>
            <p:txBody>
              <a:bodyPr wrap="square">
                <a:spAutoFit/>
              </a:bodyPr>
              <a:lstStyle/>
              <a:p>
                <a:pPr lvl="0"/>
                <a:r>
                  <a:rPr lang="zh-CN" altLang="en-US" sz="2400" kern="100" dirty="0">
                    <a:solidFill>
                      <a:prstClr val="black"/>
                    </a:solidFill>
                    <a:latin typeface="微软雅黑" panose="020B0503020204020204" pitchFamily="34" charset="-122"/>
                  </a:rPr>
                  <a:t>维护国家安全</a:t>
                </a:r>
                <a:endParaRPr lang="en-US" altLang="zh-CN" sz="2400" kern="100" dirty="0">
                  <a:solidFill>
                    <a:prstClr val="black"/>
                  </a:solidFill>
                  <a:latin typeface="微软雅黑" panose="020B0503020204020204" pitchFamily="34" charset="-122"/>
                </a:endParaRPr>
              </a:p>
            </p:txBody>
          </p:sp>
          <p:sp>
            <p:nvSpPr>
              <p:cNvPr id="64" name="矩形 63"/>
              <p:cNvSpPr/>
              <p:nvPr/>
            </p:nvSpPr>
            <p:spPr>
              <a:xfrm>
                <a:off x="3318454" y="6159388"/>
                <a:ext cx="3020047" cy="461665"/>
              </a:xfrm>
              <a:prstGeom prst="rect">
                <a:avLst/>
              </a:prstGeom>
            </p:spPr>
            <p:txBody>
              <a:bodyPr wrap="square">
                <a:spAutoFit/>
              </a:bodyPr>
              <a:lstStyle/>
              <a:p>
                <a:r>
                  <a:rPr lang="zh-CN" altLang="en-US" sz="2400" kern="100" dirty="0">
                    <a:solidFill>
                      <a:srgbClr val="000000"/>
                    </a:solidFill>
                    <a:effectLst/>
                    <a:latin typeface="微软雅黑" panose="020B0503020204020204" pitchFamily="34" charset="-122"/>
                    <a:ea typeface="黑体" panose="02010609060101010101" pitchFamily="49" charset="-122"/>
                  </a:rPr>
                  <a:t>外交工作</a:t>
                </a:r>
                <a:endParaRPr lang="zh-CN" altLang="en-US" sz="2400" kern="100" dirty="0">
                  <a:solidFill>
                    <a:srgbClr val="000000"/>
                  </a:solidFill>
                  <a:effectLst/>
                  <a:latin typeface="微软雅黑" panose="020B0503020204020204" pitchFamily="34" charset="-122"/>
                  <a:ea typeface="黑体" panose="02010609060101010101" pitchFamily="49" charset="-122"/>
                </a:endParaRPr>
              </a:p>
            </p:txBody>
          </p:sp>
          <p:sp>
            <p:nvSpPr>
              <p:cNvPr id="70" name="矩形 69"/>
              <p:cNvSpPr/>
              <p:nvPr/>
            </p:nvSpPr>
            <p:spPr>
              <a:xfrm>
                <a:off x="8338908" y="2903975"/>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71" name="矩形 70"/>
              <p:cNvSpPr/>
              <p:nvPr/>
            </p:nvSpPr>
            <p:spPr>
              <a:xfrm>
                <a:off x="8338908" y="3566795"/>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72" name="矩形 71"/>
              <p:cNvSpPr/>
              <p:nvPr/>
            </p:nvSpPr>
            <p:spPr>
              <a:xfrm>
                <a:off x="8338908" y="4229615"/>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73" name="矩形 72"/>
              <p:cNvSpPr/>
              <p:nvPr/>
            </p:nvSpPr>
            <p:spPr>
              <a:xfrm>
                <a:off x="8338908" y="4892435"/>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74" name="矩形 73"/>
              <p:cNvSpPr/>
              <p:nvPr/>
            </p:nvSpPr>
            <p:spPr>
              <a:xfrm>
                <a:off x="8338908" y="6218074"/>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76" name="椭圆 75"/>
              <p:cNvSpPr/>
              <p:nvPr/>
            </p:nvSpPr>
            <p:spPr>
              <a:xfrm>
                <a:off x="3320989" y="3095987"/>
                <a:ext cx="99874" cy="99874"/>
              </a:xfrm>
              <a:prstGeom prst="ellipse">
                <a:avLst/>
              </a:prstGeom>
              <a:solidFill>
                <a:schemeClr val="bg1"/>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sp>
            <p:nvSpPr>
              <p:cNvPr id="77" name="矩形 76"/>
              <p:cNvSpPr/>
              <p:nvPr/>
            </p:nvSpPr>
            <p:spPr>
              <a:xfrm>
                <a:off x="3541938" y="5510449"/>
                <a:ext cx="4851492" cy="461665"/>
              </a:xfrm>
              <a:prstGeom prst="rect">
                <a:avLst/>
              </a:prstGeom>
            </p:spPr>
            <p:txBody>
              <a:bodyPr wrap="square">
                <a:spAutoFit/>
              </a:bodyPr>
              <a:lstStyle/>
              <a:p>
                <a:pPr lvl="0"/>
                <a:r>
                  <a:rPr lang="zh-CN" altLang="en-US" sz="2400" kern="100" dirty="0">
                    <a:solidFill>
                      <a:prstClr val="black"/>
                    </a:solidFill>
                    <a:latin typeface="微软雅黑" panose="020B0503020204020204" pitchFamily="34" charset="-122"/>
                  </a:rPr>
                  <a:t>坚持“一国两制”和推进祖国统一</a:t>
                </a:r>
                <a:endParaRPr lang="en-US" altLang="zh-CN" sz="2400" kern="100" dirty="0">
                  <a:solidFill>
                    <a:prstClr val="black"/>
                  </a:solidFill>
                  <a:latin typeface="微软雅黑" panose="020B0503020204020204" pitchFamily="34" charset="-122"/>
                </a:endParaRPr>
              </a:p>
            </p:txBody>
          </p:sp>
          <p:grpSp>
            <p:nvGrpSpPr>
              <p:cNvPr id="80" name="组合 79"/>
              <p:cNvGrpSpPr/>
              <p:nvPr/>
            </p:nvGrpSpPr>
            <p:grpSpPr>
              <a:xfrm>
                <a:off x="3106057" y="2821056"/>
                <a:ext cx="5126627" cy="3893634"/>
                <a:chOff x="3585029" y="2821056"/>
                <a:chExt cx="4647655" cy="3893634"/>
              </a:xfrm>
            </p:grpSpPr>
            <p:cxnSp>
              <p:nvCxnSpPr>
                <p:cNvPr id="58" name="直接连接符 57"/>
                <p:cNvCxnSpPr/>
                <p:nvPr/>
              </p:nvCxnSpPr>
              <p:spPr>
                <a:xfrm>
                  <a:off x="3849370" y="2821056"/>
                  <a:ext cx="4383314"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4093029" y="3469995"/>
                  <a:ext cx="41396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4180114" y="4118934"/>
                  <a:ext cx="4052570"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4348207" y="4767873"/>
                  <a:ext cx="3884477"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4190308" y="5416812"/>
                  <a:ext cx="4042376"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585029" y="6714690"/>
                  <a:ext cx="4647655"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3979777" y="6065751"/>
                  <a:ext cx="4252907"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79" name="矩形 78"/>
              <p:cNvSpPr/>
              <p:nvPr/>
            </p:nvSpPr>
            <p:spPr>
              <a:xfrm>
                <a:off x="8338908" y="5555255"/>
                <a:ext cx="28800" cy="5077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汉仪旗黑-45S" panose="00020600040101010101" pitchFamily="18" charset="-122"/>
                  <a:ea typeface="汉仪旗黑-45S" panose="00020600040101010101" pitchFamily="18" charset="-122"/>
                </a:endParaRPr>
              </a:p>
            </p:txBody>
          </p:sp>
        </p:grpSp>
      </p:grpSp>
      <p:grpSp>
        <p:nvGrpSpPr>
          <p:cNvPr id="3" name="组合 2"/>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1" name="直接连接符 20"/>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6"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808071" y="1381689"/>
            <a:ext cx="10575859" cy="648997"/>
            <a:chOff x="1319768" y="985151"/>
            <a:chExt cx="10575859" cy="648997"/>
          </a:xfrm>
        </p:grpSpPr>
        <p:grpSp>
          <p:nvGrpSpPr>
            <p:cNvPr id="12" name="组合 11"/>
            <p:cNvGrpSpPr/>
            <p:nvPr/>
          </p:nvGrpSpPr>
          <p:grpSpPr>
            <a:xfrm>
              <a:off x="1319768" y="985151"/>
              <a:ext cx="10575859" cy="648997"/>
              <a:chOff x="1766586" y="-1174188"/>
              <a:chExt cx="10575859" cy="648997"/>
            </a:xfrm>
          </p:grpSpPr>
          <p:sp>
            <p:nvSpPr>
              <p:cNvPr id="14" name="任意多边形: 形状 13"/>
              <p:cNvSpPr/>
              <p:nvPr/>
            </p:nvSpPr>
            <p:spPr>
              <a:xfrm>
                <a:off x="1766586"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5" name="矩形 14"/>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任意多边形: 形状 15"/>
              <p:cNvSpPr/>
              <p:nvPr/>
            </p:nvSpPr>
            <p:spPr>
              <a:xfrm>
                <a:off x="7146990"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3" name="矩形 12"/>
            <p:cNvSpPr/>
            <p:nvPr/>
          </p:nvSpPr>
          <p:spPr>
            <a:xfrm>
              <a:off x="1606274" y="1078817"/>
              <a:ext cx="9775433"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（三）“十三个方面成就”</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深刻揭示新思想的真理力量和实践伟力</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pic>
        <p:nvPicPr>
          <p:cNvPr id="54" name="图片 53" hidden="1"/>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2593675" y="2630638"/>
            <a:ext cx="3076267" cy="3698845"/>
          </a:xfrm>
          <a:prstGeom prst="rect">
            <a:avLst/>
          </a:prstGeom>
        </p:spPr>
      </p:pic>
      <p:grpSp>
        <p:nvGrpSpPr>
          <p:cNvPr id="65" name="组合 64"/>
          <p:cNvGrpSpPr/>
          <p:nvPr/>
        </p:nvGrpSpPr>
        <p:grpSpPr>
          <a:xfrm>
            <a:off x="927163" y="2511090"/>
            <a:ext cx="10337674" cy="3937934"/>
            <a:chOff x="927163" y="2511090"/>
            <a:chExt cx="10337674" cy="3937934"/>
          </a:xfrm>
        </p:grpSpPr>
        <p:sp>
          <p:nvSpPr>
            <p:cNvPr id="29" name="矩形 28"/>
            <p:cNvSpPr/>
            <p:nvPr/>
          </p:nvSpPr>
          <p:spPr>
            <a:xfrm>
              <a:off x="1063051" y="2511090"/>
              <a:ext cx="4744414" cy="3937934"/>
            </a:xfrm>
            <a:prstGeom prst="rect">
              <a:avLst/>
            </a:prstGeom>
            <a:solidFill>
              <a:schemeClr val="accent1">
                <a:lumMod val="20000"/>
                <a:lumOff val="80000"/>
                <a:alpha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n-ea"/>
              </a:endParaRPr>
            </a:p>
          </p:txBody>
        </p:sp>
        <p:pic>
          <p:nvPicPr>
            <p:cNvPr id="63" name="图片 62"/>
            <p:cNvPicPr>
              <a:picLocks noChangeAspect="1"/>
            </p:cNvPicPr>
            <p:nvPr/>
          </p:nvPicPr>
          <p:blipFill>
            <a:blip r:embed="rId3"/>
            <a:srcRect l="8674" t="38358" r="53452" b="7514"/>
            <a:stretch>
              <a:fillRect/>
            </a:stretch>
          </p:blipFill>
          <p:spPr>
            <a:xfrm>
              <a:off x="1057434" y="2630639"/>
              <a:ext cx="4617652" cy="3712042"/>
            </a:xfrm>
            <a:prstGeom prst="rect">
              <a:avLst/>
            </a:prstGeom>
          </p:spPr>
        </p:pic>
        <p:sp>
          <p:nvSpPr>
            <p:cNvPr id="40" name="矩形 39"/>
            <p:cNvSpPr/>
            <p:nvPr/>
          </p:nvSpPr>
          <p:spPr>
            <a:xfrm flipH="1">
              <a:off x="6390152" y="2511090"/>
              <a:ext cx="4744414" cy="3937934"/>
            </a:xfrm>
            <a:prstGeom prst="rect">
              <a:avLst/>
            </a:prstGeom>
            <a:solidFill>
              <a:schemeClr val="accent1">
                <a:lumMod val="20000"/>
                <a:lumOff val="80000"/>
                <a:alpha val="4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mn-ea"/>
              </a:endParaRPr>
            </a:p>
          </p:txBody>
        </p:sp>
        <p:pic>
          <p:nvPicPr>
            <p:cNvPr id="46" name="图片 45"/>
            <p:cNvPicPr>
              <a:picLocks noChangeAspect="1"/>
            </p:cNvPicPr>
            <p:nvPr/>
          </p:nvPicPr>
          <p:blipFill>
            <a:blip r:embed="rId4">
              <a:extLst>
                <a:ext uri="{28A0092B-C50C-407E-A947-70E740481C1C}">
                  <a14:useLocalDpi xmlns:a14="http://schemas.microsoft.com/office/drawing/2010/main" val="0"/>
                </a:ext>
              </a:extLst>
            </a:blip>
            <a:srcRect l="373" r="18613" b="5914"/>
            <a:stretch>
              <a:fillRect/>
            </a:stretch>
          </p:blipFill>
          <p:spPr>
            <a:xfrm>
              <a:off x="6524287" y="2637237"/>
              <a:ext cx="4604721" cy="3698844"/>
            </a:xfrm>
            <a:prstGeom prst="rect">
              <a:avLst/>
            </a:prstGeom>
          </p:spPr>
        </p:pic>
        <p:sp>
          <p:nvSpPr>
            <p:cNvPr id="45" name="矩形 44"/>
            <p:cNvSpPr/>
            <p:nvPr/>
          </p:nvSpPr>
          <p:spPr>
            <a:xfrm flipH="1">
              <a:off x="9688591" y="2643836"/>
              <a:ext cx="1495307" cy="3698844"/>
            </a:xfrm>
            <a:prstGeom prst="rect">
              <a:avLst/>
            </a:prstGeom>
            <a:gradFill flip="none" rotWithShape="1">
              <a:gsLst>
                <a:gs pos="19000">
                  <a:schemeClr val="accent1">
                    <a:lumMod val="20000"/>
                    <a:lumOff val="80000"/>
                  </a:schemeClr>
                </a:gs>
                <a:gs pos="100000">
                  <a:schemeClr val="accent2">
                    <a:lumMod val="20000"/>
                    <a:lumOff val="80000"/>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55"/>
            <p:cNvSpPr/>
            <p:nvPr/>
          </p:nvSpPr>
          <p:spPr bwMode="auto">
            <a:xfrm>
              <a:off x="11129010" y="2511090"/>
              <a:ext cx="135826" cy="3937934"/>
            </a:xfrm>
            <a:custGeom>
              <a:avLst/>
              <a:gdLst/>
              <a:ahLst/>
              <a:cxnLst>
                <a:cxn ang="0">
                  <a:pos x="0" y="0"/>
                </a:cxn>
                <a:cxn ang="0">
                  <a:pos x="0" y="0"/>
                </a:cxn>
                <a:cxn ang="0">
                  <a:pos x="0" y="653"/>
                </a:cxn>
                <a:cxn ang="0">
                  <a:pos x="0" y="653"/>
                </a:cxn>
                <a:cxn ang="0">
                  <a:pos x="37" y="635"/>
                </a:cxn>
                <a:cxn ang="0">
                  <a:pos x="37" y="17"/>
                </a:cxn>
                <a:cxn ang="0">
                  <a:pos x="0" y="0"/>
                </a:cxn>
              </a:cxnLst>
              <a:rect l="0" t="0" r="r" b="b"/>
              <a:pathLst>
                <a:path w="37" h="653">
                  <a:moveTo>
                    <a:pt x="0" y="0"/>
                  </a:moveTo>
                  <a:cubicBezTo>
                    <a:pt x="0" y="0"/>
                    <a:pt x="0" y="0"/>
                    <a:pt x="0" y="0"/>
                  </a:cubicBezTo>
                  <a:cubicBezTo>
                    <a:pt x="0" y="653"/>
                    <a:pt x="0" y="653"/>
                    <a:pt x="0" y="653"/>
                  </a:cubicBezTo>
                  <a:cubicBezTo>
                    <a:pt x="0" y="653"/>
                    <a:pt x="0" y="653"/>
                    <a:pt x="0" y="653"/>
                  </a:cubicBezTo>
                  <a:cubicBezTo>
                    <a:pt x="20" y="653"/>
                    <a:pt x="37" y="645"/>
                    <a:pt x="37" y="635"/>
                  </a:cubicBezTo>
                  <a:cubicBezTo>
                    <a:pt x="37" y="17"/>
                    <a:pt x="37" y="17"/>
                    <a:pt x="37" y="17"/>
                  </a:cubicBezTo>
                  <a:cubicBezTo>
                    <a:pt x="37" y="8"/>
                    <a:pt x="20" y="0"/>
                    <a:pt x="0" y="0"/>
                  </a:cubicBezTo>
                  <a:close/>
                </a:path>
              </a:pathLst>
            </a:custGeom>
            <a:solidFill>
              <a:schemeClr val="accent1">
                <a:lumMod val="75000"/>
              </a:schemeClr>
            </a:solidFill>
            <a:ln w="9525">
              <a:noFill/>
              <a:round/>
            </a:ln>
          </p:spPr>
          <p:txBody>
            <a:bodyPr vert="horz" wrap="none" lIns="91440" tIns="45720" rIns="91440" bIns="45720" anchor="ctr" anchorCtr="1" compatLnSpc="1">
              <a:normAutofit/>
            </a:bodyPr>
            <a:lstStyle/>
            <a:p>
              <a:pPr algn="ctr"/>
              <a:endParaRPr lang="zh-CN" altLang="en-US" dirty="0">
                <a:solidFill>
                  <a:schemeClr val="bg1"/>
                </a:solidFill>
                <a:latin typeface="+mn-ea"/>
                <a:cs typeface="+mn-ea"/>
                <a:sym typeface="+mn-lt"/>
              </a:endParaRPr>
            </a:p>
          </p:txBody>
        </p:sp>
        <p:sp>
          <p:nvSpPr>
            <p:cNvPr id="43" name="任意多边形 56"/>
            <p:cNvSpPr/>
            <p:nvPr/>
          </p:nvSpPr>
          <p:spPr bwMode="auto">
            <a:xfrm>
              <a:off x="9769530" y="2630638"/>
              <a:ext cx="1495307" cy="3698845"/>
            </a:xfrm>
            <a:custGeom>
              <a:avLst/>
              <a:gdLst/>
              <a:ahLst/>
              <a:cxnLst>
                <a:cxn ang="0">
                  <a:pos x="0" y="94"/>
                </a:cxn>
                <a:cxn ang="0">
                  <a:pos x="0" y="521"/>
                </a:cxn>
                <a:cxn ang="0">
                  <a:pos x="124" y="614"/>
                </a:cxn>
                <a:cxn ang="0">
                  <a:pos x="124" y="0"/>
                </a:cxn>
                <a:cxn ang="0">
                  <a:pos x="0" y="94"/>
                </a:cxn>
              </a:cxnLst>
              <a:rect l="0" t="0" r="r" b="b"/>
              <a:pathLst>
                <a:path w="124" h="614">
                  <a:moveTo>
                    <a:pt x="0" y="94"/>
                  </a:moveTo>
                  <a:cubicBezTo>
                    <a:pt x="0" y="521"/>
                    <a:pt x="0" y="521"/>
                    <a:pt x="0" y="521"/>
                  </a:cubicBezTo>
                  <a:cubicBezTo>
                    <a:pt x="0" y="576"/>
                    <a:pt x="109" y="559"/>
                    <a:pt x="124" y="614"/>
                  </a:cubicBezTo>
                  <a:cubicBezTo>
                    <a:pt x="124" y="0"/>
                    <a:pt x="124" y="0"/>
                    <a:pt x="124" y="0"/>
                  </a:cubicBezTo>
                  <a:cubicBezTo>
                    <a:pt x="109" y="55"/>
                    <a:pt x="0" y="38"/>
                    <a:pt x="0" y="94"/>
                  </a:cubicBezTo>
                  <a:close/>
                </a:path>
              </a:pathLst>
            </a:custGeom>
            <a:solidFill>
              <a:schemeClr val="accent1"/>
            </a:solidFill>
            <a:ln w="9525">
              <a:noFill/>
              <a:round/>
            </a:ln>
          </p:spPr>
          <p:txBody>
            <a:bodyPr vert="horz" wrap="none" lIns="91440" tIns="45720" rIns="91440" bIns="45720" anchor="ctr" anchorCtr="1" compatLnSpc="1">
              <a:normAutofit/>
            </a:bodyPr>
            <a:lstStyle/>
            <a:p>
              <a:pPr algn="ctr"/>
              <a:endParaRPr lang="zh-CN" altLang="en-US" dirty="0">
                <a:solidFill>
                  <a:schemeClr val="bg1"/>
                </a:solidFill>
                <a:latin typeface="+mn-ea"/>
                <a:cs typeface="+mn-ea"/>
                <a:sym typeface="+mn-lt"/>
              </a:endParaRPr>
            </a:p>
          </p:txBody>
        </p:sp>
        <p:sp>
          <p:nvSpPr>
            <p:cNvPr id="44" name="文本框 43"/>
            <p:cNvSpPr txBox="1"/>
            <p:nvPr/>
          </p:nvSpPr>
          <p:spPr>
            <a:xfrm>
              <a:off x="9824420" y="3369176"/>
              <a:ext cx="1414200" cy="2221762"/>
            </a:xfrm>
            <a:prstGeom prst="rect">
              <a:avLst/>
            </a:prstGeom>
            <a:noFill/>
          </p:spPr>
          <p:txBody>
            <a:bodyPr wrap="square" rtlCol="0">
              <a:spAutoFit/>
            </a:bodyPr>
            <a:lstStyle/>
            <a:p>
              <a:pPr algn="just">
                <a:lnSpc>
                  <a:spcPct val="150000"/>
                </a:lnSpc>
              </a:pPr>
              <a:r>
                <a:rPr lang="zh-CN" altLang="en-US" sz="2400" b="1" dirty="0">
                  <a:solidFill>
                    <a:schemeClr val="bg1"/>
                  </a:solidFill>
                  <a:effectLst>
                    <a:outerShdw blurRad="38100" dist="38100" dir="2700000" algn="tl">
                      <a:srgbClr val="000000">
                        <a:alpha val="43137"/>
                      </a:srgbClr>
                    </a:outerShdw>
                  </a:effectLst>
                  <a:latin typeface="+mn-ea"/>
                </a:rPr>
                <a:t>这些历史性变革是</a:t>
              </a:r>
              <a:r>
                <a:rPr lang="zh-CN" altLang="en-US" sz="2400" b="1" dirty="0">
                  <a:solidFill>
                    <a:schemeClr val="accent4">
                      <a:lumMod val="60000"/>
                      <a:lumOff val="40000"/>
                    </a:schemeClr>
                  </a:solidFill>
                  <a:effectLst>
                    <a:outerShdw blurRad="38100" dist="38100" dir="2700000" algn="tl">
                      <a:srgbClr val="000000">
                        <a:alpha val="43137"/>
                      </a:srgbClr>
                    </a:outerShdw>
                  </a:effectLst>
                  <a:latin typeface="+mn-ea"/>
                </a:rPr>
                <a:t>深层次、根本性的</a:t>
              </a:r>
              <a:endParaRPr lang="zh-CN" altLang="en-US" sz="2400" b="1" dirty="0">
                <a:solidFill>
                  <a:schemeClr val="accent4">
                    <a:lumMod val="60000"/>
                    <a:lumOff val="40000"/>
                  </a:schemeClr>
                </a:solidFill>
                <a:effectLst>
                  <a:outerShdw blurRad="38100" dist="38100" dir="2700000" algn="tl">
                    <a:srgbClr val="000000">
                      <a:alpha val="43137"/>
                    </a:srgbClr>
                  </a:outerShdw>
                </a:effectLst>
                <a:latin typeface="+mn-ea"/>
              </a:endParaRPr>
            </a:p>
          </p:txBody>
        </p:sp>
        <p:sp>
          <p:nvSpPr>
            <p:cNvPr id="64" name="矩形 63"/>
            <p:cNvSpPr/>
            <p:nvPr/>
          </p:nvSpPr>
          <p:spPr>
            <a:xfrm>
              <a:off x="1031218" y="2630638"/>
              <a:ext cx="1495307" cy="3712041"/>
            </a:xfrm>
            <a:prstGeom prst="rect">
              <a:avLst/>
            </a:prstGeom>
            <a:gradFill flip="none" rotWithShape="1">
              <a:gsLst>
                <a:gs pos="19000">
                  <a:schemeClr val="accent1">
                    <a:lumMod val="20000"/>
                    <a:lumOff val="80000"/>
                  </a:schemeClr>
                </a:gs>
                <a:gs pos="100000">
                  <a:schemeClr val="accent2">
                    <a:lumMod val="20000"/>
                    <a:lumOff val="80000"/>
                    <a:alpha val="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932780" y="2511090"/>
              <a:ext cx="1495307" cy="3937934"/>
              <a:chOff x="1671408" y="1376772"/>
              <a:chExt cx="2042665" cy="2693154"/>
            </a:xfrm>
          </p:grpSpPr>
          <p:sp>
            <p:nvSpPr>
              <p:cNvPr id="31" name="任意多边形 55"/>
              <p:cNvSpPr/>
              <p:nvPr/>
            </p:nvSpPr>
            <p:spPr bwMode="auto">
              <a:xfrm flipH="1">
                <a:off x="1671410" y="1376772"/>
                <a:ext cx="185545" cy="2693154"/>
              </a:xfrm>
              <a:custGeom>
                <a:avLst/>
                <a:gdLst/>
                <a:ahLst/>
                <a:cxnLst>
                  <a:cxn ang="0">
                    <a:pos x="0" y="0"/>
                  </a:cxn>
                  <a:cxn ang="0">
                    <a:pos x="0" y="0"/>
                  </a:cxn>
                  <a:cxn ang="0">
                    <a:pos x="0" y="653"/>
                  </a:cxn>
                  <a:cxn ang="0">
                    <a:pos x="0" y="653"/>
                  </a:cxn>
                  <a:cxn ang="0">
                    <a:pos x="37" y="635"/>
                  </a:cxn>
                  <a:cxn ang="0">
                    <a:pos x="37" y="17"/>
                  </a:cxn>
                  <a:cxn ang="0">
                    <a:pos x="0" y="0"/>
                  </a:cxn>
                </a:cxnLst>
                <a:rect l="0" t="0" r="r" b="b"/>
                <a:pathLst>
                  <a:path w="37" h="653">
                    <a:moveTo>
                      <a:pt x="0" y="0"/>
                    </a:moveTo>
                    <a:cubicBezTo>
                      <a:pt x="0" y="0"/>
                      <a:pt x="0" y="0"/>
                      <a:pt x="0" y="0"/>
                    </a:cubicBezTo>
                    <a:cubicBezTo>
                      <a:pt x="0" y="653"/>
                      <a:pt x="0" y="653"/>
                      <a:pt x="0" y="653"/>
                    </a:cubicBezTo>
                    <a:cubicBezTo>
                      <a:pt x="0" y="653"/>
                      <a:pt x="0" y="653"/>
                      <a:pt x="0" y="653"/>
                    </a:cubicBezTo>
                    <a:cubicBezTo>
                      <a:pt x="20" y="653"/>
                      <a:pt x="37" y="645"/>
                      <a:pt x="37" y="635"/>
                    </a:cubicBezTo>
                    <a:cubicBezTo>
                      <a:pt x="37" y="17"/>
                      <a:pt x="37" y="17"/>
                      <a:pt x="37" y="17"/>
                    </a:cubicBezTo>
                    <a:cubicBezTo>
                      <a:pt x="37" y="8"/>
                      <a:pt x="20" y="0"/>
                      <a:pt x="0" y="0"/>
                    </a:cubicBezTo>
                    <a:close/>
                  </a:path>
                </a:pathLst>
              </a:custGeom>
              <a:solidFill>
                <a:schemeClr val="accent1">
                  <a:lumMod val="75000"/>
                </a:schemeClr>
              </a:solidFill>
              <a:ln w="9525">
                <a:noFill/>
                <a:round/>
              </a:ln>
            </p:spPr>
            <p:txBody>
              <a:bodyPr vert="horz" wrap="none" lIns="91440" tIns="45720" rIns="91440" bIns="45720" anchor="ctr" anchorCtr="1" compatLnSpc="1">
                <a:normAutofit/>
              </a:bodyPr>
              <a:lstStyle/>
              <a:p>
                <a:pPr algn="ctr"/>
                <a:endParaRPr lang="zh-CN" altLang="en-US" dirty="0">
                  <a:solidFill>
                    <a:schemeClr val="bg1"/>
                  </a:solidFill>
                  <a:latin typeface="+mn-ea"/>
                  <a:cs typeface="+mn-ea"/>
                  <a:sym typeface="+mn-lt"/>
                </a:endParaRPr>
              </a:p>
            </p:txBody>
          </p:sp>
          <p:sp>
            <p:nvSpPr>
              <p:cNvPr id="32" name="任意多边形 56"/>
              <p:cNvSpPr/>
              <p:nvPr/>
            </p:nvSpPr>
            <p:spPr bwMode="auto">
              <a:xfrm flipH="1">
                <a:off x="1671408" y="1458531"/>
                <a:ext cx="2042665" cy="2529641"/>
              </a:xfrm>
              <a:custGeom>
                <a:avLst/>
                <a:gdLst/>
                <a:ahLst/>
                <a:cxnLst>
                  <a:cxn ang="0">
                    <a:pos x="0" y="94"/>
                  </a:cxn>
                  <a:cxn ang="0">
                    <a:pos x="0" y="521"/>
                  </a:cxn>
                  <a:cxn ang="0">
                    <a:pos x="124" y="614"/>
                  </a:cxn>
                  <a:cxn ang="0">
                    <a:pos x="124" y="0"/>
                  </a:cxn>
                  <a:cxn ang="0">
                    <a:pos x="0" y="94"/>
                  </a:cxn>
                </a:cxnLst>
                <a:rect l="0" t="0" r="r" b="b"/>
                <a:pathLst>
                  <a:path w="124" h="614">
                    <a:moveTo>
                      <a:pt x="0" y="94"/>
                    </a:moveTo>
                    <a:cubicBezTo>
                      <a:pt x="0" y="521"/>
                      <a:pt x="0" y="521"/>
                      <a:pt x="0" y="521"/>
                    </a:cubicBezTo>
                    <a:cubicBezTo>
                      <a:pt x="0" y="576"/>
                      <a:pt x="109" y="559"/>
                      <a:pt x="124" y="614"/>
                    </a:cubicBezTo>
                    <a:cubicBezTo>
                      <a:pt x="124" y="0"/>
                      <a:pt x="124" y="0"/>
                      <a:pt x="124" y="0"/>
                    </a:cubicBezTo>
                    <a:cubicBezTo>
                      <a:pt x="109" y="55"/>
                      <a:pt x="0" y="38"/>
                      <a:pt x="0" y="94"/>
                    </a:cubicBezTo>
                    <a:close/>
                  </a:path>
                </a:pathLst>
              </a:custGeom>
              <a:solidFill>
                <a:schemeClr val="accent1"/>
              </a:solidFill>
              <a:ln w="9525">
                <a:noFill/>
                <a:round/>
              </a:ln>
            </p:spPr>
            <p:txBody>
              <a:bodyPr vert="horz" wrap="none" lIns="91440" tIns="45720" rIns="91440" bIns="45720" anchor="ctr" anchorCtr="1" compatLnSpc="1">
                <a:normAutofit/>
              </a:bodyPr>
              <a:lstStyle/>
              <a:p>
                <a:pPr algn="ctr"/>
                <a:endParaRPr lang="zh-CN" altLang="en-US" dirty="0">
                  <a:solidFill>
                    <a:schemeClr val="bg1"/>
                  </a:solidFill>
                  <a:latin typeface="+mn-ea"/>
                  <a:cs typeface="+mn-ea"/>
                  <a:sym typeface="+mn-lt"/>
                </a:endParaRPr>
              </a:p>
            </p:txBody>
          </p:sp>
        </p:grpSp>
        <p:sp>
          <p:nvSpPr>
            <p:cNvPr id="28" name="文本框 27"/>
            <p:cNvSpPr txBox="1"/>
            <p:nvPr/>
          </p:nvSpPr>
          <p:spPr>
            <a:xfrm>
              <a:off x="927163" y="3369176"/>
              <a:ext cx="1414200" cy="2221762"/>
            </a:xfrm>
            <a:prstGeom prst="rect">
              <a:avLst/>
            </a:prstGeom>
            <a:noFill/>
          </p:spPr>
          <p:txBody>
            <a:bodyPr wrap="square" rtlCol="0">
              <a:spAutoFit/>
            </a:bodyPr>
            <a:lstStyle/>
            <a:p>
              <a:pPr algn="just">
                <a:lnSpc>
                  <a:spcPct val="150000"/>
                </a:lnSpc>
              </a:pPr>
              <a:r>
                <a:rPr lang="zh-CN" altLang="en-US" sz="2400" b="1" dirty="0">
                  <a:solidFill>
                    <a:schemeClr val="bg1"/>
                  </a:solidFill>
                  <a:effectLst>
                    <a:outerShdw blurRad="38100" dist="38100" dir="2700000" algn="tl">
                      <a:srgbClr val="000000">
                        <a:alpha val="43137"/>
                      </a:srgbClr>
                    </a:outerShdw>
                  </a:effectLst>
                  <a:latin typeface="+mn-ea"/>
                </a:rPr>
                <a:t>这些历史性成就是</a:t>
              </a:r>
              <a:r>
                <a:rPr lang="zh-CN" altLang="en-US" sz="2400" b="1" dirty="0">
                  <a:solidFill>
                    <a:schemeClr val="accent4">
                      <a:lumMod val="60000"/>
                      <a:lumOff val="40000"/>
                    </a:schemeClr>
                  </a:solidFill>
                  <a:effectLst>
                    <a:outerShdw blurRad="38100" dist="38100" dir="2700000" algn="tl">
                      <a:srgbClr val="000000">
                        <a:alpha val="43137"/>
                      </a:srgbClr>
                    </a:outerShdw>
                  </a:effectLst>
                  <a:latin typeface="+mn-ea"/>
                </a:rPr>
                <a:t>全方位、开创性的</a:t>
              </a:r>
              <a:endParaRPr lang="zh-CN" altLang="en-US" sz="2400" b="1" dirty="0">
                <a:solidFill>
                  <a:schemeClr val="accent4">
                    <a:lumMod val="60000"/>
                    <a:lumOff val="40000"/>
                  </a:schemeClr>
                </a:solidFill>
                <a:effectLst>
                  <a:outerShdw blurRad="38100" dist="38100" dir="2700000" algn="tl">
                    <a:srgbClr val="000000">
                      <a:alpha val="43137"/>
                    </a:srgbClr>
                  </a:outerShdw>
                </a:effectLst>
                <a:latin typeface="+mn-ea"/>
              </a:endParaRPr>
            </a:p>
          </p:txBody>
        </p:sp>
      </p:gr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9" name="直接连接符 8"/>
              <p:cNvCxnSpPr/>
              <p:nvPr>
                <p:custDataLst>
                  <p:tags r:id="rId7"/>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6" name="赵寅PPT"/>
            <p:cNvSpPr txBox="1"/>
            <p:nvPr>
              <p:custDataLst>
                <p:tags r:id="rId9"/>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形状 28"/>
          <p:cNvSpPr/>
          <p:nvPr/>
        </p:nvSpPr>
        <p:spPr>
          <a:xfrm>
            <a:off x="-629" y="3985667"/>
            <a:ext cx="12198837" cy="2872333"/>
          </a:xfrm>
          <a:custGeom>
            <a:avLst/>
            <a:gdLst>
              <a:gd name="connsiteX0" fmla="*/ 4097985 w 12198837"/>
              <a:gd name="connsiteY0" fmla="*/ 0 h 2872333"/>
              <a:gd name="connsiteX1" fmla="*/ 4095715 w 12198837"/>
              <a:gd name="connsiteY1" fmla="*/ 527 h 2872333"/>
              <a:gd name="connsiteX2" fmla="*/ 4089970 w 12198837"/>
              <a:gd name="connsiteY2" fmla="*/ 0 h 2872333"/>
              <a:gd name="connsiteX3" fmla="*/ 4089970 w 12198837"/>
              <a:gd name="connsiteY3" fmla="*/ 1861 h 2872333"/>
              <a:gd name="connsiteX4" fmla="*/ 0 w 12198837"/>
              <a:gd name="connsiteY4" fmla="*/ 951539 h 2872333"/>
              <a:gd name="connsiteX5" fmla="*/ 7428 w 12198837"/>
              <a:gd name="connsiteY5" fmla="*/ 2862064 h 2872333"/>
              <a:gd name="connsiteX6" fmla="*/ 4089970 w 12198837"/>
              <a:gd name="connsiteY6" fmla="*/ 2862064 h 2872333"/>
              <a:gd name="connsiteX7" fmla="*/ 4089970 w 12198837"/>
              <a:gd name="connsiteY7" fmla="*/ 2862671 h 2872333"/>
              <a:gd name="connsiteX8" fmla="*/ 12198837 w 12198837"/>
              <a:gd name="connsiteY8" fmla="*/ 2872333 h 2872333"/>
              <a:gd name="connsiteX9" fmla="*/ 12198210 w 12198837"/>
              <a:gd name="connsiteY9" fmla="*/ 744001 h 2872333"/>
              <a:gd name="connsiteX10" fmla="*/ 4097985 w 12198837"/>
              <a:gd name="connsiteY10" fmla="*/ 736 h 2872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8837" h="2872333">
                <a:moveTo>
                  <a:pt x="4097985" y="0"/>
                </a:moveTo>
                <a:lnTo>
                  <a:pt x="4095715" y="527"/>
                </a:lnTo>
                <a:lnTo>
                  <a:pt x="4089970" y="0"/>
                </a:lnTo>
                <a:lnTo>
                  <a:pt x="4089970" y="1861"/>
                </a:lnTo>
                <a:lnTo>
                  <a:pt x="0" y="951539"/>
                </a:lnTo>
                <a:lnTo>
                  <a:pt x="7428" y="2862064"/>
                </a:lnTo>
                <a:lnTo>
                  <a:pt x="4089970" y="2862064"/>
                </a:lnTo>
                <a:lnTo>
                  <a:pt x="4089970" y="2862671"/>
                </a:lnTo>
                <a:lnTo>
                  <a:pt x="12198837" y="2872333"/>
                </a:lnTo>
                <a:lnTo>
                  <a:pt x="12198210" y="744001"/>
                </a:lnTo>
                <a:lnTo>
                  <a:pt x="4097985" y="736"/>
                </a:lnTo>
                <a:close/>
              </a:path>
            </a:pathLst>
          </a:custGeom>
          <a:gradFill flip="none" rotWithShape="1">
            <a:gsLst>
              <a:gs pos="21000">
                <a:schemeClr val="accent2">
                  <a:alpha val="0"/>
                </a:schemeClr>
              </a:gs>
              <a:gs pos="100000">
                <a:schemeClr val="accent1"/>
              </a:gs>
              <a:gs pos="72000">
                <a:schemeClr val="accent1">
                  <a:alpha val="4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cs typeface="+mn-ea"/>
              <a:sym typeface="+mn-lt"/>
            </a:endParaRPr>
          </a:p>
        </p:txBody>
      </p:sp>
      <p:pic>
        <p:nvPicPr>
          <p:cNvPr id="30" name="图片 29"/>
          <p:cNvPicPr>
            <a:picLocks noChangeAspect="1"/>
          </p:cNvPicPr>
          <p:nvPr/>
        </p:nvPicPr>
        <p:blipFill rotWithShape="1">
          <a:blip r:embed="rId1"/>
          <a:srcRect r="2371" b="21867"/>
          <a:stretch>
            <a:fillRect/>
          </a:stretch>
        </p:blipFill>
        <p:spPr>
          <a:xfrm flipH="1">
            <a:off x="-629" y="3985667"/>
            <a:ext cx="12177711" cy="2872333"/>
          </a:xfrm>
          <a:prstGeom prst="rect">
            <a:avLst/>
          </a:prstGeom>
        </p:spPr>
      </p:pic>
      <p:grpSp>
        <p:nvGrpSpPr>
          <p:cNvPr id="2" name="组合 1"/>
          <p:cNvGrpSpPr/>
          <p:nvPr/>
        </p:nvGrpSpPr>
        <p:grpSpPr>
          <a:xfrm>
            <a:off x="808071" y="1381689"/>
            <a:ext cx="10575859" cy="648997"/>
            <a:chOff x="1319768" y="985151"/>
            <a:chExt cx="10575859" cy="648997"/>
          </a:xfrm>
        </p:grpSpPr>
        <p:grpSp>
          <p:nvGrpSpPr>
            <p:cNvPr id="5" name="组合 4"/>
            <p:cNvGrpSpPr/>
            <p:nvPr/>
          </p:nvGrpSpPr>
          <p:grpSpPr>
            <a:xfrm>
              <a:off x="1319768" y="985151"/>
              <a:ext cx="10575859" cy="648997"/>
              <a:chOff x="1766586" y="-1174188"/>
              <a:chExt cx="10575859" cy="648997"/>
            </a:xfrm>
          </p:grpSpPr>
          <p:sp>
            <p:nvSpPr>
              <p:cNvPr id="8" name="任意多边形: 形状 7"/>
              <p:cNvSpPr/>
              <p:nvPr/>
            </p:nvSpPr>
            <p:spPr>
              <a:xfrm>
                <a:off x="1766586"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矩形 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p:cNvSpPr/>
              <p:nvPr/>
            </p:nvSpPr>
            <p:spPr>
              <a:xfrm>
                <a:off x="7146990" y="-1174188"/>
                <a:ext cx="5195455" cy="648997"/>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7" name="矩形 6"/>
            <p:cNvSpPr/>
            <p:nvPr/>
          </p:nvSpPr>
          <p:spPr>
            <a:xfrm>
              <a:off x="1606274" y="1078817"/>
              <a:ext cx="9775433" cy="461665"/>
            </a:xfrm>
            <a:prstGeom prst="rect">
              <a:avLst/>
            </a:prstGeom>
          </p:spPr>
          <p:txBody>
            <a:bodyPr wrap="none">
              <a:spAutoFit/>
            </a:bodyPr>
            <a:lstStyle/>
            <a:p>
              <a:pPr lvl="0" algn="ct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（三）“十三个方面成就”</a:t>
              </a:r>
              <a:r>
                <a:rPr lang="en-US" altLang="zh-CN"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a:t>
              </a:r>
              <a:r>
                <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rPr>
                <a:t>深刻揭示新思想的真理力量和实践伟力</a:t>
              </a:r>
              <a:endParaRPr lang="zh-CN" altLang="en-US" sz="2400" b="1" kern="100" dirty="0">
                <a:gradFill>
                  <a:gsLst>
                    <a:gs pos="0">
                      <a:schemeClr val="accent2">
                        <a:lumMod val="20000"/>
                        <a:lumOff val="80000"/>
                      </a:schemeClr>
                    </a:gs>
                    <a:gs pos="100000">
                      <a:schemeClr val="bg1"/>
                    </a:gs>
                  </a:gsLst>
                  <a:lin ang="16200000" scaled="1"/>
                </a:gradFill>
                <a:effectLst>
                  <a:outerShdw blurRad="38100" dist="38100" dir="2700000" algn="tl">
                    <a:srgbClr val="000000">
                      <a:alpha val="43137"/>
                    </a:srgbClr>
                  </a:outerShdw>
                </a:effectLst>
                <a:latin typeface="+mn-ea"/>
              </a:endParaRPr>
            </a:p>
          </p:txBody>
        </p:sp>
      </p:grpSp>
      <p:grpSp>
        <p:nvGrpSpPr>
          <p:cNvPr id="19" name="组合 18"/>
          <p:cNvGrpSpPr/>
          <p:nvPr/>
        </p:nvGrpSpPr>
        <p:grpSpPr>
          <a:xfrm>
            <a:off x="442176" y="2800824"/>
            <a:ext cx="11349404" cy="532137"/>
            <a:chOff x="394688" y="1201081"/>
            <a:chExt cx="11349404" cy="532137"/>
          </a:xfrm>
        </p:grpSpPr>
        <p:sp>
          <p:nvSpPr>
            <p:cNvPr id="21" name="平行四边形 20"/>
            <p:cNvSpPr/>
            <p:nvPr/>
          </p:nvSpPr>
          <p:spPr>
            <a:xfrm>
              <a:off x="394688" y="1201081"/>
              <a:ext cx="11349404" cy="532137"/>
            </a:xfrm>
            <a:prstGeom prst="parallelogram">
              <a:avLst>
                <a:gd name="adj" fmla="val 70076"/>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5025193" y="1236317"/>
              <a:ext cx="65172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w="38100">
                    <a:noFill/>
                  </a:ln>
                  <a:solidFill>
                    <a:schemeClr val="accent1"/>
                  </a:solidFill>
                  <a:effectLst/>
                  <a:uLnTx/>
                  <a:uFillTx/>
                  <a:latin typeface="微软雅黑" panose="020B0503020204020204" pitchFamily="34" charset="-122"/>
                  <a:ea typeface="微软雅黑" panose="020B0503020204020204" pitchFamily="34" charset="-122"/>
                  <a:cs typeface="+mn-cs"/>
                </a:rPr>
                <a:t>要与“十三个方面成就”结合起来、联系起来</a:t>
              </a:r>
              <a:endParaRPr kumimoji="0" lang="zh-CN" altLang="en-US" sz="2400" b="1" i="0" u="none" strike="noStrike" kern="1200" cap="none" spc="0" normalizeH="0" baseline="0" noProof="0" dirty="0">
                <a:ln w="38100">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grpSp>
      <p:grpSp>
        <p:nvGrpSpPr>
          <p:cNvPr id="27" name="组合 26"/>
          <p:cNvGrpSpPr/>
          <p:nvPr/>
        </p:nvGrpSpPr>
        <p:grpSpPr>
          <a:xfrm>
            <a:off x="653143" y="3811987"/>
            <a:ext cx="10885714" cy="1707867"/>
            <a:chOff x="653143" y="3768444"/>
            <a:chExt cx="10885714" cy="1707867"/>
          </a:xfrm>
        </p:grpSpPr>
        <p:sp>
          <p:nvSpPr>
            <p:cNvPr id="24" name="矩形 23"/>
            <p:cNvSpPr/>
            <p:nvPr/>
          </p:nvSpPr>
          <p:spPr>
            <a:xfrm>
              <a:off x="653143" y="3768444"/>
              <a:ext cx="10885714" cy="1707867"/>
            </a:xfrm>
            <a:prstGeom prst="rect">
              <a:avLst/>
            </a:prstGeom>
            <a:solidFill>
              <a:schemeClr val="bg1"/>
            </a:solidFill>
            <a:ln w="6350" cap="rnd" algn="ctr">
              <a:noFill/>
              <a:prstDash val="sysDot"/>
              <a:round/>
            </a:ln>
            <a:effectLst>
              <a:outerShdw blurRad="863600" sx="102000" sy="102000" algn="ctr" rotWithShape="0">
                <a:prstClr val="black">
                  <a:alpha val="20000"/>
                </a:prstClr>
              </a:outerShdw>
            </a:effectLst>
          </p:spPr>
          <p:txBody>
            <a:bodyPr wrap="none" rIns="576000" anchor="ctr"/>
            <a:lstStyle/>
            <a:p>
              <a:pPr algn="r" latinLnBrk="1"/>
              <a:endParaRPr kumimoji="1" lang="zh-CN" altLang="en-US" sz="1600" b="1">
                <a:solidFill>
                  <a:srgbClr val="000000"/>
                </a:solidFill>
                <a:cs typeface="+mn-ea"/>
                <a:sym typeface="+mn-lt"/>
              </a:endParaRPr>
            </a:p>
          </p:txBody>
        </p:sp>
        <p:sp>
          <p:nvSpPr>
            <p:cNvPr id="25" name="半闭框 24"/>
            <p:cNvSpPr/>
            <p:nvPr/>
          </p:nvSpPr>
          <p:spPr>
            <a:xfrm>
              <a:off x="817842" y="3852453"/>
              <a:ext cx="1148080" cy="1148080"/>
            </a:xfrm>
            <a:prstGeom prst="halfFrame">
              <a:avLst>
                <a:gd name="adj1" fmla="val 28023"/>
                <a:gd name="adj2" fmla="val 28023"/>
              </a:avLst>
            </a:prstGeom>
            <a:gradFill flip="none" rotWithShape="1">
              <a:gsLst>
                <a:gs pos="13000">
                  <a:schemeClr val="accent2">
                    <a:alpha val="50000"/>
                  </a:schemeClr>
                </a:gs>
                <a:gs pos="100000">
                  <a:schemeClr val="accent1"/>
                </a:gs>
                <a:gs pos="60000">
                  <a:schemeClr val="accent1">
                    <a:alpha val="60000"/>
                  </a:schemeClr>
                </a:gs>
              </a:gsLst>
              <a:lin ang="420000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26" name="半闭框 25"/>
            <p:cNvSpPr/>
            <p:nvPr/>
          </p:nvSpPr>
          <p:spPr>
            <a:xfrm flipH="1" flipV="1">
              <a:off x="10312567" y="4292514"/>
              <a:ext cx="1148080" cy="1148080"/>
            </a:xfrm>
            <a:prstGeom prst="halfFrame">
              <a:avLst>
                <a:gd name="adj1" fmla="val 28023"/>
                <a:gd name="adj2" fmla="val 28023"/>
              </a:avLst>
            </a:prstGeom>
            <a:gradFill flip="none" rotWithShape="1">
              <a:gsLst>
                <a:gs pos="13000">
                  <a:schemeClr val="accent2">
                    <a:alpha val="50000"/>
                  </a:schemeClr>
                </a:gs>
                <a:gs pos="100000">
                  <a:schemeClr val="accent1"/>
                </a:gs>
                <a:gs pos="60000">
                  <a:schemeClr val="accent1">
                    <a:alpha val="60000"/>
                  </a:schemeClr>
                </a:gs>
              </a:gsLst>
              <a:lin ang="4200000" scaled="0"/>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cs typeface="+mn-ea"/>
                <a:sym typeface="+mn-lt"/>
              </a:endParaRPr>
            </a:p>
          </p:txBody>
        </p:sp>
        <p:sp>
          <p:nvSpPr>
            <p:cNvPr id="6" name="矩形 5"/>
            <p:cNvSpPr/>
            <p:nvPr/>
          </p:nvSpPr>
          <p:spPr>
            <a:xfrm>
              <a:off x="1256924" y="4056838"/>
              <a:ext cx="9678153" cy="1131079"/>
            </a:xfrm>
            <a:prstGeom prst="rect">
              <a:avLst/>
            </a:prstGeom>
          </p:spPr>
          <p:txBody>
            <a:bodyPr wrap="square">
              <a:spAutoFit/>
            </a:bodyPr>
            <a:lstStyle/>
            <a:p>
              <a:pPr lvl="0" indent="629920">
                <a:lnSpc>
                  <a:spcPct val="150000"/>
                </a:lnSpc>
              </a:pPr>
              <a:r>
                <a:rPr lang="zh-CN" altLang="en-US" sz="2400" kern="100" dirty="0">
                  <a:solidFill>
                    <a:prstClr val="black"/>
                  </a:solidFill>
                  <a:latin typeface="微软雅黑" panose="020B0503020204020204" pitchFamily="34" charset="-122"/>
                </a:rPr>
                <a:t>要从党的十八大以来取得的历史性成就和发生的历史性变革中</a:t>
              </a:r>
              <a:r>
                <a:rPr lang="zh-CN" altLang="en-US" sz="2400" b="1" kern="100" dirty="0">
                  <a:solidFill>
                    <a:srgbClr val="C00000"/>
                  </a:solidFill>
                  <a:latin typeface="微软雅黑" panose="020B0503020204020204" pitchFamily="34" charset="-122"/>
                </a:rPr>
                <a:t>深化认识</a:t>
              </a:r>
              <a:r>
                <a:rPr lang="zh-CN" altLang="en-US" sz="2400" kern="100" dirty="0">
                  <a:solidFill>
                    <a:prstClr val="black"/>
                  </a:solidFill>
                  <a:latin typeface="微软雅黑" panose="020B0503020204020204" pitchFamily="34" charset="-122"/>
                </a:rPr>
                <a:t>习近平新时代中国特色社会主义思想的丰富内涵和精神实质。</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28" name="PA-文本框 5"/>
          <p:cNvSpPr txBox="1"/>
          <p:nvPr>
            <p:custDataLst>
              <p:tags r:id="rId2"/>
            </p:custDataLst>
          </p:nvPr>
        </p:nvSpPr>
        <p:spPr>
          <a:xfrm>
            <a:off x="564506" y="2610262"/>
            <a:ext cx="4417553" cy="715681"/>
          </a:xfrm>
          <a:custGeom>
            <a:avLst/>
            <a:gdLst/>
            <a:ahLst/>
            <a:cxnLst/>
            <a:rect l="l" t="t" r="r" b="b"/>
            <a:pathLst>
              <a:path w="4417553" h="715681">
                <a:moveTo>
                  <a:pt x="983420" y="624554"/>
                </a:moveTo>
                <a:cubicBezTo>
                  <a:pt x="983877" y="625011"/>
                  <a:pt x="982391" y="626954"/>
                  <a:pt x="978962" y="630383"/>
                </a:cubicBezTo>
                <a:cubicBezTo>
                  <a:pt x="975533" y="633812"/>
                  <a:pt x="971647" y="637127"/>
                  <a:pt x="967304" y="640327"/>
                </a:cubicBezTo>
                <a:cubicBezTo>
                  <a:pt x="962960" y="643528"/>
                  <a:pt x="960331" y="645128"/>
                  <a:pt x="959417" y="645128"/>
                </a:cubicBezTo>
                <a:cubicBezTo>
                  <a:pt x="957131" y="645128"/>
                  <a:pt x="960331" y="641470"/>
                  <a:pt x="969018" y="634155"/>
                </a:cubicBezTo>
                <a:cubicBezTo>
                  <a:pt x="977705" y="626840"/>
                  <a:pt x="982505" y="623639"/>
                  <a:pt x="983420" y="624554"/>
                </a:cubicBezTo>
                <a:close/>
                <a:moveTo>
                  <a:pt x="3113667" y="474878"/>
                </a:moveTo>
                <a:cubicBezTo>
                  <a:pt x="3113438" y="474764"/>
                  <a:pt x="3113210" y="475049"/>
                  <a:pt x="3112981" y="475735"/>
                </a:cubicBezTo>
                <a:cubicBezTo>
                  <a:pt x="3112524" y="476192"/>
                  <a:pt x="3112295" y="477107"/>
                  <a:pt x="3112295" y="478478"/>
                </a:cubicBezTo>
                <a:cubicBezTo>
                  <a:pt x="3112752" y="481679"/>
                  <a:pt x="3113438" y="483279"/>
                  <a:pt x="3114352" y="483279"/>
                </a:cubicBezTo>
                <a:cubicBezTo>
                  <a:pt x="3115724" y="481907"/>
                  <a:pt x="3115724" y="479621"/>
                  <a:pt x="3114352" y="476421"/>
                </a:cubicBezTo>
                <a:cubicBezTo>
                  <a:pt x="3114124" y="475507"/>
                  <a:pt x="3113895" y="474992"/>
                  <a:pt x="3113667" y="474878"/>
                </a:cubicBezTo>
                <a:close/>
                <a:moveTo>
                  <a:pt x="3116410" y="458590"/>
                </a:moveTo>
                <a:cubicBezTo>
                  <a:pt x="3115953" y="459047"/>
                  <a:pt x="3115496" y="459962"/>
                  <a:pt x="3115038" y="461333"/>
                </a:cubicBezTo>
                <a:cubicBezTo>
                  <a:pt x="3114581" y="461791"/>
                  <a:pt x="3114352" y="462248"/>
                  <a:pt x="3114352" y="462705"/>
                </a:cubicBezTo>
                <a:cubicBezTo>
                  <a:pt x="3112981" y="466363"/>
                  <a:pt x="3112752" y="468877"/>
                  <a:pt x="3113667" y="470249"/>
                </a:cubicBezTo>
                <a:cubicBezTo>
                  <a:pt x="3114581" y="470706"/>
                  <a:pt x="3115724" y="469792"/>
                  <a:pt x="3117096" y="467506"/>
                </a:cubicBezTo>
                <a:cubicBezTo>
                  <a:pt x="3117096" y="467048"/>
                  <a:pt x="3117324" y="466591"/>
                  <a:pt x="3117782" y="466134"/>
                </a:cubicBezTo>
                <a:cubicBezTo>
                  <a:pt x="3118696" y="462476"/>
                  <a:pt x="3118696" y="459962"/>
                  <a:pt x="3117782" y="458590"/>
                </a:cubicBezTo>
                <a:cubicBezTo>
                  <a:pt x="3117324" y="458133"/>
                  <a:pt x="3116867" y="458133"/>
                  <a:pt x="3116410" y="458590"/>
                </a:cubicBezTo>
                <a:close/>
                <a:moveTo>
                  <a:pt x="3499391" y="440759"/>
                </a:moveTo>
                <a:lnTo>
                  <a:pt x="3498706" y="444188"/>
                </a:lnTo>
                <a:cubicBezTo>
                  <a:pt x="3497791" y="446017"/>
                  <a:pt x="3496191" y="448303"/>
                  <a:pt x="3493905" y="451046"/>
                </a:cubicBezTo>
                <a:cubicBezTo>
                  <a:pt x="3492533" y="452875"/>
                  <a:pt x="3491276" y="454475"/>
                  <a:pt x="3490133" y="455847"/>
                </a:cubicBezTo>
                <a:cubicBezTo>
                  <a:pt x="3488990" y="457219"/>
                  <a:pt x="3487961" y="458247"/>
                  <a:pt x="3487047" y="458933"/>
                </a:cubicBezTo>
                <a:cubicBezTo>
                  <a:pt x="3486132" y="459619"/>
                  <a:pt x="3485675" y="459733"/>
                  <a:pt x="3485675" y="459276"/>
                </a:cubicBezTo>
                <a:cubicBezTo>
                  <a:pt x="3484761" y="458362"/>
                  <a:pt x="3486818" y="454933"/>
                  <a:pt x="3491848" y="448989"/>
                </a:cubicBezTo>
                <a:cubicBezTo>
                  <a:pt x="3495962" y="443960"/>
                  <a:pt x="3498477" y="441217"/>
                  <a:pt x="3499391" y="440759"/>
                </a:cubicBezTo>
                <a:close/>
                <a:moveTo>
                  <a:pt x="3519965" y="407841"/>
                </a:moveTo>
                <a:cubicBezTo>
                  <a:pt x="3521337" y="407841"/>
                  <a:pt x="3519737" y="411270"/>
                  <a:pt x="3515165" y="418128"/>
                </a:cubicBezTo>
                <a:cubicBezTo>
                  <a:pt x="3511964" y="423157"/>
                  <a:pt x="3509678" y="426358"/>
                  <a:pt x="3508307" y="427729"/>
                </a:cubicBezTo>
                <a:cubicBezTo>
                  <a:pt x="3507849" y="427729"/>
                  <a:pt x="3507621" y="427501"/>
                  <a:pt x="3507621" y="427043"/>
                </a:cubicBezTo>
                <a:cubicBezTo>
                  <a:pt x="3507621" y="425672"/>
                  <a:pt x="3508993" y="422471"/>
                  <a:pt x="3511736" y="417442"/>
                </a:cubicBezTo>
                <a:cubicBezTo>
                  <a:pt x="3515851" y="411041"/>
                  <a:pt x="3518594" y="407841"/>
                  <a:pt x="3519965" y="407841"/>
                </a:cubicBezTo>
                <a:close/>
                <a:moveTo>
                  <a:pt x="3537453" y="382466"/>
                </a:moveTo>
                <a:cubicBezTo>
                  <a:pt x="3538139" y="382466"/>
                  <a:pt x="3537682" y="384067"/>
                  <a:pt x="3536082" y="387267"/>
                </a:cubicBezTo>
                <a:cubicBezTo>
                  <a:pt x="3534481" y="390467"/>
                  <a:pt x="3532653" y="393668"/>
                  <a:pt x="3530595" y="396868"/>
                </a:cubicBezTo>
                <a:cubicBezTo>
                  <a:pt x="3528538" y="400069"/>
                  <a:pt x="3527052" y="402126"/>
                  <a:pt x="3526137" y="403040"/>
                </a:cubicBezTo>
                <a:cubicBezTo>
                  <a:pt x="3523851" y="403955"/>
                  <a:pt x="3522709" y="403955"/>
                  <a:pt x="3522709" y="403040"/>
                </a:cubicBezTo>
                <a:cubicBezTo>
                  <a:pt x="3522709" y="401669"/>
                  <a:pt x="3524994" y="397783"/>
                  <a:pt x="3529567" y="391382"/>
                </a:cubicBezTo>
                <a:cubicBezTo>
                  <a:pt x="3534138" y="385438"/>
                  <a:pt x="3536768" y="382466"/>
                  <a:pt x="3537453" y="382466"/>
                </a:cubicBezTo>
                <a:close/>
                <a:moveTo>
                  <a:pt x="3821717" y="328974"/>
                </a:moveTo>
                <a:cubicBezTo>
                  <a:pt x="3822632" y="328517"/>
                  <a:pt x="3823089" y="328974"/>
                  <a:pt x="3823089" y="330346"/>
                </a:cubicBezTo>
                <a:cubicBezTo>
                  <a:pt x="3823546" y="331717"/>
                  <a:pt x="3823317" y="333546"/>
                  <a:pt x="3822403" y="335832"/>
                </a:cubicBezTo>
                <a:cubicBezTo>
                  <a:pt x="3817831" y="352291"/>
                  <a:pt x="3814631" y="360292"/>
                  <a:pt x="3812802" y="359835"/>
                </a:cubicBezTo>
                <a:cubicBezTo>
                  <a:pt x="3811887" y="358921"/>
                  <a:pt x="3812573" y="354806"/>
                  <a:pt x="3814859" y="347491"/>
                </a:cubicBezTo>
                <a:cubicBezTo>
                  <a:pt x="3817145" y="340175"/>
                  <a:pt x="3818631" y="335375"/>
                  <a:pt x="3819317" y="333089"/>
                </a:cubicBezTo>
                <a:cubicBezTo>
                  <a:pt x="3820003" y="330803"/>
                  <a:pt x="3820803" y="329431"/>
                  <a:pt x="3821717" y="328974"/>
                </a:cubicBezTo>
                <a:close/>
                <a:moveTo>
                  <a:pt x="3578944" y="325545"/>
                </a:moveTo>
                <a:cubicBezTo>
                  <a:pt x="3579401" y="325545"/>
                  <a:pt x="3578715" y="326917"/>
                  <a:pt x="3576887" y="329660"/>
                </a:cubicBezTo>
                <a:cubicBezTo>
                  <a:pt x="3568200" y="343833"/>
                  <a:pt x="3561570" y="352520"/>
                  <a:pt x="3556999" y="355720"/>
                </a:cubicBezTo>
                <a:cubicBezTo>
                  <a:pt x="3556999" y="353434"/>
                  <a:pt x="3560199" y="347948"/>
                  <a:pt x="3566600" y="339261"/>
                </a:cubicBezTo>
                <a:cubicBezTo>
                  <a:pt x="3573458" y="330117"/>
                  <a:pt x="3577573" y="325545"/>
                  <a:pt x="3578944" y="325545"/>
                </a:cubicBezTo>
                <a:close/>
                <a:moveTo>
                  <a:pt x="4026171" y="310457"/>
                </a:moveTo>
                <a:cubicBezTo>
                  <a:pt x="4023485" y="311143"/>
                  <a:pt x="4019685" y="312743"/>
                  <a:pt x="4014770" y="315258"/>
                </a:cubicBezTo>
                <a:cubicBezTo>
                  <a:pt x="4004940" y="320287"/>
                  <a:pt x="3997739" y="323259"/>
                  <a:pt x="3993167" y="324173"/>
                </a:cubicBezTo>
                <a:cubicBezTo>
                  <a:pt x="3983566" y="325545"/>
                  <a:pt x="3985166" y="331946"/>
                  <a:pt x="3997968" y="343376"/>
                </a:cubicBezTo>
                <a:cubicBezTo>
                  <a:pt x="4005283" y="349777"/>
                  <a:pt x="4008941" y="353891"/>
                  <a:pt x="4008941" y="355720"/>
                </a:cubicBezTo>
                <a:cubicBezTo>
                  <a:pt x="4008941" y="357549"/>
                  <a:pt x="4010769" y="359606"/>
                  <a:pt x="4014427" y="361892"/>
                </a:cubicBezTo>
                <a:cubicBezTo>
                  <a:pt x="4016256" y="363264"/>
                  <a:pt x="4017056" y="364636"/>
                  <a:pt x="4016827" y="366007"/>
                </a:cubicBezTo>
                <a:cubicBezTo>
                  <a:pt x="4016599" y="367379"/>
                  <a:pt x="4014884" y="369665"/>
                  <a:pt x="4011684" y="372865"/>
                </a:cubicBezTo>
                <a:cubicBezTo>
                  <a:pt x="4007112" y="377437"/>
                  <a:pt x="4000482" y="382238"/>
                  <a:pt x="3991796" y="387267"/>
                </a:cubicBezTo>
                <a:lnTo>
                  <a:pt x="3979451" y="394811"/>
                </a:lnTo>
                <a:lnTo>
                  <a:pt x="3993167" y="394811"/>
                </a:lnTo>
                <a:cubicBezTo>
                  <a:pt x="4007340" y="394811"/>
                  <a:pt x="4015341" y="392525"/>
                  <a:pt x="4017170" y="387953"/>
                </a:cubicBezTo>
                <a:cubicBezTo>
                  <a:pt x="4017627" y="387038"/>
                  <a:pt x="4017627" y="386124"/>
                  <a:pt x="4017170" y="385210"/>
                </a:cubicBezTo>
                <a:cubicBezTo>
                  <a:pt x="4015799" y="383381"/>
                  <a:pt x="4016027" y="381209"/>
                  <a:pt x="4017856" y="378694"/>
                </a:cubicBezTo>
                <a:cubicBezTo>
                  <a:pt x="4019685" y="376180"/>
                  <a:pt x="4022542" y="364864"/>
                  <a:pt x="4026429" y="344747"/>
                </a:cubicBezTo>
                <a:cubicBezTo>
                  <a:pt x="4030315" y="324631"/>
                  <a:pt x="4031801" y="313429"/>
                  <a:pt x="4030886" y="311143"/>
                </a:cubicBezTo>
                <a:cubicBezTo>
                  <a:pt x="4030429" y="310000"/>
                  <a:pt x="4028857" y="309772"/>
                  <a:pt x="4026171" y="310457"/>
                </a:cubicBezTo>
                <a:close/>
                <a:moveTo>
                  <a:pt x="3890983" y="300856"/>
                </a:moveTo>
                <a:lnTo>
                  <a:pt x="3886183" y="312515"/>
                </a:lnTo>
                <a:cubicBezTo>
                  <a:pt x="3879325" y="328517"/>
                  <a:pt x="3877953" y="338118"/>
                  <a:pt x="3882068" y="341318"/>
                </a:cubicBezTo>
                <a:cubicBezTo>
                  <a:pt x="3886183" y="344519"/>
                  <a:pt x="3896469" y="342004"/>
                  <a:pt x="3912929" y="333775"/>
                </a:cubicBezTo>
                <a:cubicBezTo>
                  <a:pt x="3924359" y="328288"/>
                  <a:pt x="3931217" y="324402"/>
                  <a:pt x="3933503" y="322116"/>
                </a:cubicBezTo>
                <a:cubicBezTo>
                  <a:pt x="3935789" y="319830"/>
                  <a:pt x="3936932" y="316172"/>
                  <a:pt x="3936932" y="311143"/>
                </a:cubicBezTo>
                <a:lnTo>
                  <a:pt x="3936932" y="300856"/>
                </a:lnTo>
                <a:lnTo>
                  <a:pt x="3914300" y="300856"/>
                </a:lnTo>
                <a:close/>
                <a:moveTo>
                  <a:pt x="3596775" y="298113"/>
                </a:moveTo>
                <a:cubicBezTo>
                  <a:pt x="3597689" y="297656"/>
                  <a:pt x="3595403" y="301771"/>
                  <a:pt x="3589917" y="310457"/>
                </a:cubicBezTo>
                <a:cubicBezTo>
                  <a:pt x="3588088" y="312743"/>
                  <a:pt x="3586488" y="314801"/>
                  <a:pt x="3585116" y="316630"/>
                </a:cubicBezTo>
                <a:cubicBezTo>
                  <a:pt x="3583745" y="318458"/>
                  <a:pt x="3582601" y="319830"/>
                  <a:pt x="3581687" y="320744"/>
                </a:cubicBezTo>
                <a:cubicBezTo>
                  <a:pt x="3580773" y="321659"/>
                  <a:pt x="3580087" y="321887"/>
                  <a:pt x="3579630" y="321430"/>
                </a:cubicBezTo>
                <a:cubicBezTo>
                  <a:pt x="3578715" y="320516"/>
                  <a:pt x="3581230" y="316172"/>
                  <a:pt x="3587174" y="308400"/>
                </a:cubicBezTo>
                <a:cubicBezTo>
                  <a:pt x="3592203" y="301999"/>
                  <a:pt x="3595403" y="298570"/>
                  <a:pt x="3596775" y="298113"/>
                </a:cubicBezTo>
                <a:close/>
                <a:moveTo>
                  <a:pt x="3838862" y="286454"/>
                </a:moveTo>
                <a:cubicBezTo>
                  <a:pt x="3840234" y="287826"/>
                  <a:pt x="3839548" y="289655"/>
                  <a:pt x="3836805" y="291941"/>
                </a:cubicBezTo>
                <a:cubicBezTo>
                  <a:pt x="3835433" y="293770"/>
                  <a:pt x="3834633" y="294570"/>
                  <a:pt x="3834405" y="294341"/>
                </a:cubicBezTo>
                <a:cubicBezTo>
                  <a:pt x="3834176" y="294112"/>
                  <a:pt x="3834519" y="292855"/>
                  <a:pt x="3835433" y="290569"/>
                </a:cubicBezTo>
                <a:cubicBezTo>
                  <a:pt x="3835890" y="288740"/>
                  <a:pt x="3836462" y="287483"/>
                  <a:pt x="3837148" y="286797"/>
                </a:cubicBezTo>
                <a:cubicBezTo>
                  <a:pt x="3837834" y="286111"/>
                  <a:pt x="3838405" y="285997"/>
                  <a:pt x="3838862" y="286454"/>
                </a:cubicBezTo>
                <a:close/>
                <a:moveTo>
                  <a:pt x="892894" y="277539"/>
                </a:moveTo>
                <a:cubicBezTo>
                  <a:pt x="896552" y="277539"/>
                  <a:pt x="897238" y="278453"/>
                  <a:pt x="894952" y="280282"/>
                </a:cubicBezTo>
                <a:cubicBezTo>
                  <a:pt x="894037" y="281197"/>
                  <a:pt x="892894" y="281882"/>
                  <a:pt x="891523" y="282340"/>
                </a:cubicBezTo>
                <a:cubicBezTo>
                  <a:pt x="889237" y="282340"/>
                  <a:pt x="888094" y="281882"/>
                  <a:pt x="888094" y="280968"/>
                </a:cubicBezTo>
                <a:cubicBezTo>
                  <a:pt x="889465" y="278682"/>
                  <a:pt x="891066" y="277539"/>
                  <a:pt x="892894" y="277539"/>
                </a:cubicBezTo>
                <a:close/>
                <a:moveTo>
                  <a:pt x="2484226" y="277282"/>
                </a:moveTo>
                <a:cubicBezTo>
                  <a:pt x="2485198" y="277110"/>
                  <a:pt x="2486312" y="277310"/>
                  <a:pt x="2487569" y="277882"/>
                </a:cubicBezTo>
                <a:cubicBezTo>
                  <a:pt x="2490084" y="279025"/>
                  <a:pt x="2496142" y="283025"/>
                  <a:pt x="2505743" y="289883"/>
                </a:cubicBezTo>
                <a:cubicBezTo>
                  <a:pt x="2519002" y="299485"/>
                  <a:pt x="2528603" y="307257"/>
                  <a:pt x="2534547" y="313201"/>
                </a:cubicBezTo>
                <a:cubicBezTo>
                  <a:pt x="2540490" y="319144"/>
                  <a:pt x="2544834" y="325774"/>
                  <a:pt x="2547577" y="333089"/>
                </a:cubicBezTo>
                <a:cubicBezTo>
                  <a:pt x="2550777" y="342233"/>
                  <a:pt x="2553749" y="348176"/>
                  <a:pt x="2556492" y="350920"/>
                </a:cubicBezTo>
                <a:cubicBezTo>
                  <a:pt x="2560607" y="355034"/>
                  <a:pt x="2564722" y="369436"/>
                  <a:pt x="2568837" y="394125"/>
                </a:cubicBezTo>
                <a:cubicBezTo>
                  <a:pt x="2571123" y="410127"/>
                  <a:pt x="2572151" y="428986"/>
                  <a:pt x="2571923" y="450703"/>
                </a:cubicBezTo>
                <a:cubicBezTo>
                  <a:pt x="2571694" y="472420"/>
                  <a:pt x="2570437" y="492537"/>
                  <a:pt x="2568151" y="511054"/>
                </a:cubicBezTo>
                <a:cubicBezTo>
                  <a:pt x="2565865" y="529570"/>
                  <a:pt x="2563122" y="537914"/>
                  <a:pt x="2559921" y="536086"/>
                </a:cubicBezTo>
                <a:cubicBezTo>
                  <a:pt x="2559007" y="535171"/>
                  <a:pt x="2558550" y="535171"/>
                  <a:pt x="2558550" y="536086"/>
                </a:cubicBezTo>
                <a:cubicBezTo>
                  <a:pt x="2558550" y="536086"/>
                  <a:pt x="2558550" y="536771"/>
                  <a:pt x="2558550" y="538143"/>
                </a:cubicBezTo>
                <a:cubicBezTo>
                  <a:pt x="2559464" y="540429"/>
                  <a:pt x="2557521" y="545230"/>
                  <a:pt x="2552720" y="552545"/>
                </a:cubicBezTo>
                <a:cubicBezTo>
                  <a:pt x="2547920" y="559860"/>
                  <a:pt x="2545520" y="564889"/>
                  <a:pt x="2545520" y="567632"/>
                </a:cubicBezTo>
                <a:cubicBezTo>
                  <a:pt x="2545520" y="571747"/>
                  <a:pt x="2543919" y="576776"/>
                  <a:pt x="2540719" y="582720"/>
                </a:cubicBezTo>
                <a:cubicBezTo>
                  <a:pt x="2537518" y="588664"/>
                  <a:pt x="2534547" y="592093"/>
                  <a:pt x="2531804" y="593007"/>
                </a:cubicBezTo>
                <a:cubicBezTo>
                  <a:pt x="2527689" y="594379"/>
                  <a:pt x="2526089" y="596436"/>
                  <a:pt x="2527003" y="599179"/>
                </a:cubicBezTo>
                <a:cubicBezTo>
                  <a:pt x="2527460" y="600094"/>
                  <a:pt x="2527460" y="600894"/>
                  <a:pt x="2527003" y="601579"/>
                </a:cubicBezTo>
                <a:cubicBezTo>
                  <a:pt x="2526546" y="602265"/>
                  <a:pt x="2525860" y="602494"/>
                  <a:pt x="2524946" y="602265"/>
                </a:cubicBezTo>
                <a:cubicBezTo>
                  <a:pt x="2524031" y="602037"/>
                  <a:pt x="2523117" y="602722"/>
                  <a:pt x="2522202" y="604323"/>
                </a:cubicBezTo>
                <a:cubicBezTo>
                  <a:pt x="2521288" y="605923"/>
                  <a:pt x="2520602" y="607866"/>
                  <a:pt x="2520145" y="610152"/>
                </a:cubicBezTo>
                <a:cubicBezTo>
                  <a:pt x="2519688" y="615638"/>
                  <a:pt x="2518659" y="620325"/>
                  <a:pt x="2517059" y="624211"/>
                </a:cubicBezTo>
                <a:cubicBezTo>
                  <a:pt x="2515459" y="628097"/>
                  <a:pt x="2513059" y="634612"/>
                  <a:pt x="2509858" y="643756"/>
                </a:cubicBezTo>
                <a:cubicBezTo>
                  <a:pt x="2506657" y="652900"/>
                  <a:pt x="2504143" y="657929"/>
                  <a:pt x="2502314" y="658844"/>
                </a:cubicBezTo>
                <a:cubicBezTo>
                  <a:pt x="2500485" y="659758"/>
                  <a:pt x="2499571" y="662273"/>
                  <a:pt x="2499571" y="666388"/>
                </a:cubicBezTo>
                <a:cubicBezTo>
                  <a:pt x="2499571" y="670045"/>
                  <a:pt x="2496599" y="675989"/>
                  <a:pt x="2490656" y="684218"/>
                </a:cubicBezTo>
                <a:cubicBezTo>
                  <a:pt x="2484712" y="692448"/>
                  <a:pt x="2480597" y="696106"/>
                  <a:pt x="2478311" y="695191"/>
                </a:cubicBezTo>
                <a:cubicBezTo>
                  <a:pt x="2475568" y="694277"/>
                  <a:pt x="2472825" y="696563"/>
                  <a:pt x="2470082" y="702049"/>
                </a:cubicBezTo>
                <a:cubicBezTo>
                  <a:pt x="2467338" y="707078"/>
                  <a:pt x="2465967" y="708450"/>
                  <a:pt x="2465967" y="706164"/>
                </a:cubicBezTo>
                <a:cubicBezTo>
                  <a:pt x="2465967" y="706164"/>
                  <a:pt x="2465967" y="705478"/>
                  <a:pt x="2465967" y="704107"/>
                </a:cubicBezTo>
                <a:cubicBezTo>
                  <a:pt x="2465509" y="700449"/>
                  <a:pt x="2466653" y="694277"/>
                  <a:pt x="2469396" y="685590"/>
                </a:cubicBezTo>
                <a:cubicBezTo>
                  <a:pt x="2472139" y="676903"/>
                  <a:pt x="2475225" y="663530"/>
                  <a:pt x="2478654" y="645471"/>
                </a:cubicBezTo>
                <a:cubicBezTo>
                  <a:pt x="2482083" y="627411"/>
                  <a:pt x="2485169" y="617239"/>
                  <a:pt x="2487912" y="614953"/>
                </a:cubicBezTo>
                <a:cubicBezTo>
                  <a:pt x="2490656" y="612667"/>
                  <a:pt x="2491570" y="608323"/>
                  <a:pt x="2490656" y="601922"/>
                </a:cubicBezTo>
                <a:cubicBezTo>
                  <a:pt x="2490198" y="595979"/>
                  <a:pt x="2490427" y="593007"/>
                  <a:pt x="2491341" y="593007"/>
                </a:cubicBezTo>
                <a:cubicBezTo>
                  <a:pt x="2492256" y="593464"/>
                  <a:pt x="2493056" y="593236"/>
                  <a:pt x="2493742" y="592321"/>
                </a:cubicBezTo>
                <a:cubicBezTo>
                  <a:pt x="2494427" y="591407"/>
                  <a:pt x="2494770" y="590264"/>
                  <a:pt x="2494770" y="588892"/>
                </a:cubicBezTo>
                <a:cubicBezTo>
                  <a:pt x="2496142" y="584320"/>
                  <a:pt x="2495685" y="581577"/>
                  <a:pt x="2493399" y="580663"/>
                </a:cubicBezTo>
                <a:cubicBezTo>
                  <a:pt x="2492484" y="580205"/>
                  <a:pt x="2491341" y="581120"/>
                  <a:pt x="2489970" y="583406"/>
                </a:cubicBezTo>
                <a:cubicBezTo>
                  <a:pt x="2489513" y="584777"/>
                  <a:pt x="2489284" y="584777"/>
                  <a:pt x="2489284" y="583406"/>
                </a:cubicBezTo>
                <a:cubicBezTo>
                  <a:pt x="2489284" y="582949"/>
                  <a:pt x="2489513" y="581806"/>
                  <a:pt x="2489970" y="579977"/>
                </a:cubicBezTo>
                <a:cubicBezTo>
                  <a:pt x="2490884" y="575405"/>
                  <a:pt x="2491341" y="569690"/>
                  <a:pt x="2491341" y="562832"/>
                </a:cubicBezTo>
                <a:lnTo>
                  <a:pt x="2492713" y="555974"/>
                </a:lnTo>
                <a:cubicBezTo>
                  <a:pt x="2493170" y="556431"/>
                  <a:pt x="2493627" y="557345"/>
                  <a:pt x="2494085" y="558717"/>
                </a:cubicBezTo>
                <a:cubicBezTo>
                  <a:pt x="2495456" y="562375"/>
                  <a:pt x="2496828" y="562832"/>
                  <a:pt x="2498199" y="560089"/>
                </a:cubicBezTo>
                <a:cubicBezTo>
                  <a:pt x="2499114" y="557345"/>
                  <a:pt x="2500714" y="548887"/>
                  <a:pt x="2503000" y="534714"/>
                </a:cubicBezTo>
                <a:cubicBezTo>
                  <a:pt x="2505286" y="520541"/>
                  <a:pt x="2506429" y="511854"/>
                  <a:pt x="2506429" y="508654"/>
                </a:cubicBezTo>
                <a:cubicBezTo>
                  <a:pt x="2506429" y="505910"/>
                  <a:pt x="2507343" y="500195"/>
                  <a:pt x="2509172" y="491509"/>
                </a:cubicBezTo>
                <a:cubicBezTo>
                  <a:pt x="2510544" y="484193"/>
                  <a:pt x="2511344" y="464305"/>
                  <a:pt x="2511573" y="431844"/>
                </a:cubicBezTo>
                <a:cubicBezTo>
                  <a:pt x="2511801" y="399383"/>
                  <a:pt x="2511230" y="376066"/>
                  <a:pt x="2509858" y="361892"/>
                </a:cubicBezTo>
                <a:cubicBezTo>
                  <a:pt x="2508944" y="348634"/>
                  <a:pt x="2506201" y="338575"/>
                  <a:pt x="2501628" y="331717"/>
                </a:cubicBezTo>
                <a:cubicBezTo>
                  <a:pt x="2488827" y="310229"/>
                  <a:pt x="2484255" y="298799"/>
                  <a:pt x="2487912" y="297427"/>
                </a:cubicBezTo>
                <a:cubicBezTo>
                  <a:pt x="2489741" y="296970"/>
                  <a:pt x="2490884" y="296284"/>
                  <a:pt x="2491341" y="295370"/>
                </a:cubicBezTo>
                <a:cubicBezTo>
                  <a:pt x="2491798" y="294455"/>
                  <a:pt x="2491456" y="293541"/>
                  <a:pt x="2490313" y="292627"/>
                </a:cubicBezTo>
                <a:cubicBezTo>
                  <a:pt x="2489170" y="291712"/>
                  <a:pt x="2487684" y="291255"/>
                  <a:pt x="2485855" y="291255"/>
                </a:cubicBezTo>
                <a:cubicBezTo>
                  <a:pt x="2482655" y="291255"/>
                  <a:pt x="2480597" y="289769"/>
                  <a:pt x="2479683" y="286797"/>
                </a:cubicBezTo>
                <a:cubicBezTo>
                  <a:pt x="2478768" y="283825"/>
                  <a:pt x="2479454" y="281197"/>
                  <a:pt x="2481740" y="278911"/>
                </a:cubicBezTo>
                <a:cubicBezTo>
                  <a:pt x="2482426" y="277996"/>
                  <a:pt x="2483255" y="277453"/>
                  <a:pt x="2484226" y="277282"/>
                </a:cubicBezTo>
                <a:close/>
                <a:moveTo>
                  <a:pt x="912783" y="271367"/>
                </a:moveTo>
                <a:cubicBezTo>
                  <a:pt x="914611" y="271367"/>
                  <a:pt x="915526" y="271595"/>
                  <a:pt x="915526" y="272053"/>
                </a:cubicBezTo>
                <a:cubicBezTo>
                  <a:pt x="915526" y="272510"/>
                  <a:pt x="914611" y="273424"/>
                  <a:pt x="912783" y="274796"/>
                </a:cubicBezTo>
                <a:cubicBezTo>
                  <a:pt x="909582" y="276625"/>
                  <a:pt x="906382" y="277539"/>
                  <a:pt x="903181" y="277539"/>
                </a:cubicBezTo>
                <a:cubicBezTo>
                  <a:pt x="900895" y="277539"/>
                  <a:pt x="899752" y="277425"/>
                  <a:pt x="899752" y="277196"/>
                </a:cubicBezTo>
                <a:cubicBezTo>
                  <a:pt x="899752" y="276967"/>
                  <a:pt x="900895" y="276167"/>
                  <a:pt x="903181" y="274796"/>
                </a:cubicBezTo>
                <a:cubicBezTo>
                  <a:pt x="906382" y="272510"/>
                  <a:pt x="909582" y="271367"/>
                  <a:pt x="912783" y="271367"/>
                </a:cubicBezTo>
                <a:close/>
                <a:moveTo>
                  <a:pt x="3051602" y="265880"/>
                </a:moveTo>
                <a:cubicBezTo>
                  <a:pt x="3050916" y="265423"/>
                  <a:pt x="3046458" y="268166"/>
                  <a:pt x="3038229" y="274110"/>
                </a:cubicBezTo>
                <a:cubicBezTo>
                  <a:pt x="3027713" y="281425"/>
                  <a:pt x="3023599" y="288055"/>
                  <a:pt x="3025884" y="293998"/>
                </a:cubicBezTo>
                <a:cubicBezTo>
                  <a:pt x="3027256" y="298113"/>
                  <a:pt x="3032057" y="298570"/>
                  <a:pt x="3040286" y="295370"/>
                </a:cubicBezTo>
                <a:cubicBezTo>
                  <a:pt x="3043944" y="293998"/>
                  <a:pt x="3046916" y="288855"/>
                  <a:pt x="3049201" y="279939"/>
                </a:cubicBezTo>
                <a:cubicBezTo>
                  <a:pt x="3051488" y="271024"/>
                  <a:pt x="3052288" y="266338"/>
                  <a:pt x="3051602" y="265880"/>
                </a:cubicBezTo>
                <a:close/>
                <a:moveTo>
                  <a:pt x="933356" y="265880"/>
                </a:moveTo>
                <a:cubicBezTo>
                  <a:pt x="933356" y="265880"/>
                  <a:pt x="934957" y="265880"/>
                  <a:pt x="938157" y="265880"/>
                </a:cubicBezTo>
                <a:lnTo>
                  <a:pt x="933356" y="267252"/>
                </a:lnTo>
                <a:cubicBezTo>
                  <a:pt x="929242" y="268166"/>
                  <a:pt x="925813" y="269767"/>
                  <a:pt x="923069" y="272053"/>
                </a:cubicBezTo>
                <a:cubicBezTo>
                  <a:pt x="920326" y="274339"/>
                  <a:pt x="918955" y="274339"/>
                  <a:pt x="918955" y="272053"/>
                </a:cubicBezTo>
                <a:cubicBezTo>
                  <a:pt x="918955" y="269767"/>
                  <a:pt x="920326" y="268166"/>
                  <a:pt x="923069" y="267252"/>
                </a:cubicBezTo>
                <a:cubicBezTo>
                  <a:pt x="925813" y="266338"/>
                  <a:pt x="929242" y="265880"/>
                  <a:pt x="933356" y="265880"/>
                </a:cubicBezTo>
                <a:close/>
                <a:moveTo>
                  <a:pt x="979305" y="252164"/>
                </a:moveTo>
                <a:lnTo>
                  <a:pt x="979991" y="255593"/>
                </a:lnTo>
                <a:cubicBezTo>
                  <a:pt x="979991" y="257422"/>
                  <a:pt x="977819" y="258337"/>
                  <a:pt x="973476" y="258337"/>
                </a:cubicBezTo>
                <a:cubicBezTo>
                  <a:pt x="969132" y="258337"/>
                  <a:pt x="964789" y="259480"/>
                  <a:pt x="960446" y="261766"/>
                </a:cubicBezTo>
                <a:cubicBezTo>
                  <a:pt x="956102" y="264052"/>
                  <a:pt x="951644" y="264737"/>
                  <a:pt x="947072" y="263823"/>
                </a:cubicBezTo>
                <a:cubicBezTo>
                  <a:pt x="943872" y="263366"/>
                  <a:pt x="945015" y="262223"/>
                  <a:pt x="950501" y="260394"/>
                </a:cubicBezTo>
                <a:cubicBezTo>
                  <a:pt x="952787" y="259480"/>
                  <a:pt x="955759" y="258565"/>
                  <a:pt x="959417" y="257651"/>
                </a:cubicBezTo>
                <a:cubicBezTo>
                  <a:pt x="972218" y="254450"/>
                  <a:pt x="978848" y="252622"/>
                  <a:pt x="979305" y="252164"/>
                </a:cubicBezTo>
                <a:close/>
                <a:moveTo>
                  <a:pt x="527401" y="240163"/>
                </a:moveTo>
                <a:cubicBezTo>
                  <a:pt x="520314" y="240849"/>
                  <a:pt x="511970" y="243935"/>
                  <a:pt x="502369" y="249421"/>
                </a:cubicBezTo>
                <a:cubicBezTo>
                  <a:pt x="489568" y="256736"/>
                  <a:pt x="482252" y="262794"/>
                  <a:pt x="480424" y="267595"/>
                </a:cubicBezTo>
                <a:cubicBezTo>
                  <a:pt x="478595" y="272395"/>
                  <a:pt x="481338" y="278682"/>
                  <a:pt x="488653" y="286454"/>
                </a:cubicBezTo>
                <a:lnTo>
                  <a:pt x="500998" y="299485"/>
                </a:lnTo>
                <a:lnTo>
                  <a:pt x="497569" y="342004"/>
                </a:lnTo>
                <a:cubicBezTo>
                  <a:pt x="496654" y="360292"/>
                  <a:pt x="496311" y="372065"/>
                  <a:pt x="496540" y="377323"/>
                </a:cubicBezTo>
                <a:cubicBezTo>
                  <a:pt x="496768" y="382581"/>
                  <a:pt x="498254" y="385210"/>
                  <a:pt x="500998" y="385210"/>
                </a:cubicBezTo>
                <a:cubicBezTo>
                  <a:pt x="505112" y="385210"/>
                  <a:pt x="507856" y="387038"/>
                  <a:pt x="509227" y="390696"/>
                </a:cubicBezTo>
                <a:cubicBezTo>
                  <a:pt x="509684" y="392068"/>
                  <a:pt x="511056" y="390696"/>
                  <a:pt x="513342" y="386581"/>
                </a:cubicBezTo>
                <a:cubicBezTo>
                  <a:pt x="515628" y="382466"/>
                  <a:pt x="518143" y="376980"/>
                  <a:pt x="520886" y="370122"/>
                </a:cubicBezTo>
                <a:cubicBezTo>
                  <a:pt x="525915" y="356863"/>
                  <a:pt x="531058" y="334232"/>
                  <a:pt x="536316" y="302228"/>
                </a:cubicBezTo>
                <a:cubicBezTo>
                  <a:pt x="541574" y="270224"/>
                  <a:pt x="543060" y="251479"/>
                  <a:pt x="540774" y="245992"/>
                </a:cubicBezTo>
                <a:cubicBezTo>
                  <a:pt x="538945" y="241420"/>
                  <a:pt x="534487" y="239477"/>
                  <a:pt x="527401" y="240163"/>
                </a:cubicBezTo>
                <a:close/>
                <a:moveTo>
                  <a:pt x="3863722" y="230905"/>
                </a:moveTo>
                <a:cubicBezTo>
                  <a:pt x="3863151" y="231362"/>
                  <a:pt x="3862637" y="232276"/>
                  <a:pt x="3862180" y="233648"/>
                </a:cubicBezTo>
                <a:cubicBezTo>
                  <a:pt x="3861722" y="235477"/>
                  <a:pt x="3861494" y="237763"/>
                  <a:pt x="3861494" y="240506"/>
                </a:cubicBezTo>
                <a:cubicBezTo>
                  <a:pt x="3860579" y="246907"/>
                  <a:pt x="3860579" y="250564"/>
                  <a:pt x="3861494" y="251479"/>
                </a:cubicBezTo>
                <a:cubicBezTo>
                  <a:pt x="3862408" y="251936"/>
                  <a:pt x="3863094" y="251250"/>
                  <a:pt x="3863551" y="249421"/>
                </a:cubicBezTo>
                <a:cubicBezTo>
                  <a:pt x="3864465" y="248050"/>
                  <a:pt x="3865380" y="245764"/>
                  <a:pt x="3866294" y="242563"/>
                </a:cubicBezTo>
                <a:cubicBezTo>
                  <a:pt x="3867666" y="237077"/>
                  <a:pt x="3867437" y="233191"/>
                  <a:pt x="3865609" y="230905"/>
                </a:cubicBezTo>
                <a:cubicBezTo>
                  <a:pt x="3864923" y="230447"/>
                  <a:pt x="3864294" y="230447"/>
                  <a:pt x="3863722" y="230905"/>
                </a:cubicBezTo>
                <a:close/>
                <a:moveTo>
                  <a:pt x="3318035" y="230905"/>
                </a:moveTo>
                <a:cubicBezTo>
                  <a:pt x="3316206" y="230905"/>
                  <a:pt x="3315292" y="231819"/>
                  <a:pt x="3315292" y="233648"/>
                </a:cubicBezTo>
                <a:cubicBezTo>
                  <a:pt x="3315292" y="235477"/>
                  <a:pt x="3310949" y="237648"/>
                  <a:pt x="3302262" y="240163"/>
                </a:cubicBezTo>
                <a:cubicBezTo>
                  <a:pt x="3293575" y="242677"/>
                  <a:pt x="3287860" y="245649"/>
                  <a:pt x="3285117" y="249078"/>
                </a:cubicBezTo>
                <a:cubicBezTo>
                  <a:pt x="3282373" y="252507"/>
                  <a:pt x="3278944" y="254222"/>
                  <a:pt x="3274830" y="254222"/>
                </a:cubicBezTo>
                <a:cubicBezTo>
                  <a:pt x="3270715" y="254222"/>
                  <a:pt x="3268657" y="255250"/>
                  <a:pt x="3268657" y="257308"/>
                </a:cubicBezTo>
                <a:cubicBezTo>
                  <a:pt x="3268657" y="259365"/>
                  <a:pt x="3266600" y="261080"/>
                  <a:pt x="3262485" y="262451"/>
                </a:cubicBezTo>
                <a:cubicBezTo>
                  <a:pt x="3258371" y="263823"/>
                  <a:pt x="3252313" y="268395"/>
                  <a:pt x="3244312" y="276167"/>
                </a:cubicBezTo>
                <a:cubicBezTo>
                  <a:pt x="3236311" y="283940"/>
                  <a:pt x="3232310" y="288969"/>
                  <a:pt x="3232310" y="291255"/>
                </a:cubicBezTo>
                <a:cubicBezTo>
                  <a:pt x="3233682" y="293541"/>
                  <a:pt x="3238711" y="294227"/>
                  <a:pt x="3247398" y="293312"/>
                </a:cubicBezTo>
                <a:cubicBezTo>
                  <a:pt x="3256085" y="292398"/>
                  <a:pt x="3266143" y="290226"/>
                  <a:pt x="3277573" y="286797"/>
                </a:cubicBezTo>
                <a:cubicBezTo>
                  <a:pt x="3289003" y="283368"/>
                  <a:pt x="3296547" y="280054"/>
                  <a:pt x="3300204" y="276853"/>
                </a:cubicBezTo>
                <a:cubicBezTo>
                  <a:pt x="3302033" y="275024"/>
                  <a:pt x="3305576" y="274110"/>
                  <a:pt x="3310834" y="274110"/>
                </a:cubicBezTo>
                <a:cubicBezTo>
                  <a:pt x="3316092" y="274110"/>
                  <a:pt x="3318836" y="273310"/>
                  <a:pt x="3319064" y="271710"/>
                </a:cubicBezTo>
                <a:cubicBezTo>
                  <a:pt x="3319292" y="270109"/>
                  <a:pt x="3319635" y="262909"/>
                  <a:pt x="3320092" y="250107"/>
                </a:cubicBezTo>
                <a:cubicBezTo>
                  <a:pt x="3320550" y="237305"/>
                  <a:pt x="3319864" y="230905"/>
                  <a:pt x="3318035" y="230905"/>
                </a:cubicBezTo>
                <a:close/>
                <a:moveTo>
                  <a:pt x="3940361" y="222675"/>
                </a:moveTo>
                <a:cubicBezTo>
                  <a:pt x="3938075" y="222675"/>
                  <a:pt x="3931217" y="229076"/>
                  <a:pt x="3919787" y="241877"/>
                </a:cubicBezTo>
                <a:cubicBezTo>
                  <a:pt x="3908357" y="254679"/>
                  <a:pt x="3902642" y="262223"/>
                  <a:pt x="3902642" y="264509"/>
                </a:cubicBezTo>
                <a:cubicBezTo>
                  <a:pt x="3902642" y="267252"/>
                  <a:pt x="3906985" y="268166"/>
                  <a:pt x="3915672" y="267252"/>
                </a:cubicBezTo>
                <a:cubicBezTo>
                  <a:pt x="3928931" y="265880"/>
                  <a:pt x="3936817" y="264394"/>
                  <a:pt x="3939332" y="262794"/>
                </a:cubicBezTo>
                <a:cubicBezTo>
                  <a:pt x="3941847" y="261194"/>
                  <a:pt x="3943561" y="256736"/>
                  <a:pt x="3944476" y="249421"/>
                </a:cubicBezTo>
                <a:cubicBezTo>
                  <a:pt x="3945390" y="240734"/>
                  <a:pt x="3945275" y="234105"/>
                  <a:pt x="3944133" y="229533"/>
                </a:cubicBezTo>
                <a:cubicBezTo>
                  <a:pt x="3942989" y="224961"/>
                  <a:pt x="3941732" y="222675"/>
                  <a:pt x="3940361" y="222675"/>
                </a:cubicBezTo>
                <a:close/>
                <a:moveTo>
                  <a:pt x="3279630" y="204844"/>
                </a:moveTo>
                <a:cubicBezTo>
                  <a:pt x="3276887" y="205301"/>
                  <a:pt x="3270258" y="206673"/>
                  <a:pt x="3259742" y="208959"/>
                </a:cubicBezTo>
                <a:cubicBezTo>
                  <a:pt x="3251513" y="210331"/>
                  <a:pt x="3246369" y="211816"/>
                  <a:pt x="3244312" y="213417"/>
                </a:cubicBezTo>
                <a:cubicBezTo>
                  <a:pt x="3242254" y="215017"/>
                  <a:pt x="3240311" y="219017"/>
                  <a:pt x="3238482" y="225418"/>
                </a:cubicBezTo>
                <a:cubicBezTo>
                  <a:pt x="3236196" y="234562"/>
                  <a:pt x="3234367" y="241192"/>
                  <a:pt x="3232996" y="245306"/>
                </a:cubicBezTo>
                <a:cubicBezTo>
                  <a:pt x="3232996" y="248507"/>
                  <a:pt x="3233682" y="249878"/>
                  <a:pt x="3235053" y="249421"/>
                </a:cubicBezTo>
                <a:cubicBezTo>
                  <a:pt x="3237797" y="247592"/>
                  <a:pt x="3238711" y="248735"/>
                  <a:pt x="3237797" y="252850"/>
                </a:cubicBezTo>
                <a:cubicBezTo>
                  <a:pt x="3237339" y="253307"/>
                  <a:pt x="3237111" y="253765"/>
                  <a:pt x="3237111" y="254222"/>
                </a:cubicBezTo>
                <a:cubicBezTo>
                  <a:pt x="3233910" y="264737"/>
                  <a:pt x="3232882" y="270224"/>
                  <a:pt x="3234025" y="270681"/>
                </a:cubicBezTo>
                <a:cubicBezTo>
                  <a:pt x="3235168" y="271138"/>
                  <a:pt x="3240082" y="267023"/>
                  <a:pt x="3248769" y="258337"/>
                </a:cubicBezTo>
                <a:cubicBezTo>
                  <a:pt x="3257913" y="248735"/>
                  <a:pt x="3266257" y="238791"/>
                  <a:pt x="3273801" y="228504"/>
                </a:cubicBezTo>
                <a:cubicBezTo>
                  <a:pt x="3281345" y="218217"/>
                  <a:pt x="3285117" y="211474"/>
                  <a:pt x="3285117" y="208273"/>
                </a:cubicBezTo>
                <a:cubicBezTo>
                  <a:pt x="3285117" y="205530"/>
                  <a:pt x="3283288" y="204387"/>
                  <a:pt x="3279630" y="204844"/>
                </a:cubicBezTo>
                <a:close/>
                <a:moveTo>
                  <a:pt x="4008769" y="182384"/>
                </a:moveTo>
                <a:cubicBezTo>
                  <a:pt x="4003168" y="182270"/>
                  <a:pt x="3997282" y="183813"/>
                  <a:pt x="3991110" y="187013"/>
                </a:cubicBezTo>
                <a:cubicBezTo>
                  <a:pt x="3982880" y="191585"/>
                  <a:pt x="3977851" y="196500"/>
                  <a:pt x="3976022" y="201758"/>
                </a:cubicBezTo>
                <a:cubicBezTo>
                  <a:pt x="3974193" y="207016"/>
                  <a:pt x="3973736" y="217646"/>
                  <a:pt x="3974651" y="233648"/>
                </a:cubicBezTo>
                <a:lnTo>
                  <a:pt x="3976022" y="261766"/>
                </a:lnTo>
                <a:lnTo>
                  <a:pt x="3989738" y="261080"/>
                </a:lnTo>
                <a:cubicBezTo>
                  <a:pt x="3998882" y="260165"/>
                  <a:pt x="4005169" y="260623"/>
                  <a:pt x="4008598" y="262451"/>
                </a:cubicBezTo>
                <a:cubicBezTo>
                  <a:pt x="4012027" y="264280"/>
                  <a:pt x="4017627" y="265880"/>
                  <a:pt x="4025400" y="267252"/>
                </a:cubicBezTo>
                <a:lnTo>
                  <a:pt x="4037059" y="269309"/>
                </a:lnTo>
                <a:lnTo>
                  <a:pt x="4039116" y="248735"/>
                </a:lnTo>
                <a:cubicBezTo>
                  <a:pt x="4040488" y="234562"/>
                  <a:pt x="4039916" y="221875"/>
                  <a:pt x="4037402" y="210673"/>
                </a:cubicBezTo>
                <a:cubicBezTo>
                  <a:pt x="4034887" y="199472"/>
                  <a:pt x="4030658" y="191814"/>
                  <a:pt x="4024714" y="187699"/>
                </a:cubicBezTo>
                <a:cubicBezTo>
                  <a:pt x="4019685" y="184270"/>
                  <a:pt x="4014370" y="182498"/>
                  <a:pt x="4008769" y="182384"/>
                </a:cubicBezTo>
                <a:close/>
                <a:moveTo>
                  <a:pt x="794139" y="178098"/>
                </a:moveTo>
                <a:cubicBezTo>
                  <a:pt x="795511" y="178098"/>
                  <a:pt x="796196" y="178327"/>
                  <a:pt x="796196" y="178784"/>
                </a:cubicBezTo>
                <a:cubicBezTo>
                  <a:pt x="795282" y="179241"/>
                  <a:pt x="792082" y="181527"/>
                  <a:pt x="786595" y="185642"/>
                </a:cubicBezTo>
                <a:lnTo>
                  <a:pt x="779051" y="192500"/>
                </a:lnTo>
                <a:lnTo>
                  <a:pt x="785224" y="184956"/>
                </a:lnTo>
                <a:cubicBezTo>
                  <a:pt x="788881" y="180384"/>
                  <a:pt x="791853" y="178098"/>
                  <a:pt x="794139" y="178098"/>
                </a:cubicBezTo>
                <a:close/>
                <a:moveTo>
                  <a:pt x="2531118" y="151352"/>
                </a:moveTo>
                <a:cubicBezTo>
                  <a:pt x="2535232" y="151352"/>
                  <a:pt x="2535461" y="152266"/>
                  <a:pt x="2531804" y="154095"/>
                </a:cubicBezTo>
                <a:cubicBezTo>
                  <a:pt x="2531346" y="154552"/>
                  <a:pt x="2530661" y="155009"/>
                  <a:pt x="2529746" y="155467"/>
                </a:cubicBezTo>
                <a:cubicBezTo>
                  <a:pt x="2527917" y="155467"/>
                  <a:pt x="2527003" y="155009"/>
                  <a:pt x="2527003" y="154095"/>
                </a:cubicBezTo>
                <a:cubicBezTo>
                  <a:pt x="2528374" y="152266"/>
                  <a:pt x="2529746" y="151352"/>
                  <a:pt x="2531118" y="151352"/>
                </a:cubicBezTo>
                <a:close/>
                <a:moveTo>
                  <a:pt x="2614785" y="145865"/>
                </a:moveTo>
                <a:cubicBezTo>
                  <a:pt x="2601069" y="147237"/>
                  <a:pt x="2592954" y="149066"/>
                  <a:pt x="2590440" y="151352"/>
                </a:cubicBezTo>
                <a:cubicBezTo>
                  <a:pt x="2587925" y="153638"/>
                  <a:pt x="2588954" y="154324"/>
                  <a:pt x="2593525" y="153409"/>
                </a:cubicBezTo>
                <a:cubicBezTo>
                  <a:pt x="2595354" y="152952"/>
                  <a:pt x="2598555" y="152266"/>
                  <a:pt x="2603127" y="151352"/>
                </a:cubicBezTo>
                <a:cubicBezTo>
                  <a:pt x="2609527" y="149523"/>
                  <a:pt x="2613300" y="149637"/>
                  <a:pt x="2614442" y="151695"/>
                </a:cubicBezTo>
                <a:cubicBezTo>
                  <a:pt x="2615585" y="153752"/>
                  <a:pt x="2616729" y="153181"/>
                  <a:pt x="2617871" y="149980"/>
                </a:cubicBezTo>
                <a:cubicBezTo>
                  <a:pt x="2619015" y="146780"/>
                  <a:pt x="2617986" y="145408"/>
                  <a:pt x="2614785" y="145865"/>
                </a:cubicBezTo>
                <a:close/>
                <a:moveTo>
                  <a:pt x="2567465" y="136950"/>
                </a:moveTo>
                <a:cubicBezTo>
                  <a:pt x="2567465" y="136950"/>
                  <a:pt x="2568380" y="137179"/>
                  <a:pt x="2570208" y="137636"/>
                </a:cubicBezTo>
                <a:cubicBezTo>
                  <a:pt x="2570208" y="138093"/>
                  <a:pt x="2569751" y="138550"/>
                  <a:pt x="2568837" y="139007"/>
                </a:cubicBezTo>
                <a:cubicBezTo>
                  <a:pt x="2566551" y="139922"/>
                  <a:pt x="2564722" y="139693"/>
                  <a:pt x="2563350" y="138322"/>
                </a:cubicBezTo>
                <a:cubicBezTo>
                  <a:pt x="2562893" y="137864"/>
                  <a:pt x="2563350" y="137636"/>
                  <a:pt x="2564722" y="137636"/>
                </a:cubicBezTo>
                <a:cubicBezTo>
                  <a:pt x="2565636" y="137179"/>
                  <a:pt x="2566551" y="136950"/>
                  <a:pt x="2567465" y="136950"/>
                </a:cubicBezTo>
                <a:close/>
                <a:moveTo>
                  <a:pt x="3733249" y="133778"/>
                </a:moveTo>
                <a:cubicBezTo>
                  <a:pt x="3735764" y="134064"/>
                  <a:pt x="3738964" y="134664"/>
                  <a:pt x="3742850" y="135578"/>
                </a:cubicBezTo>
                <a:cubicBezTo>
                  <a:pt x="3766168" y="139236"/>
                  <a:pt x="3778283" y="146551"/>
                  <a:pt x="3779198" y="157524"/>
                </a:cubicBezTo>
                <a:cubicBezTo>
                  <a:pt x="3780112" y="162096"/>
                  <a:pt x="3778969" y="166668"/>
                  <a:pt x="3775769" y="171240"/>
                </a:cubicBezTo>
                <a:cubicBezTo>
                  <a:pt x="3772568" y="175812"/>
                  <a:pt x="3769139" y="178098"/>
                  <a:pt x="3765482" y="178098"/>
                </a:cubicBezTo>
                <a:cubicBezTo>
                  <a:pt x="3762739" y="178098"/>
                  <a:pt x="3760224" y="180270"/>
                  <a:pt x="3757938" y="184613"/>
                </a:cubicBezTo>
                <a:cubicBezTo>
                  <a:pt x="3755652" y="188956"/>
                  <a:pt x="3753251" y="191128"/>
                  <a:pt x="3750737" y="191128"/>
                </a:cubicBezTo>
                <a:cubicBezTo>
                  <a:pt x="3748222" y="191128"/>
                  <a:pt x="3743307" y="195929"/>
                  <a:pt x="3735992" y="205530"/>
                </a:cubicBezTo>
                <a:cubicBezTo>
                  <a:pt x="3728677" y="215131"/>
                  <a:pt x="3721019" y="224275"/>
                  <a:pt x="3713018" y="232962"/>
                </a:cubicBezTo>
                <a:cubicBezTo>
                  <a:pt x="3705017" y="241649"/>
                  <a:pt x="3698959" y="250678"/>
                  <a:pt x="3694844" y="260051"/>
                </a:cubicBezTo>
                <a:cubicBezTo>
                  <a:pt x="3690730" y="269424"/>
                  <a:pt x="3683757" y="280968"/>
                  <a:pt x="3673927" y="294684"/>
                </a:cubicBezTo>
                <a:cubicBezTo>
                  <a:pt x="3664098" y="308400"/>
                  <a:pt x="3657925" y="317887"/>
                  <a:pt x="3655411" y="323145"/>
                </a:cubicBezTo>
                <a:cubicBezTo>
                  <a:pt x="3652896" y="328402"/>
                  <a:pt x="3650382" y="332632"/>
                  <a:pt x="3647867" y="335832"/>
                </a:cubicBezTo>
                <a:cubicBezTo>
                  <a:pt x="3645352" y="339032"/>
                  <a:pt x="3647981" y="345662"/>
                  <a:pt x="3655754" y="355720"/>
                </a:cubicBezTo>
                <a:cubicBezTo>
                  <a:pt x="3663526" y="365779"/>
                  <a:pt x="3667412" y="372179"/>
                  <a:pt x="3667412" y="374923"/>
                </a:cubicBezTo>
                <a:cubicBezTo>
                  <a:pt x="3667412" y="378580"/>
                  <a:pt x="3668555" y="379495"/>
                  <a:pt x="3670841" y="377666"/>
                </a:cubicBezTo>
                <a:cubicBezTo>
                  <a:pt x="3672670" y="376294"/>
                  <a:pt x="3675870" y="373551"/>
                  <a:pt x="3680443" y="369436"/>
                </a:cubicBezTo>
                <a:cubicBezTo>
                  <a:pt x="3695073" y="355720"/>
                  <a:pt x="3707875" y="349777"/>
                  <a:pt x="3718847" y="351605"/>
                </a:cubicBezTo>
                <a:cubicBezTo>
                  <a:pt x="3725705" y="352977"/>
                  <a:pt x="3730048" y="352977"/>
                  <a:pt x="3731877" y="351605"/>
                </a:cubicBezTo>
                <a:cubicBezTo>
                  <a:pt x="3734163" y="349777"/>
                  <a:pt x="3739078" y="343147"/>
                  <a:pt x="3746622" y="331717"/>
                </a:cubicBezTo>
                <a:cubicBezTo>
                  <a:pt x="3754166" y="320287"/>
                  <a:pt x="3757938" y="313658"/>
                  <a:pt x="3757938" y="311829"/>
                </a:cubicBezTo>
                <a:cubicBezTo>
                  <a:pt x="3757938" y="309086"/>
                  <a:pt x="3761481" y="300513"/>
                  <a:pt x="3768568" y="286111"/>
                </a:cubicBezTo>
                <a:cubicBezTo>
                  <a:pt x="3775654" y="271710"/>
                  <a:pt x="3780569" y="261080"/>
                  <a:pt x="3783312" y="254222"/>
                </a:cubicBezTo>
                <a:cubicBezTo>
                  <a:pt x="3783312" y="254222"/>
                  <a:pt x="3783998" y="252622"/>
                  <a:pt x="3785370" y="249421"/>
                </a:cubicBezTo>
                <a:cubicBezTo>
                  <a:pt x="3786284" y="248050"/>
                  <a:pt x="3787198" y="247135"/>
                  <a:pt x="3788113" y="246678"/>
                </a:cubicBezTo>
                <a:cubicBezTo>
                  <a:pt x="3789027" y="246221"/>
                  <a:pt x="3789713" y="246221"/>
                  <a:pt x="3790170" y="246678"/>
                </a:cubicBezTo>
                <a:cubicBezTo>
                  <a:pt x="3791999" y="248507"/>
                  <a:pt x="3790856" y="254679"/>
                  <a:pt x="3786742" y="265195"/>
                </a:cubicBezTo>
                <a:cubicBezTo>
                  <a:pt x="3782627" y="275253"/>
                  <a:pt x="3779884" y="282340"/>
                  <a:pt x="3778512" y="286454"/>
                </a:cubicBezTo>
                <a:cubicBezTo>
                  <a:pt x="3776683" y="291026"/>
                  <a:pt x="3775540" y="299599"/>
                  <a:pt x="3775083" y="312172"/>
                </a:cubicBezTo>
                <a:cubicBezTo>
                  <a:pt x="3774625" y="324745"/>
                  <a:pt x="3772225" y="335260"/>
                  <a:pt x="3767882" y="343719"/>
                </a:cubicBezTo>
                <a:cubicBezTo>
                  <a:pt x="3763539" y="352177"/>
                  <a:pt x="3760795" y="361435"/>
                  <a:pt x="3759652" y="371494"/>
                </a:cubicBezTo>
                <a:cubicBezTo>
                  <a:pt x="3758509" y="381552"/>
                  <a:pt x="3757366" y="387610"/>
                  <a:pt x="3756223" y="389667"/>
                </a:cubicBezTo>
                <a:cubicBezTo>
                  <a:pt x="3755080" y="391725"/>
                  <a:pt x="3754051" y="398926"/>
                  <a:pt x="3753137" y="411270"/>
                </a:cubicBezTo>
                <a:cubicBezTo>
                  <a:pt x="3751308" y="434130"/>
                  <a:pt x="3747651" y="445560"/>
                  <a:pt x="3742165" y="445560"/>
                </a:cubicBezTo>
                <a:cubicBezTo>
                  <a:pt x="3738050" y="445560"/>
                  <a:pt x="3732563" y="440531"/>
                  <a:pt x="3725705" y="430472"/>
                </a:cubicBezTo>
                <a:cubicBezTo>
                  <a:pt x="3718847" y="420414"/>
                  <a:pt x="3715876" y="413099"/>
                  <a:pt x="3716790" y="408527"/>
                </a:cubicBezTo>
                <a:cubicBezTo>
                  <a:pt x="3717247" y="405784"/>
                  <a:pt x="3716332" y="402926"/>
                  <a:pt x="3714047" y="399954"/>
                </a:cubicBezTo>
                <a:cubicBezTo>
                  <a:pt x="3711761" y="396982"/>
                  <a:pt x="3710961" y="390582"/>
                  <a:pt x="3711646" y="380752"/>
                </a:cubicBezTo>
                <a:cubicBezTo>
                  <a:pt x="3712332" y="370922"/>
                  <a:pt x="3711189" y="365550"/>
                  <a:pt x="3708218" y="364636"/>
                </a:cubicBezTo>
                <a:cubicBezTo>
                  <a:pt x="3705246" y="363721"/>
                  <a:pt x="3700102" y="367379"/>
                  <a:pt x="3692787" y="375608"/>
                </a:cubicBezTo>
                <a:lnTo>
                  <a:pt x="3680443" y="387953"/>
                </a:lnTo>
                <a:lnTo>
                  <a:pt x="3679071" y="422243"/>
                </a:lnTo>
                <a:cubicBezTo>
                  <a:pt x="3678156" y="440074"/>
                  <a:pt x="3676785" y="452304"/>
                  <a:pt x="3674956" y="458933"/>
                </a:cubicBezTo>
                <a:cubicBezTo>
                  <a:pt x="3673127" y="465562"/>
                  <a:pt x="3669927" y="469792"/>
                  <a:pt x="3665355" y="471620"/>
                </a:cubicBezTo>
                <a:cubicBezTo>
                  <a:pt x="3662612" y="472535"/>
                  <a:pt x="3658497" y="470592"/>
                  <a:pt x="3653010" y="465791"/>
                </a:cubicBezTo>
                <a:cubicBezTo>
                  <a:pt x="3647524" y="460990"/>
                  <a:pt x="3644781" y="456990"/>
                  <a:pt x="3644781" y="453790"/>
                </a:cubicBezTo>
                <a:cubicBezTo>
                  <a:pt x="3644781" y="451046"/>
                  <a:pt x="3643181" y="446589"/>
                  <a:pt x="3639980" y="440416"/>
                </a:cubicBezTo>
                <a:cubicBezTo>
                  <a:pt x="3636780" y="434244"/>
                  <a:pt x="3636094" y="424757"/>
                  <a:pt x="3637923" y="411956"/>
                </a:cubicBezTo>
                <a:cubicBezTo>
                  <a:pt x="3639752" y="396868"/>
                  <a:pt x="3639523" y="381781"/>
                  <a:pt x="3637237" y="366693"/>
                </a:cubicBezTo>
                <a:lnTo>
                  <a:pt x="3635180" y="355720"/>
                </a:lnTo>
                <a:lnTo>
                  <a:pt x="3626264" y="366693"/>
                </a:lnTo>
                <a:cubicBezTo>
                  <a:pt x="3620321" y="374008"/>
                  <a:pt x="3617234" y="379037"/>
                  <a:pt x="3617006" y="381781"/>
                </a:cubicBezTo>
                <a:cubicBezTo>
                  <a:pt x="3616777" y="384524"/>
                  <a:pt x="3614148" y="388410"/>
                  <a:pt x="3609119" y="393439"/>
                </a:cubicBezTo>
                <a:cubicBezTo>
                  <a:pt x="3604090" y="398468"/>
                  <a:pt x="3600775" y="403383"/>
                  <a:pt x="3599175" y="408184"/>
                </a:cubicBezTo>
                <a:cubicBezTo>
                  <a:pt x="3597575" y="412984"/>
                  <a:pt x="3594146" y="419614"/>
                  <a:pt x="3588888" y="428072"/>
                </a:cubicBezTo>
                <a:cubicBezTo>
                  <a:pt x="3583630" y="436530"/>
                  <a:pt x="3579858" y="442360"/>
                  <a:pt x="3577573" y="445560"/>
                </a:cubicBezTo>
                <a:cubicBezTo>
                  <a:pt x="3572086" y="455161"/>
                  <a:pt x="3560885" y="471277"/>
                  <a:pt x="3543968" y="493909"/>
                </a:cubicBezTo>
                <a:cubicBezTo>
                  <a:pt x="3527052" y="516540"/>
                  <a:pt x="3516993" y="529228"/>
                  <a:pt x="3513793" y="531971"/>
                </a:cubicBezTo>
                <a:cubicBezTo>
                  <a:pt x="3510592" y="534257"/>
                  <a:pt x="3506364" y="534943"/>
                  <a:pt x="3501106" y="534028"/>
                </a:cubicBezTo>
                <a:cubicBezTo>
                  <a:pt x="3495848" y="533114"/>
                  <a:pt x="3491390" y="530828"/>
                  <a:pt x="3487733" y="527170"/>
                </a:cubicBezTo>
                <a:cubicBezTo>
                  <a:pt x="3485447" y="524884"/>
                  <a:pt x="3483046" y="519855"/>
                  <a:pt x="3480532" y="512083"/>
                </a:cubicBezTo>
                <a:cubicBezTo>
                  <a:pt x="3478017" y="504310"/>
                  <a:pt x="3477446" y="500195"/>
                  <a:pt x="3478817" y="499738"/>
                </a:cubicBezTo>
                <a:cubicBezTo>
                  <a:pt x="3479275" y="499738"/>
                  <a:pt x="3479275" y="499395"/>
                  <a:pt x="3478817" y="498709"/>
                </a:cubicBezTo>
                <a:cubicBezTo>
                  <a:pt x="3478360" y="498024"/>
                  <a:pt x="3477789" y="497109"/>
                  <a:pt x="3477103" y="495966"/>
                </a:cubicBezTo>
                <a:cubicBezTo>
                  <a:pt x="3476417" y="494823"/>
                  <a:pt x="3475617" y="493795"/>
                  <a:pt x="3474702" y="492880"/>
                </a:cubicBezTo>
                <a:cubicBezTo>
                  <a:pt x="3471959" y="489680"/>
                  <a:pt x="3470588" y="487279"/>
                  <a:pt x="3470588" y="485679"/>
                </a:cubicBezTo>
                <a:cubicBezTo>
                  <a:pt x="3470588" y="484079"/>
                  <a:pt x="3471959" y="480307"/>
                  <a:pt x="3474702" y="474364"/>
                </a:cubicBezTo>
                <a:cubicBezTo>
                  <a:pt x="3478817" y="466591"/>
                  <a:pt x="3482018" y="462705"/>
                  <a:pt x="3484304" y="462705"/>
                </a:cubicBezTo>
                <a:cubicBezTo>
                  <a:pt x="3486590" y="462705"/>
                  <a:pt x="3494133" y="456190"/>
                  <a:pt x="3506935" y="443160"/>
                </a:cubicBezTo>
                <a:cubicBezTo>
                  <a:pt x="3519737" y="430129"/>
                  <a:pt x="3527738" y="420643"/>
                  <a:pt x="3530938" y="414699"/>
                </a:cubicBezTo>
                <a:cubicBezTo>
                  <a:pt x="3535053" y="408298"/>
                  <a:pt x="3542940" y="397440"/>
                  <a:pt x="3554598" y="382123"/>
                </a:cubicBezTo>
                <a:cubicBezTo>
                  <a:pt x="3566257" y="366807"/>
                  <a:pt x="3574943" y="353434"/>
                  <a:pt x="3580659" y="342004"/>
                </a:cubicBezTo>
                <a:cubicBezTo>
                  <a:pt x="3586374" y="330574"/>
                  <a:pt x="3590374" y="323602"/>
                  <a:pt x="3592660" y="321087"/>
                </a:cubicBezTo>
                <a:cubicBezTo>
                  <a:pt x="3594946" y="318573"/>
                  <a:pt x="3598718" y="314001"/>
                  <a:pt x="3603976" y="307371"/>
                </a:cubicBezTo>
                <a:cubicBezTo>
                  <a:pt x="3609233" y="300742"/>
                  <a:pt x="3613920" y="295141"/>
                  <a:pt x="3618035" y="290569"/>
                </a:cubicBezTo>
                <a:cubicBezTo>
                  <a:pt x="3620778" y="287369"/>
                  <a:pt x="3622150" y="285311"/>
                  <a:pt x="3622150" y="284397"/>
                </a:cubicBezTo>
                <a:cubicBezTo>
                  <a:pt x="3622150" y="283483"/>
                  <a:pt x="3621006" y="282797"/>
                  <a:pt x="3618720" y="282340"/>
                </a:cubicBezTo>
                <a:cubicBezTo>
                  <a:pt x="3615063" y="281882"/>
                  <a:pt x="3610491" y="283940"/>
                  <a:pt x="3605005" y="288512"/>
                </a:cubicBezTo>
                <a:cubicBezTo>
                  <a:pt x="3601347" y="292169"/>
                  <a:pt x="3599289" y="293884"/>
                  <a:pt x="3598832" y="293655"/>
                </a:cubicBezTo>
                <a:cubicBezTo>
                  <a:pt x="3598375" y="293427"/>
                  <a:pt x="3598832" y="292169"/>
                  <a:pt x="3600204" y="289883"/>
                </a:cubicBezTo>
                <a:cubicBezTo>
                  <a:pt x="3602490" y="285769"/>
                  <a:pt x="3605919" y="281654"/>
                  <a:pt x="3610491" y="277539"/>
                </a:cubicBezTo>
                <a:cubicBezTo>
                  <a:pt x="3615063" y="273424"/>
                  <a:pt x="3619521" y="267595"/>
                  <a:pt x="3623864" y="260051"/>
                </a:cubicBezTo>
                <a:cubicBezTo>
                  <a:pt x="3628207" y="252507"/>
                  <a:pt x="3631065" y="248278"/>
                  <a:pt x="3632436" y="247364"/>
                </a:cubicBezTo>
                <a:cubicBezTo>
                  <a:pt x="3633808" y="245992"/>
                  <a:pt x="3638380" y="239820"/>
                  <a:pt x="3646152" y="228847"/>
                </a:cubicBezTo>
                <a:cubicBezTo>
                  <a:pt x="3653925" y="217874"/>
                  <a:pt x="3657811" y="212159"/>
                  <a:pt x="3657811" y="211702"/>
                </a:cubicBezTo>
                <a:cubicBezTo>
                  <a:pt x="3657811" y="210331"/>
                  <a:pt x="3655982" y="209645"/>
                  <a:pt x="3652325" y="209645"/>
                </a:cubicBezTo>
                <a:cubicBezTo>
                  <a:pt x="3647295" y="209645"/>
                  <a:pt x="3638723" y="207359"/>
                  <a:pt x="3626607" y="202787"/>
                </a:cubicBezTo>
                <a:cubicBezTo>
                  <a:pt x="3614491" y="198215"/>
                  <a:pt x="3607062" y="194329"/>
                  <a:pt x="3604319" y="191128"/>
                </a:cubicBezTo>
                <a:cubicBezTo>
                  <a:pt x="3599289" y="186099"/>
                  <a:pt x="3593803" y="177869"/>
                  <a:pt x="3587859" y="166439"/>
                </a:cubicBezTo>
                <a:cubicBezTo>
                  <a:pt x="3581916" y="155009"/>
                  <a:pt x="3579630" y="148609"/>
                  <a:pt x="3581001" y="147237"/>
                </a:cubicBezTo>
                <a:cubicBezTo>
                  <a:pt x="3582830" y="144951"/>
                  <a:pt x="3587516" y="145865"/>
                  <a:pt x="3595061" y="149980"/>
                </a:cubicBezTo>
                <a:cubicBezTo>
                  <a:pt x="3602604" y="154095"/>
                  <a:pt x="3608662" y="158667"/>
                  <a:pt x="3613234" y="163696"/>
                </a:cubicBezTo>
                <a:cubicBezTo>
                  <a:pt x="3617349" y="168268"/>
                  <a:pt x="3620663" y="170897"/>
                  <a:pt x="3623178" y="171583"/>
                </a:cubicBezTo>
                <a:cubicBezTo>
                  <a:pt x="3625693" y="172269"/>
                  <a:pt x="3631751" y="172154"/>
                  <a:pt x="3641352" y="171240"/>
                </a:cubicBezTo>
                <a:cubicBezTo>
                  <a:pt x="3655068" y="169868"/>
                  <a:pt x="3662955" y="168154"/>
                  <a:pt x="3665012" y="166096"/>
                </a:cubicBezTo>
                <a:cubicBezTo>
                  <a:pt x="3667069" y="164039"/>
                  <a:pt x="3670384" y="163010"/>
                  <a:pt x="3674956" y="163010"/>
                </a:cubicBezTo>
                <a:cubicBezTo>
                  <a:pt x="3680443" y="163010"/>
                  <a:pt x="3687872" y="160610"/>
                  <a:pt x="3697245" y="155809"/>
                </a:cubicBezTo>
                <a:cubicBezTo>
                  <a:pt x="3706617" y="151009"/>
                  <a:pt x="3713589" y="146094"/>
                  <a:pt x="3718161" y="141065"/>
                </a:cubicBezTo>
                <a:cubicBezTo>
                  <a:pt x="3722276" y="136950"/>
                  <a:pt x="3725477" y="134550"/>
                  <a:pt x="3727763" y="133864"/>
                </a:cubicBezTo>
                <a:cubicBezTo>
                  <a:pt x="3728906" y="133521"/>
                  <a:pt x="3730734" y="133492"/>
                  <a:pt x="3733249" y="133778"/>
                </a:cubicBezTo>
                <a:close/>
                <a:moveTo>
                  <a:pt x="2596269" y="131464"/>
                </a:moveTo>
                <a:cubicBezTo>
                  <a:pt x="2596269" y="131464"/>
                  <a:pt x="2597183" y="131464"/>
                  <a:pt x="2599012" y="131464"/>
                </a:cubicBezTo>
                <a:cubicBezTo>
                  <a:pt x="2600841" y="131464"/>
                  <a:pt x="2601755" y="131692"/>
                  <a:pt x="2601755" y="132149"/>
                </a:cubicBezTo>
                <a:cubicBezTo>
                  <a:pt x="2601755" y="132607"/>
                  <a:pt x="2601298" y="133064"/>
                  <a:pt x="2600383" y="133521"/>
                </a:cubicBezTo>
                <a:cubicBezTo>
                  <a:pt x="2598098" y="134435"/>
                  <a:pt x="2596269" y="134207"/>
                  <a:pt x="2594897" y="132835"/>
                </a:cubicBezTo>
                <a:cubicBezTo>
                  <a:pt x="2594440" y="132378"/>
                  <a:pt x="2594897" y="131921"/>
                  <a:pt x="2596269" y="131464"/>
                </a:cubicBezTo>
                <a:close/>
                <a:moveTo>
                  <a:pt x="370867" y="94259"/>
                </a:moveTo>
                <a:cubicBezTo>
                  <a:pt x="373267" y="94830"/>
                  <a:pt x="376868" y="96945"/>
                  <a:pt x="381668" y="100603"/>
                </a:cubicBezTo>
                <a:cubicBezTo>
                  <a:pt x="388069" y="105632"/>
                  <a:pt x="398699" y="108604"/>
                  <a:pt x="413558" y="109518"/>
                </a:cubicBezTo>
                <a:cubicBezTo>
                  <a:pt x="428417" y="110432"/>
                  <a:pt x="440647" y="109061"/>
                  <a:pt x="450248" y="105403"/>
                </a:cubicBezTo>
                <a:cubicBezTo>
                  <a:pt x="463964" y="99460"/>
                  <a:pt x="480881" y="97516"/>
                  <a:pt x="500998" y="99574"/>
                </a:cubicBezTo>
                <a:cubicBezTo>
                  <a:pt x="521114" y="101631"/>
                  <a:pt x="532544" y="106318"/>
                  <a:pt x="535288" y="113633"/>
                </a:cubicBezTo>
                <a:cubicBezTo>
                  <a:pt x="537573" y="119119"/>
                  <a:pt x="536659" y="124377"/>
                  <a:pt x="532544" y="129406"/>
                </a:cubicBezTo>
                <a:cubicBezTo>
                  <a:pt x="528430" y="134435"/>
                  <a:pt x="519743" y="141522"/>
                  <a:pt x="506484" y="150666"/>
                </a:cubicBezTo>
                <a:cubicBezTo>
                  <a:pt x="485453" y="164839"/>
                  <a:pt x="470822" y="176612"/>
                  <a:pt x="462593" y="185985"/>
                </a:cubicBezTo>
                <a:cubicBezTo>
                  <a:pt x="454363" y="195357"/>
                  <a:pt x="446819" y="208730"/>
                  <a:pt x="439961" y="226104"/>
                </a:cubicBezTo>
                <a:cubicBezTo>
                  <a:pt x="431732" y="248050"/>
                  <a:pt x="426703" y="264509"/>
                  <a:pt x="424874" y="275482"/>
                </a:cubicBezTo>
                <a:cubicBezTo>
                  <a:pt x="423045" y="284168"/>
                  <a:pt x="423045" y="288512"/>
                  <a:pt x="424874" y="288512"/>
                </a:cubicBezTo>
                <a:cubicBezTo>
                  <a:pt x="427617" y="288512"/>
                  <a:pt x="441333" y="277996"/>
                  <a:pt x="466022" y="256965"/>
                </a:cubicBezTo>
                <a:cubicBezTo>
                  <a:pt x="488425" y="237763"/>
                  <a:pt x="507170" y="226104"/>
                  <a:pt x="522257" y="221989"/>
                </a:cubicBezTo>
                <a:cubicBezTo>
                  <a:pt x="537345" y="217874"/>
                  <a:pt x="551975" y="220389"/>
                  <a:pt x="566149" y="229533"/>
                </a:cubicBezTo>
                <a:cubicBezTo>
                  <a:pt x="571178" y="232733"/>
                  <a:pt x="574150" y="236848"/>
                  <a:pt x="575064" y="241877"/>
                </a:cubicBezTo>
                <a:cubicBezTo>
                  <a:pt x="575978" y="246907"/>
                  <a:pt x="576436" y="260394"/>
                  <a:pt x="576436" y="282340"/>
                </a:cubicBezTo>
                <a:cubicBezTo>
                  <a:pt x="576436" y="309314"/>
                  <a:pt x="573692" y="338575"/>
                  <a:pt x="568206" y="370122"/>
                </a:cubicBezTo>
                <a:cubicBezTo>
                  <a:pt x="562720" y="401669"/>
                  <a:pt x="556090" y="427729"/>
                  <a:pt x="548318" y="448303"/>
                </a:cubicBezTo>
                <a:cubicBezTo>
                  <a:pt x="541003" y="466134"/>
                  <a:pt x="536202" y="475735"/>
                  <a:pt x="533916" y="477107"/>
                </a:cubicBezTo>
                <a:cubicBezTo>
                  <a:pt x="527058" y="481222"/>
                  <a:pt x="516314" y="473221"/>
                  <a:pt x="501683" y="453104"/>
                </a:cubicBezTo>
                <a:cubicBezTo>
                  <a:pt x="491625" y="438931"/>
                  <a:pt x="485453" y="431844"/>
                  <a:pt x="483167" y="431844"/>
                </a:cubicBezTo>
                <a:cubicBezTo>
                  <a:pt x="480881" y="431844"/>
                  <a:pt x="476995" y="439273"/>
                  <a:pt x="471508" y="454132"/>
                </a:cubicBezTo>
                <a:cubicBezTo>
                  <a:pt x="466022" y="468991"/>
                  <a:pt x="462936" y="477221"/>
                  <a:pt x="462250" y="478821"/>
                </a:cubicBezTo>
                <a:cubicBezTo>
                  <a:pt x="461564" y="480421"/>
                  <a:pt x="472194" y="486479"/>
                  <a:pt x="494140" y="496995"/>
                </a:cubicBezTo>
                <a:cubicBezTo>
                  <a:pt x="523858" y="511625"/>
                  <a:pt x="546260" y="527513"/>
                  <a:pt x="561348" y="544658"/>
                </a:cubicBezTo>
                <a:cubicBezTo>
                  <a:pt x="576436" y="561803"/>
                  <a:pt x="582151" y="578377"/>
                  <a:pt x="578493" y="594379"/>
                </a:cubicBezTo>
                <a:cubicBezTo>
                  <a:pt x="571635" y="625468"/>
                  <a:pt x="553118" y="621125"/>
                  <a:pt x="522943" y="581348"/>
                </a:cubicBezTo>
                <a:cubicBezTo>
                  <a:pt x="511513" y="565804"/>
                  <a:pt x="503969" y="554716"/>
                  <a:pt x="500312" y="548087"/>
                </a:cubicBezTo>
                <a:cubicBezTo>
                  <a:pt x="496654" y="541458"/>
                  <a:pt x="495511" y="536086"/>
                  <a:pt x="496883" y="531971"/>
                </a:cubicBezTo>
                <a:cubicBezTo>
                  <a:pt x="498254" y="528770"/>
                  <a:pt x="496083" y="524084"/>
                  <a:pt x="490368" y="517912"/>
                </a:cubicBezTo>
                <a:cubicBezTo>
                  <a:pt x="484653" y="511740"/>
                  <a:pt x="476537" y="505453"/>
                  <a:pt x="466022" y="499052"/>
                </a:cubicBezTo>
                <a:cubicBezTo>
                  <a:pt x="460078" y="495852"/>
                  <a:pt x="456192" y="494137"/>
                  <a:pt x="454363" y="493909"/>
                </a:cubicBezTo>
                <a:cubicBezTo>
                  <a:pt x="452534" y="493680"/>
                  <a:pt x="451163" y="495166"/>
                  <a:pt x="450248" y="498367"/>
                </a:cubicBezTo>
                <a:cubicBezTo>
                  <a:pt x="447505" y="505225"/>
                  <a:pt x="430132" y="524884"/>
                  <a:pt x="398128" y="557345"/>
                </a:cubicBezTo>
                <a:cubicBezTo>
                  <a:pt x="389898" y="566032"/>
                  <a:pt x="380640" y="573119"/>
                  <a:pt x="370353" y="578605"/>
                </a:cubicBezTo>
                <a:cubicBezTo>
                  <a:pt x="360066" y="584092"/>
                  <a:pt x="353322" y="585920"/>
                  <a:pt x="350122" y="584092"/>
                </a:cubicBezTo>
                <a:cubicBezTo>
                  <a:pt x="346007" y="581806"/>
                  <a:pt x="340635" y="573119"/>
                  <a:pt x="334005" y="558031"/>
                </a:cubicBezTo>
                <a:cubicBezTo>
                  <a:pt x="327376" y="542944"/>
                  <a:pt x="324061" y="532428"/>
                  <a:pt x="324061" y="526484"/>
                </a:cubicBezTo>
                <a:cubicBezTo>
                  <a:pt x="324061" y="518255"/>
                  <a:pt x="327033" y="512540"/>
                  <a:pt x="332977" y="509339"/>
                </a:cubicBezTo>
                <a:cubicBezTo>
                  <a:pt x="342121" y="504310"/>
                  <a:pt x="355037" y="493566"/>
                  <a:pt x="371724" y="477107"/>
                </a:cubicBezTo>
                <a:cubicBezTo>
                  <a:pt x="388412" y="460648"/>
                  <a:pt x="402014" y="445103"/>
                  <a:pt x="412529" y="430472"/>
                </a:cubicBezTo>
                <a:cubicBezTo>
                  <a:pt x="423045" y="416299"/>
                  <a:pt x="430817" y="403269"/>
                  <a:pt x="435847" y="391382"/>
                </a:cubicBezTo>
                <a:cubicBezTo>
                  <a:pt x="440876" y="379495"/>
                  <a:pt x="447962" y="358235"/>
                  <a:pt x="457106" y="327602"/>
                </a:cubicBezTo>
                <a:cubicBezTo>
                  <a:pt x="459392" y="318916"/>
                  <a:pt x="461678" y="309086"/>
                  <a:pt x="463964" y="298113"/>
                </a:cubicBezTo>
                <a:lnTo>
                  <a:pt x="466708" y="280968"/>
                </a:lnTo>
                <a:lnTo>
                  <a:pt x="452992" y="290569"/>
                </a:lnTo>
                <a:cubicBezTo>
                  <a:pt x="444305" y="296970"/>
                  <a:pt x="439961" y="301313"/>
                  <a:pt x="439961" y="303599"/>
                </a:cubicBezTo>
                <a:cubicBezTo>
                  <a:pt x="439961" y="305885"/>
                  <a:pt x="434818" y="313429"/>
                  <a:pt x="424531" y="326231"/>
                </a:cubicBezTo>
                <a:cubicBezTo>
                  <a:pt x="414244" y="339032"/>
                  <a:pt x="404986" y="361892"/>
                  <a:pt x="396756" y="394811"/>
                </a:cubicBezTo>
                <a:cubicBezTo>
                  <a:pt x="393556" y="407612"/>
                  <a:pt x="390812" y="417556"/>
                  <a:pt x="388526" y="424643"/>
                </a:cubicBezTo>
                <a:cubicBezTo>
                  <a:pt x="386240" y="431730"/>
                  <a:pt x="383840" y="436987"/>
                  <a:pt x="381325" y="440416"/>
                </a:cubicBezTo>
                <a:cubicBezTo>
                  <a:pt x="378811" y="443845"/>
                  <a:pt x="376296" y="445446"/>
                  <a:pt x="373782" y="445217"/>
                </a:cubicBezTo>
                <a:cubicBezTo>
                  <a:pt x="371267" y="444988"/>
                  <a:pt x="367952" y="443274"/>
                  <a:pt x="363838" y="440074"/>
                </a:cubicBezTo>
                <a:cubicBezTo>
                  <a:pt x="359266" y="435959"/>
                  <a:pt x="354351" y="428072"/>
                  <a:pt x="349093" y="416413"/>
                </a:cubicBezTo>
                <a:cubicBezTo>
                  <a:pt x="343835" y="404755"/>
                  <a:pt x="341206" y="395497"/>
                  <a:pt x="341206" y="388639"/>
                </a:cubicBezTo>
                <a:cubicBezTo>
                  <a:pt x="341206" y="380866"/>
                  <a:pt x="343378" y="375723"/>
                  <a:pt x="347721" y="373208"/>
                </a:cubicBezTo>
                <a:cubicBezTo>
                  <a:pt x="352065" y="370693"/>
                  <a:pt x="360637" y="351148"/>
                  <a:pt x="373439" y="314572"/>
                </a:cubicBezTo>
                <a:cubicBezTo>
                  <a:pt x="386240" y="277996"/>
                  <a:pt x="398813" y="242335"/>
                  <a:pt x="411158" y="207587"/>
                </a:cubicBezTo>
                <a:lnTo>
                  <a:pt x="429674" y="156152"/>
                </a:lnTo>
                <a:lnTo>
                  <a:pt x="411158" y="143808"/>
                </a:lnTo>
                <a:cubicBezTo>
                  <a:pt x="402471" y="138322"/>
                  <a:pt x="392984" y="130092"/>
                  <a:pt x="382697" y="119119"/>
                </a:cubicBezTo>
                <a:cubicBezTo>
                  <a:pt x="372410" y="108146"/>
                  <a:pt x="367267" y="100831"/>
                  <a:pt x="367267" y="97174"/>
                </a:cubicBezTo>
                <a:cubicBezTo>
                  <a:pt x="367267" y="94659"/>
                  <a:pt x="368467" y="93687"/>
                  <a:pt x="370867" y="94259"/>
                </a:cubicBezTo>
                <a:close/>
                <a:moveTo>
                  <a:pt x="207304" y="93230"/>
                </a:moveTo>
                <a:cubicBezTo>
                  <a:pt x="214962" y="94259"/>
                  <a:pt x="222563" y="97402"/>
                  <a:pt x="230107" y="102660"/>
                </a:cubicBezTo>
                <a:cubicBezTo>
                  <a:pt x="241079" y="110432"/>
                  <a:pt x="243137" y="124377"/>
                  <a:pt x="236279" y="144494"/>
                </a:cubicBezTo>
                <a:cubicBezTo>
                  <a:pt x="235364" y="148151"/>
                  <a:pt x="236050" y="151123"/>
                  <a:pt x="238336" y="153409"/>
                </a:cubicBezTo>
                <a:cubicBezTo>
                  <a:pt x="240622" y="155695"/>
                  <a:pt x="246566" y="159124"/>
                  <a:pt x="256167" y="163696"/>
                </a:cubicBezTo>
                <a:cubicBezTo>
                  <a:pt x="288171" y="178784"/>
                  <a:pt x="311260" y="200501"/>
                  <a:pt x="325433" y="228847"/>
                </a:cubicBezTo>
                <a:cubicBezTo>
                  <a:pt x="340978" y="259480"/>
                  <a:pt x="342121" y="275710"/>
                  <a:pt x="328862" y="277539"/>
                </a:cubicBezTo>
                <a:cubicBezTo>
                  <a:pt x="321547" y="278453"/>
                  <a:pt x="312174" y="277082"/>
                  <a:pt x="300744" y="273424"/>
                </a:cubicBezTo>
                <a:cubicBezTo>
                  <a:pt x="289314" y="269767"/>
                  <a:pt x="282227" y="267709"/>
                  <a:pt x="279484" y="267252"/>
                </a:cubicBezTo>
                <a:cubicBezTo>
                  <a:pt x="276284" y="266338"/>
                  <a:pt x="262568" y="261537"/>
                  <a:pt x="238336" y="252850"/>
                </a:cubicBezTo>
                <a:cubicBezTo>
                  <a:pt x="235136" y="251936"/>
                  <a:pt x="235593" y="251021"/>
                  <a:pt x="239708" y="250107"/>
                </a:cubicBezTo>
                <a:cubicBezTo>
                  <a:pt x="240622" y="249650"/>
                  <a:pt x="241765" y="249421"/>
                  <a:pt x="243137" y="249421"/>
                </a:cubicBezTo>
                <a:cubicBezTo>
                  <a:pt x="283370" y="243020"/>
                  <a:pt x="296172" y="229990"/>
                  <a:pt x="281542" y="210331"/>
                </a:cubicBezTo>
                <a:cubicBezTo>
                  <a:pt x="276055" y="202558"/>
                  <a:pt x="268397" y="194900"/>
                  <a:pt x="258567" y="187356"/>
                </a:cubicBezTo>
                <a:cubicBezTo>
                  <a:pt x="248738" y="179812"/>
                  <a:pt x="240394" y="175126"/>
                  <a:pt x="233536" y="173297"/>
                </a:cubicBezTo>
                <a:cubicBezTo>
                  <a:pt x="226678" y="171469"/>
                  <a:pt x="220734" y="173183"/>
                  <a:pt x="215705" y="178441"/>
                </a:cubicBezTo>
                <a:cubicBezTo>
                  <a:pt x="210676" y="183699"/>
                  <a:pt x="202446" y="196615"/>
                  <a:pt x="191016" y="217189"/>
                </a:cubicBezTo>
                <a:cubicBezTo>
                  <a:pt x="179129" y="239134"/>
                  <a:pt x="171128" y="252622"/>
                  <a:pt x="167013" y="257651"/>
                </a:cubicBezTo>
                <a:cubicBezTo>
                  <a:pt x="158783" y="267252"/>
                  <a:pt x="161755" y="273424"/>
                  <a:pt x="175928" y="276167"/>
                </a:cubicBezTo>
                <a:cubicBezTo>
                  <a:pt x="181415" y="277539"/>
                  <a:pt x="188959" y="278682"/>
                  <a:pt x="198560" y="279596"/>
                </a:cubicBezTo>
                <a:cubicBezTo>
                  <a:pt x="240622" y="282797"/>
                  <a:pt x="260282" y="289426"/>
                  <a:pt x="257539" y="299485"/>
                </a:cubicBezTo>
                <a:cubicBezTo>
                  <a:pt x="256624" y="303142"/>
                  <a:pt x="252509" y="307028"/>
                  <a:pt x="245194" y="311143"/>
                </a:cubicBezTo>
                <a:cubicBezTo>
                  <a:pt x="236050" y="316630"/>
                  <a:pt x="223934" y="323488"/>
                  <a:pt x="208847" y="331717"/>
                </a:cubicBezTo>
                <a:cubicBezTo>
                  <a:pt x="194216" y="339947"/>
                  <a:pt x="179815" y="350462"/>
                  <a:pt x="165641" y="363264"/>
                </a:cubicBezTo>
                <a:cubicBezTo>
                  <a:pt x="151468" y="376066"/>
                  <a:pt x="144382" y="384981"/>
                  <a:pt x="144382" y="390010"/>
                </a:cubicBezTo>
                <a:cubicBezTo>
                  <a:pt x="144382" y="393668"/>
                  <a:pt x="145525" y="395725"/>
                  <a:pt x="147811" y="396182"/>
                </a:cubicBezTo>
                <a:cubicBezTo>
                  <a:pt x="150097" y="396640"/>
                  <a:pt x="155812" y="396411"/>
                  <a:pt x="164956" y="395497"/>
                </a:cubicBezTo>
                <a:cubicBezTo>
                  <a:pt x="178672" y="393211"/>
                  <a:pt x="195359" y="388181"/>
                  <a:pt x="215019" y="380409"/>
                </a:cubicBezTo>
                <a:cubicBezTo>
                  <a:pt x="231935" y="373094"/>
                  <a:pt x="244966" y="369093"/>
                  <a:pt x="254110" y="368407"/>
                </a:cubicBezTo>
                <a:cubicBezTo>
                  <a:pt x="263254" y="367722"/>
                  <a:pt x="272169" y="369665"/>
                  <a:pt x="280856" y="374237"/>
                </a:cubicBezTo>
                <a:cubicBezTo>
                  <a:pt x="294572" y="381095"/>
                  <a:pt x="299487" y="389896"/>
                  <a:pt x="295601" y="400640"/>
                </a:cubicBezTo>
                <a:cubicBezTo>
                  <a:pt x="291714" y="411384"/>
                  <a:pt x="277198" y="428415"/>
                  <a:pt x="252052" y="451732"/>
                </a:cubicBezTo>
                <a:cubicBezTo>
                  <a:pt x="233307" y="468649"/>
                  <a:pt x="218905" y="481907"/>
                  <a:pt x="208847" y="491509"/>
                </a:cubicBezTo>
                <a:lnTo>
                  <a:pt x="193759" y="505910"/>
                </a:lnTo>
                <a:lnTo>
                  <a:pt x="217076" y="514140"/>
                </a:lnTo>
                <a:cubicBezTo>
                  <a:pt x="239936" y="521455"/>
                  <a:pt x="251366" y="530142"/>
                  <a:pt x="251366" y="540200"/>
                </a:cubicBezTo>
                <a:cubicBezTo>
                  <a:pt x="251366" y="542486"/>
                  <a:pt x="235822" y="543629"/>
                  <a:pt x="204732" y="543629"/>
                </a:cubicBezTo>
                <a:cubicBezTo>
                  <a:pt x="182786" y="543629"/>
                  <a:pt x="169185" y="543172"/>
                  <a:pt x="163927" y="542258"/>
                </a:cubicBezTo>
                <a:cubicBezTo>
                  <a:pt x="158669" y="541343"/>
                  <a:pt x="154440" y="538600"/>
                  <a:pt x="151240" y="534028"/>
                </a:cubicBezTo>
                <a:cubicBezTo>
                  <a:pt x="146210" y="526713"/>
                  <a:pt x="144039" y="518598"/>
                  <a:pt x="144724" y="509682"/>
                </a:cubicBezTo>
                <a:cubicBezTo>
                  <a:pt x="145410" y="500767"/>
                  <a:pt x="148725" y="494709"/>
                  <a:pt x="154669" y="491509"/>
                </a:cubicBezTo>
                <a:cubicBezTo>
                  <a:pt x="160612" y="488308"/>
                  <a:pt x="174671" y="475964"/>
                  <a:pt x="196845" y="454475"/>
                </a:cubicBezTo>
                <a:cubicBezTo>
                  <a:pt x="219019" y="432987"/>
                  <a:pt x="230107" y="420871"/>
                  <a:pt x="230107" y="418128"/>
                </a:cubicBezTo>
                <a:cubicBezTo>
                  <a:pt x="230107" y="415385"/>
                  <a:pt x="227592" y="416071"/>
                  <a:pt x="222563" y="420185"/>
                </a:cubicBezTo>
                <a:lnTo>
                  <a:pt x="218448" y="422243"/>
                </a:lnTo>
                <a:cubicBezTo>
                  <a:pt x="218905" y="421786"/>
                  <a:pt x="220505" y="419728"/>
                  <a:pt x="223249" y="416071"/>
                </a:cubicBezTo>
                <a:cubicBezTo>
                  <a:pt x="230107" y="408298"/>
                  <a:pt x="229421" y="405555"/>
                  <a:pt x="221191" y="407841"/>
                </a:cubicBezTo>
                <a:cubicBezTo>
                  <a:pt x="215705" y="409670"/>
                  <a:pt x="207018" y="413556"/>
                  <a:pt x="195131" y="419500"/>
                </a:cubicBezTo>
                <a:cubicBezTo>
                  <a:pt x="175471" y="429558"/>
                  <a:pt x="159241" y="433673"/>
                  <a:pt x="146439" y="431844"/>
                </a:cubicBezTo>
                <a:cubicBezTo>
                  <a:pt x="133637" y="430015"/>
                  <a:pt x="127237" y="422471"/>
                  <a:pt x="127237" y="409213"/>
                </a:cubicBezTo>
                <a:cubicBezTo>
                  <a:pt x="127237" y="403269"/>
                  <a:pt x="129408" y="396982"/>
                  <a:pt x="133752" y="390353"/>
                </a:cubicBezTo>
                <a:cubicBezTo>
                  <a:pt x="138095" y="383724"/>
                  <a:pt x="147353" y="372865"/>
                  <a:pt x="161527" y="357778"/>
                </a:cubicBezTo>
                <a:cubicBezTo>
                  <a:pt x="184387" y="332632"/>
                  <a:pt x="195817" y="318916"/>
                  <a:pt x="195817" y="316630"/>
                </a:cubicBezTo>
                <a:cubicBezTo>
                  <a:pt x="195817" y="314801"/>
                  <a:pt x="191473" y="312858"/>
                  <a:pt x="182786" y="310800"/>
                </a:cubicBezTo>
                <a:cubicBezTo>
                  <a:pt x="174100" y="308743"/>
                  <a:pt x="164727" y="307486"/>
                  <a:pt x="154669" y="307028"/>
                </a:cubicBezTo>
                <a:cubicBezTo>
                  <a:pt x="149182" y="306571"/>
                  <a:pt x="143696" y="308514"/>
                  <a:pt x="138209" y="312858"/>
                </a:cubicBezTo>
                <a:cubicBezTo>
                  <a:pt x="132723" y="317201"/>
                  <a:pt x="122665" y="327602"/>
                  <a:pt x="108034" y="344062"/>
                </a:cubicBezTo>
                <a:cubicBezTo>
                  <a:pt x="86546" y="367836"/>
                  <a:pt x="71801" y="382809"/>
                  <a:pt x="63800" y="388981"/>
                </a:cubicBezTo>
                <a:cubicBezTo>
                  <a:pt x="55799" y="395154"/>
                  <a:pt x="47912" y="397325"/>
                  <a:pt x="40140" y="395497"/>
                </a:cubicBezTo>
                <a:cubicBezTo>
                  <a:pt x="33739" y="394125"/>
                  <a:pt x="27910" y="388524"/>
                  <a:pt x="22652" y="378694"/>
                </a:cubicBezTo>
                <a:cubicBezTo>
                  <a:pt x="17394" y="368865"/>
                  <a:pt x="11565" y="352748"/>
                  <a:pt x="5164" y="330346"/>
                </a:cubicBezTo>
                <a:cubicBezTo>
                  <a:pt x="1507" y="317087"/>
                  <a:pt x="-208" y="308743"/>
                  <a:pt x="21" y="305314"/>
                </a:cubicBezTo>
                <a:cubicBezTo>
                  <a:pt x="249" y="301885"/>
                  <a:pt x="2421" y="297427"/>
                  <a:pt x="6536" y="291941"/>
                </a:cubicBezTo>
                <a:cubicBezTo>
                  <a:pt x="14765" y="280511"/>
                  <a:pt x="24367" y="272738"/>
                  <a:pt x="35339" y="268624"/>
                </a:cubicBezTo>
                <a:cubicBezTo>
                  <a:pt x="38540" y="267709"/>
                  <a:pt x="39911" y="268166"/>
                  <a:pt x="39454" y="269995"/>
                </a:cubicBezTo>
                <a:cubicBezTo>
                  <a:pt x="39454" y="270452"/>
                  <a:pt x="39454" y="270910"/>
                  <a:pt x="39454" y="271367"/>
                </a:cubicBezTo>
                <a:cubicBezTo>
                  <a:pt x="37168" y="277310"/>
                  <a:pt x="37854" y="279139"/>
                  <a:pt x="41512" y="276853"/>
                </a:cubicBezTo>
                <a:cubicBezTo>
                  <a:pt x="46541" y="274110"/>
                  <a:pt x="59342" y="261766"/>
                  <a:pt x="79916" y="239820"/>
                </a:cubicBezTo>
                <a:cubicBezTo>
                  <a:pt x="104605" y="214217"/>
                  <a:pt x="121750" y="191700"/>
                  <a:pt x="131351" y="172269"/>
                </a:cubicBezTo>
                <a:cubicBezTo>
                  <a:pt x="140953" y="152838"/>
                  <a:pt x="149868" y="137979"/>
                  <a:pt x="158098" y="127692"/>
                </a:cubicBezTo>
                <a:cubicBezTo>
                  <a:pt x="166327" y="117405"/>
                  <a:pt x="170442" y="110661"/>
                  <a:pt x="170442" y="107461"/>
                </a:cubicBezTo>
                <a:cubicBezTo>
                  <a:pt x="170442" y="104260"/>
                  <a:pt x="175014" y="100603"/>
                  <a:pt x="184158" y="96488"/>
                </a:cubicBezTo>
                <a:cubicBezTo>
                  <a:pt x="191930" y="93287"/>
                  <a:pt x="199646" y="92201"/>
                  <a:pt x="207304" y="93230"/>
                </a:cubicBezTo>
                <a:close/>
                <a:moveTo>
                  <a:pt x="3294032" y="75742"/>
                </a:moveTo>
                <a:cubicBezTo>
                  <a:pt x="3288546" y="76085"/>
                  <a:pt x="3284888" y="77285"/>
                  <a:pt x="3283059" y="79343"/>
                </a:cubicBezTo>
                <a:cubicBezTo>
                  <a:pt x="3281231" y="81172"/>
                  <a:pt x="3279173" y="84143"/>
                  <a:pt x="3276887" y="88258"/>
                </a:cubicBezTo>
                <a:cubicBezTo>
                  <a:pt x="3274601" y="92373"/>
                  <a:pt x="3272772" y="96145"/>
                  <a:pt x="3271401" y="99574"/>
                </a:cubicBezTo>
                <a:cubicBezTo>
                  <a:pt x="3270029" y="103003"/>
                  <a:pt x="3269801" y="104717"/>
                  <a:pt x="3270715" y="104717"/>
                </a:cubicBezTo>
                <a:cubicBezTo>
                  <a:pt x="3272544" y="104717"/>
                  <a:pt x="3272086" y="105975"/>
                  <a:pt x="3269343" y="108489"/>
                </a:cubicBezTo>
                <a:cubicBezTo>
                  <a:pt x="3266600" y="111004"/>
                  <a:pt x="3265229" y="114547"/>
                  <a:pt x="3265229" y="119119"/>
                </a:cubicBezTo>
                <a:cubicBezTo>
                  <a:pt x="3265229" y="122320"/>
                  <a:pt x="3265114" y="123920"/>
                  <a:pt x="3264886" y="123920"/>
                </a:cubicBezTo>
                <a:cubicBezTo>
                  <a:pt x="3264657" y="123920"/>
                  <a:pt x="3263857" y="122320"/>
                  <a:pt x="3262485" y="119119"/>
                </a:cubicBezTo>
                <a:cubicBezTo>
                  <a:pt x="3261114" y="116376"/>
                  <a:pt x="3259514" y="117976"/>
                  <a:pt x="3257685" y="123920"/>
                </a:cubicBezTo>
                <a:cubicBezTo>
                  <a:pt x="3255856" y="130321"/>
                  <a:pt x="3253113" y="143351"/>
                  <a:pt x="3249455" y="163010"/>
                </a:cubicBezTo>
                <a:lnTo>
                  <a:pt x="3248083" y="172612"/>
                </a:lnTo>
                <a:lnTo>
                  <a:pt x="3285117" y="172612"/>
                </a:lnTo>
                <a:lnTo>
                  <a:pt x="3322150" y="172612"/>
                </a:lnTo>
                <a:lnTo>
                  <a:pt x="3322150" y="156152"/>
                </a:lnTo>
                <a:cubicBezTo>
                  <a:pt x="3322607" y="145180"/>
                  <a:pt x="3323293" y="133064"/>
                  <a:pt x="3324207" y="119805"/>
                </a:cubicBezTo>
                <a:cubicBezTo>
                  <a:pt x="3324665" y="110661"/>
                  <a:pt x="3323979" y="101403"/>
                  <a:pt x="3322150" y="92030"/>
                </a:cubicBezTo>
                <a:cubicBezTo>
                  <a:pt x="3320321" y="82657"/>
                  <a:pt x="3318264" y="77743"/>
                  <a:pt x="3315978" y="77285"/>
                </a:cubicBezTo>
                <a:cubicBezTo>
                  <a:pt x="3306834" y="75914"/>
                  <a:pt x="3299519" y="75399"/>
                  <a:pt x="3294032" y="75742"/>
                </a:cubicBezTo>
                <a:close/>
                <a:moveTo>
                  <a:pt x="4214814" y="55597"/>
                </a:moveTo>
                <a:cubicBezTo>
                  <a:pt x="4216872" y="55540"/>
                  <a:pt x="4219100" y="55797"/>
                  <a:pt x="4221501" y="56368"/>
                </a:cubicBezTo>
                <a:cubicBezTo>
                  <a:pt x="4226301" y="57511"/>
                  <a:pt x="4233045" y="58426"/>
                  <a:pt x="4241732" y="59112"/>
                </a:cubicBezTo>
                <a:cubicBezTo>
                  <a:pt x="4250419" y="59797"/>
                  <a:pt x="4255562" y="60940"/>
                  <a:pt x="4257162" y="62541"/>
                </a:cubicBezTo>
                <a:cubicBezTo>
                  <a:pt x="4258763" y="64141"/>
                  <a:pt x="4261391" y="64941"/>
                  <a:pt x="4265049" y="64941"/>
                </a:cubicBezTo>
                <a:cubicBezTo>
                  <a:pt x="4269164" y="64941"/>
                  <a:pt x="4274878" y="68599"/>
                  <a:pt x="4282194" y="75914"/>
                </a:cubicBezTo>
                <a:cubicBezTo>
                  <a:pt x="4289509" y="83229"/>
                  <a:pt x="4293624" y="89401"/>
                  <a:pt x="4294538" y="94430"/>
                </a:cubicBezTo>
                <a:cubicBezTo>
                  <a:pt x="4295910" y="100374"/>
                  <a:pt x="4297167" y="104489"/>
                  <a:pt x="4298310" y="106775"/>
                </a:cubicBezTo>
                <a:cubicBezTo>
                  <a:pt x="4299453" y="109061"/>
                  <a:pt x="4298767" y="110890"/>
                  <a:pt x="4296253" y="112261"/>
                </a:cubicBezTo>
                <a:cubicBezTo>
                  <a:pt x="4293738" y="113633"/>
                  <a:pt x="4293167" y="117176"/>
                  <a:pt x="4294538" y="122891"/>
                </a:cubicBezTo>
                <a:cubicBezTo>
                  <a:pt x="4295910" y="128606"/>
                  <a:pt x="4295452" y="131464"/>
                  <a:pt x="4293167" y="131464"/>
                </a:cubicBezTo>
                <a:cubicBezTo>
                  <a:pt x="4290881" y="131464"/>
                  <a:pt x="4285508" y="140265"/>
                  <a:pt x="4277050" y="157867"/>
                </a:cubicBezTo>
                <a:cubicBezTo>
                  <a:pt x="4268592" y="175469"/>
                  <a:pt x="4260362" y="186099"/>
                  <a:pt x="4252362" y="189757"/>
                </a:cubicBezTo>
                <a:cubicBezTo>
                  <a:pt x="4244361" y="193414"/>
                  <a:pt x="4240360" y="196157"/>
                  <a:pt x="4240360" y="197986"/>
                </a:cubicBezTo>
                <a:cubicBezTo>
                  <a:pt x="4240360" y="198901"/>
                  <a:pt x="4240131" y="199586"/>
                  <a:pt x="4239674" y="200044"/>
                </a:cubicBezTo>
                <a:cubicBezTo>
                  <a:pt x="4239217" y="200501"/>
                  <a:pt x="4238760" y="200729"/>
                  <a:pt x="4238303" y="200729"/>
                </a:cubicBezTo>
                <a:cubicBezTo>
                  <a:pt x="4236474" y="200272"/>
                  <a:pt x="4229845" y="200958"/>
                  <a:pt x="4218414" y="202787"/>
                </a:cubicBezTo>
                <a:cubicBezTo>
                  <a:pt x="4206985" y="204616"/>
                  <a:pt x="4200012" y="204273"/>
                  <a:pt x="4197498" y="201758"/>
                </a:cubicBezTo>
                <a:cubicBezTo>
                  <a:pt x="4194983" y="199243"/>
                  <a:pt x="4192125" y="199129"/>
                  <a:pt x="4188925" y="201415"/>
                </a:cubicBezTo>
                <a:cubicBezTo>
                  <a:pt x="4185725" y="204158"/>
                  <a:pt x="4176123" y="206101"/>
                  <a:pt x="4160121" y="207244"/>
                </a:cubicBezTo>
                <a:cubicBezTo>
                  <a:pt x="4144120" y="208387"/>
                  <a:pt x="4135433" y="207587"/>
                  <a:pt x="4134061" y="204844"/>
                </a:cubicBezTo>
                <a:cubicBezTo>
                  <a:pt x="4133147" y="203473"/>
                  <a:pt x="4137490" y="195700"/>
                  <a:pt x="4147091" y="181527"/>
                </a:cubicBezTo>
                <a:cubicBezTo>
                  <a:pt x="4156693" y="167354"/>
                  <a:pt x="4163551" y="158896"/>
                  <a:pt x="4167666" y="156152"/>
                </a:cubicBezTo>
                <a:cubicBezTo>
                  <a:pt x="4169037" y="154781"/>
                  <a:pt x="4174295" y="147237"/>
                  <a:pt x="4183439" y="133521"/>
                </a:cubicBezTo>
                <a:lnTo>
                  <a:pt x="4197155" y="113633"/>
                </a:lnTo>
                <a:lnTo>
                  <a:pt x="4191668" y="92373"/>
                </a:lnTo>
                <a:cubicBezTo>
                  <a:pt x="4188011" y="77743"/>
                  <a:pt x="4187668" y="69970"/>
                  <a:pt x="4190640" y="69056"/>
                </a:cubicBezTo>
                <a:cubicBezTo>
                  <a:pt x="4193612" y="68141"/>
                  <a:pt x="4196583" y="66198"/>
                  <a:pt x="4199555" y="63226"/>
                </a:cubicBezTo>
                <a:cubicBezTo>
                  <a:pt x="4202527" y="60255"/>
                  <a:pt x="4205727" y="58083"/>
                  <a:pt x="4209156" y="56711"/>
                </a:cubicBezTo>
                <a:cubicBezTo>
                  <a:pt x="4210871" y="56026"/>
                  <a:pt x="4212757" y="55654"/>
                  <a:pt x="4214814" y="55597"/>
                </a:cubicBezTo>
                <a:close/>
                <a:moveTo>
                  <a:pt x="4377863" y="51225"/>
                </a:moveTo>
                <a:cubicBezTo>
                  <a:pt x="4379921" y="51682"/>
                  <a:pt x="4380949" y="52597"/>
                  <a:pt x="4380949" y="53968"/>
                </a:cubicBezTo>
                <a:cubicBezTo>
                  <a:pt x="4380949" y="56711"/>
                  <a:pt x="4382549" y="58083"/>
                  <a:pt x="4385750" y="58083"/>
                </a:cubicBezTo>
                <a:cubicBezTo>
                  <a:pt x="4389407" y="58083"/>
                  <a:pt x="4394779" y="62655"/>
                  <a:pt x="4401866" y="71799"/>
                </a:cubicBezTo>
                <a:cubicBezTo>
                  <a:pt x="4408953" y="80943"/>
                  <a:pt x="4413410" y="89173"/>
                  <a:pt x="4415239" y="96488"/>
                </a:cubicBezTo>
                <a:cubicBezTo>
                  <a:pt x="4419354" y="112947"/>
                  <a:pt x="4417982" y="128949"/>
                  <a:pt x="4411124" y="144494"/>
                </a:cubicBezTo>
                <a:cubicBezTo>
                  <a:pt x="4408381" y="150895"/>
                  <a:pt x="4407010" y="155924"/>
                  <a:pt x="4407010" y="159581"/>
                </a:cubicBezTo>
                <a:cubicBezTo>
                  <a:pt x="4407010" y="164611"/>
                  <a:pt x="4401409" y="169297"/>
                  <a:pt x="4390207" y="173640"/>
                </a:cubicBezTo>
                <a:cubicBezTo>
                  <a:pt x="4379006" y="177984"/>
                  <a:pt x="4366319" y="180384"/>
                  <a:pt x="4352146" y="180841"/>
                </a:cubicBezTo>
                <a:cubicBezTo>
                  <a:pt x="4334315" y="181298"/>
                  <a:pt x="4324371" y="180841"/>
                  <a:pt x="4322313" y="179470"/>
                </a:cubicBezTo>
                <a:cubicBezTo>
                  <a:pt x="4320256" y="178098"/>
                  <a:pt x="4313055" y="177869"/>
                  <a:pt x="4300711" y="178784"/>
                </a:cubicBezTo>
                <a:lnTo>
                  <a:pt x="4282880" y="180841"/>
                </a:lnTo>
                <a:lnTo>
                  <a:pt x="4309626" y="152723"/>
                </a:lnTo>
                <a:cubicBezTo>
                  <a:pt x="4327914" y="134435"/>
                  <a:pt x="4339801" y="121634"/>
                  <a:pt x="4345288" y="114319"/>
                </a:cubicBezTo>
                <a:cubicBezTo>
                  <a:pt x="4352146" y="102431"/>
                  <a:pt x="4353517" y="95345"/>
                  <a:pt x="4349402" y="93059"/>
                </a:cubicBezTo>
                <a:cubicBezTo>
                  <a:pt x="4347116" y="93059"/>
                  <a:pt x="4344830" y="90773"/>
                  <a:pt x="4342544" y="86201"/>
                </a:cubicBezTo>
                <a:cubicBezTo>
                  <a:pt x="4339801" y="81172"/>
                  <a:pt x="4339801" y="75571"/>
                  <a:pt x="4342544" y="69399"/>
                </a:cubicBezTo>
                <a:cubicBezTo>
                  <a:pt x="4345288" y="63226"/>
                  <a:pt x="4350088" y="58769"/>
                  <a:pt x="4356946" y="56026"/>
                </a:cubicBezTo>
                <a:cubicBezTo>
                  <a:pt x="4361518" y="54197"/>
                  <a:pt x="4365633" y="52825"/>
                  <a:pt x="4369291" y="51911"/>
                </a:cubicBezTo>
                <a:cubicBezTo>
                  <a:pt x="4372948" y="50996"/>
                  <a:pt x="4375806" y="50768"/>
                  <a:pt x="4377863" y="51225"/>
                </a:cubicBezTo>
                <a:close/>
                <a:moveTo>
                  <a:pt x="3879668" y="26193"/>
                </a:moveTo>
                <a:cubicBezTo>
                  <a:pt x="3882639" y="27336"/>
                  <a:pt x="3885497" y="27908"/>
                  <a:pt x="3888240" y="27908"/>
                </a:cubicBezTo>
                <a:cubicBezTo>
                  <a:pt x="3892812" y="27908"/>
                  <a:pt x="3896355" y="30194"/>
                  <a:pt x="3898870" y="34766"/>
                </a:cubicBezTo>
                <a:cubicBezTo>
                  <a:pt x="3901384" y="39338"/>
                  <a:pt x="3902642" y="45281"/>
                  <a:pt x="3902642" y="52597"/>
                </a:cubicBezTo>
                <a:cubicBezTo>
                  <a:pt x="3901727" y="73628"/>
                  <a:pt x="3903099" y="84143"/>
                  <a:pt x="3906757" y="84143"/>
                </a:cubicBezTo>
                <a:cubicBezTo>
                  <a:pt x="3910414" y="84143"/>
                  <a:pt x="3918643" y="81514"/>
                  <a:pt x="3931445" y="76257"/>
                </a:cubicBezTo>
                <a:cubicBezTo>
                  <a:pt x="3944247" y="70999"/>
                  <a:pt x="3952019" y="66998"/>
                  <a:pt x="3954762" y="64255"/>
                </a:cubicBezTo>
                <a:cubicBezTo>
                  <a:pt x="3958420" y="60598"/>
                  <a:pt x="3961849" y="59455"/>
                  <a:pt x="3965050" y="60826"/>
                </a:cubicBezTo>
                <a:cubicBezTo>
                  <a:pt x="3968250" y="62198"/>
                  <a:pt x="3975108" y="63798"/>
                  <a:pt x="3985624" y="65627"/>
                </a:cubicBezTo>
                <a:cubicBezTo>
                  <a:pt x="3996139" y="67456"/>
                  <a:pt x="4004826" y="70199"/>
                  <a:pt x="4011684" y="73856"/>
                </a:cubicBezTo>
                <a:cubicBezTo>
                  <a:pt x="4016256" y="76600"/>
                  <a:pt x="4019113" y="78886"/>
                  <a:pt x="4020256" y="80714"/>
                </a:cubicBezTo>
                <a:cubicBezTo>
                  <a:pt x="4021399" y="82543"/>
                  <a:pt x="4021971" y="86201"/>
                  <a:pt x="4021971" y="91687"/>
                </a:cubicBezTo>
                <a:cubicBezTo>
                  <a:pt x="4021971" y="97631"/>
                  <a:pt x="4020599" y="101746"/>
                  <a:pt x="4017856" y="104032"/>
                </a:cubicBezTo>
                <a:cubicBezTo>
                  <a:pt x="4015113" y="106318"/>
                  <a:pt x="4003226" y="112718"/>
                  <a:pt x="3982194" y="123234"/>
                </a:cubicBezTo>
                <a:cubicBezTo>
                  <a:pt x="3973965" y="127806"/>
                  <a:pt x="3967564" y="132607"/>
                  <a:pt x="3962992" y="137636"/>
                </a:cubicBezTo>
                <a:cubicBezTo>
                  <a:pt x="3957048" y="144037"/>
                  <a:pt x="3950762" y="152609"/>
                  <a:pt x="3944133" y="163353"/>
                </a:cubicBezTo>
                <a:cubicBezTo>
                  <a:pt x="3937503" y="174097"/>
                  <a:pt x="3933503" y="181756"/>
                  <a:pt x="3932131" y="186328"/>
                </a:cubicBezTo>
                <a:cubicBezTo>
                  <a:pt x="3930759" y="192728"/>
                  <a:pt x="3929159" y="196843"/>
                  <a:pt x="3927331" y="198672"/>
                </a:cubicBezTo>
                <a:cubicBezTo>
                  <a:pt x="3925959" y="200501"/>
                  <a:pt x="3924816" y="202787"/>
                  <a:pt x="3923901" y="205530"/>
                </a:cubicBezTo>
                <a:cubicBezTo>
                  <a:pt x="3922987" y="208273"/>
                  <a:pt x="3922530" y="210673"/>
                  <a:pt x="3922530" y="212731"/>
                </a:cubicBezTo>
                <a:cubicBezTo>
                  <a:pt x="3922530" y="214788"/>
                  <a:pt x="3922758" y="215817"/>
                  <a:pt x="3923216" y="215817"/>
                </a:cubicBezTo>
                <a:cubicBezTo>
                  <a:pt x="3925044" y="215817"/>
                  <a:pt x="3930416" y="211702"/>
                  <a:pt x="3939332" y="203473"/>
                </a:cubicBezTo>
                <a:cubicBezTo>
                  <a:pt x="3948247" y="195243"/>
                  <a:pt x="3958877" y="187699"/>
                  <a:pt x="3971222" y="180841"/>
                </a:cubicBezTo>
                <a:cubicBezTo>
                  <a:pt x="3978537" y="176726"/>
                  <a:pt x="3984595" y="173983"/>
                  <a:pt x="3989395" y="172612"/>
                </a:cubicBezTo>
                <a:cubicBezTo>
                  <a:pt x="3994196" y="171240"/>
                  <a:pt x="4000940" y="170554"/>
                  <a:pt x="4009626" y="170554"/>
                </a:cubicBezTo>
                <a:cubicBezTo>
                  <a:pt x="4023343" y="170554"/>
                  <a:pt x="4033172" y="172612"/>
                  <a:pt x="4039116" y="176726"/>
                </a:cubicBezTo>
                <a:cubicBezTo>
                  <a:pt x="4045060" y="180841"/>
                  <a:pt x="4050089" y="184270"/>
                  <a:pt x="4054204" y="187013"/>
                </a:cubicBezTo>
                <a:cubicBezTo>
                  <a:pt x="4058776" y="189299"/>
                  <a:pt x="4064033" y="195243"/>
                  <a:pt x="4069977" y="204844"/>
                </a:cubicBezTo>
                <a:cubicBezTo>
                  <a:pt x="4075921" y="214445"/>
                  <a:pt x="4080264" y="223818"/>
                  <a:pt x="4083007" y="232962"/>
                </a:cubicBezTo>
                <a:cubicBezTo>
                  <a:pt x="4088036" y="249421"/>
                  <a:pt x="4091008" y="274339"/>
                  <a:pt x="4091923" y="307714"/>
                </a:cubicBezTo>
                <a:cubicBezTo>
                  <a:pt x="4092837" y="341090"/>
                  <a:pt x="4091465" y="371036"/>
                  <a:pt x="4087808" y="397554"/>
                </a:cubicBezTo>
                <a:cubicBezTo>
                  <a:pt x="4084150" y="420414"/>
                  <a:pt x="4082093" y="441902"/>
                  <a:pt x="4081636" y="462019"/>
                </a:cubicBezTo>
                <a:cubicBezTo>
                  <a:pt x="4081636" y="468420"/>
                  <a:pt x="4080950" y="473221"/>
                  <a:pt x="4079578" y="476421"/>
                </a:cubicBezTo>
                <a:cubicBezTo>
                  <a:pt x="4078207" y="479621"/>
                  <a:pt x="4075121" y="483622"/>
                  <a:pt x="4070320" y="488422"/>
                </a:cubicBezTo>
                <a:cubicBezTo>
                  <a:pt x="4065519" y="493223"/>
                  <a:pt x="4062205" y="496081"/>
                  <a:pt x="4060376" y="496995"/>
                </a:cubicBezTo>
                <a:cubicBezTo>
                  <a:pt x="4058547" y="497909"/>
                  <a:pt x="4056489" y="497452"/>
                  <a:pt x="4054204" y="495623"/>
                </a:cubicBezTo>
                <a:cubicBezTo>
                  <a:pt x="4051003" y="492423"/>
                  <a:pt x="4047917" y="490708"/>
                  <a:pt x="4044945" y="490480"/>
                </a:cubicBezTo>
                <a:cubicBezTo>
                  <a:pt x="4041973" y="490251"/>
                  <a:pt x="4037744" y="487851"/>
                  <a:pt x="4032258" y="483279"/>
                </a:cubicBezTo>
                <a:cubicBezTo>
                  <a:pt x="4026772" y="478707"/>
                  <a:pt x="4023228" y="476421"/>
                  <a:pt x="4021628" y="476421"/>
                </a:cubicBezTo>
                <a:cubicBezTo>
                  <a:pt x="4020028" y="476421"/>
                  <a:pt x="4015913" y="473335"/>
                  <a:pt x="4009284" y="467163"/>
                </a:cubicBezTo>
                <a:cubicBezTo>
                  <a:pt x="4002654" y="460990"/>
                  <a:pt x="3998082" y="457904"/>
                  <a:pt x="3995568" y="457904"/>
                </a:cubicBezTo>
                <a:cubicBezTo>
                  <a:pt x="3993053" y="457904"/>
                  <a:pt x="3989395" y="455733"/>
                  <a:pt x="3984595" y="451389"/>
                </a:cubicBezTo>
                <a:cubicBezTo>
                  <a:pt x="3979794" y="447046"/>
                  <a:pt x="3976594" y="445674"/>
                  <a:pt x="3974994" y="447274"/>
                </a:cubicBezTo>
                <a:cubicBezTo>
                  <a:pt x="3973393" y="448875"/>
                  <a:pt x="3971793" y="454818"/>
                  <a:pt x="3970193" y="465105"/>
                </a:cubicBezTo>
                <a:cubicBezTo>
                  <a:pt x="3968593" y="475392"/>
                  <a:pt x="3968021" y="485108"/>
                  <a:pt x="3968478" y="494252"/>
                </a:cubicBezTo>
                <a:cubicBezTo>
                  <a:pt x="3968478" y="502481"/>
                  <a:pt x="3967335" y="512311"/>
                  <a:pt x="3965050" y="523741"/>
                </a:cubicBezTo>
                <a:cubicBezTo>
                  <a:pt x="3962763" y="535171"/>
                  <a:pt x="3960706" y="548659"/>
                  <a:pt x="3958877" y="564203"/>
                </a:cubicBezTo>
                <a:cubicBezTo>
                  <a:pt x="3955220" y="596665"/>
                  <a:pt x="3950419" y="617239"/>
                  <a:pt x="3944476" y="625925"/>
                </a:cubicBezTo>
                <a:cubicBezTo>
                  <a:pt x="3941732" y="629583"/>
                  <a:pt x="3940361" y="634612"/>
                  <a:pt x="3940361" y="641013"/>
                </a:cubicBezTo>
                <a:cubicBezTo>
                  <a:pt x="3939903" y="646042"/>
                  <a:pt x="3939217" y="648557"/>
                  <a:pt x="3938303" y="648557"/>
                </a:cubicBezTo>
                <a:cubicBezTo>
                  <a:pt x="3936932" y="647185"/>
                  <a:pt x="3935789" y="608552"/>
                  <a:pt x="3934874" y="532657"/>
                </a:cubicBezTo>
                <a:lnTo>
                  <a:pt x="3934874" y="519626"/>
                </a:lnTo>
                <a:cubicBezTo>
                  <a:pt x="3933960" y="461105"/>
                  <a:pt x="3932359" y="427043"/>
                  <a:pt x="3930074" y="417442"/>
                </a:cubicBezTo>
                <a:cubicBezTo>
                  <a:pt x="3927788" y="407841"/>
                  <a:pt x="3920015" y="403726"/>
                  <a:pt x="3906757" y="405098"/>
                </a:cubicBezTo>
                <a:cubicBezTo>
                  <a:pt x="3905385" y="405555"/>
                  <a:pt x="3904470" y="405784"/>
                  <a:pt x="3904013" y="405784"/>
                </a:cubicBezTo>
                <a:cubicBezTo>
                  <a:pt x="3894412" y="406698"/>
                  <a:pt x="3888240" y="406812"/>
                  <a:pt x="3885497" y="406126"/>
                </a:cubicBezTo>
                <a:cubicBezTo>
                  <a:pt x="3882753" y="405441"/>
                  <a:pt x="3879096" y="402812"/>
                  <a:pt x="3874524" y="398240"/>
                </a:cubicBezTo>
                <a:cubicBezTo>
                  <a:pt x="3866751" y="390925"/>
                  <a:pt x="3862637" y="388410"/>
                  <a:pt x="3862180" y="390696"/>
                </a:cubicBezTo>
                <a:cubicBezTo>
                  <a:pt x="3861722" y="391610"/>
                  <a:pt x="3861494" y="393439"/>
                  <a:pt x="3861494" y="396182"/>
                </a:cubicBezTo>
                <a:cubicBezTo>
                  <a:pt x="3861494" y="401212"/>
                  <a:pt x="3859893" y="408298"/>
                  <a:pt x="3856693" y="417442"/>
                </a:cubicBezTo>
                <a:cubicBezTo>
                  <a:pt x="3853492" y="426586"/>
                  <a:pt x="3852692" y="440074"/>
                  <a:pt x="3854293" y="457904"/>
                </a:cubicBezTo>
                <a:cubicBezTo>
                  <a:pt x="3855893" y="475735"/>
                  <a:pt x="3856693" y="489908"/>
                  <a:pt x="3856693" y="500424"/>
                </a:cubicBezTo>
                <a:cubicBezTo>
                  <a:pt x="3856693" y="507739"/>
                  <a:pt x="3856350" y="512197"/>
                  <a:pt x="3855664" y="513797"/>
                </a:cubicBezTo>
                <a:cubicBezTo>
                  <a:pt x="3854979" y="515397"/>
                  <a:pt x="3852121" y="516426"/>
                  <a:pt x="3847092" y="516883"/>
                </a:cubicBezTo>
                <a:cubicBezTo>
                  <a:pt x="3840234" y="517340"/>
                  <a:pt x="3833147" y="514026"/>
                  <a:pt x="3825832" y="506939"/>
                </a:cubicBezTo>
                <a:cubicBezTo>
                  <a:pt x="3818517" y="499852"/>
                  <a:pt x="3814859" y="494709"/>
                  <a:pt x="3814859" y="491509"/>
                </a:cubicBezTo>
                <a:cubicBezTo>
                  <a:pt x="3814859" y="488308"/>
                  <a:pt x="3814059" y="486022"/>
                  <a:pt x="3812459" y="484651"/>
                </a:cubicBezTo>
                <a:cubicBezTo>
                  <a:pt x="3810859" y="483279"/>
                  <a:pt x="3809830" y="480993"/>
                  <a:pt x="3809373" y="477793"/>
                </a:cubicBezTo>
                <a:cubicBezTo>
                  <a:pt x="3807087" y="462705"/>
                  <a:pt x="3802515" y="450589"/>
                  <a:pt x="3795657" y="441445"/>
                </a:cubicBezTo>
                <a:cubicBezTo>
                  <a:pt x="3785598" y="429101"/>
                  <a:pt x="3783998" y="419957"/>
                  <a:pt x="3790856" y="414013"/>
                </a:cubicBezTo>
                <a:cubicBezTo>
                  <a:pt x="3793600" y="411727"/>
                  <a:pt x="3797486" y="403269"/>
                  <a:pt x="3802515" y="388639"/>
                </a:cubicBezTo>
                <a:cubicBezTo>
                  <a:pt x="3802972" y="386353"/>
                  <a:pt x="3803658" y="384181"/>
                  <a:pt x="3804572" y="382123"/>
                </a:cubicBezTo>
                <a:cubicBezTo>
                  <a:pt x="3805487" y="380066"/>
                  <a:pt x="3806287" y="378123"/>
                  <a:pt x="3806973" y="376294"/>
                </a:cubicBezTo>
                <a:cubicBezTo>
                  <a:pt x="3807658" y="374465"/>
                  <a:pt x="3808344" y="372979"/>
                  <a:pt x="3809030" y="371836"/>
                </a:cubicBezTo>
                <a:cubicBezTo>
                  <a:pt x="3809716" y="370693"/>
                  <a:pt x="3810287" y="369779"/>
                  <a:pt x="3810744" y="369093"/>
                </a:cubicBezTo>
                <a:cubicBezTo>
                  <a:pt x="3811202" y="368407"/>
                  <a:pt x="3811659" y="368293"/>
                  <a:pt x="3812116" y="368750"/>
                </a:cubicBezTo>
                <a:cubicBezTo>
                  <a:pt x="3812573" y="369208"/>
                  <a:pt x="3814516" y="366579"/>
                  <a:pt x="3817945" y="360864"/>
                </a:cubicBezTo>
                <a:cubicBezTo>
                  <a:pt x="3821374" y="355149"/>
                  <a:pt x="3825146" y="347719"/>
                  <a:pt x="3829261" y="338575"/>
                </a:cubicBezTo>
                <a:cubicBezTo>
                  <a:pt x="3833376" y="329431"/>
                  <a:pt x="3836805" y="320516"/>
                  <a:pt x="3839548" y="311829"/>
                </a:cubicBezTo>
                <a:cubicBezTo>
                  <a:pt x="3844120" y="299485"/>
                  <a:pt x="3847320" y="291026"/>
                  <a:pt x="3849149" y="286454"/>
                </a:cubicBezTo>
                <a:cubicBezTo>
                  <a:pt x="3855550" y="271367"/>
                  <a:pt x="3858751" y="261766"/>
                  <a:pt x="3858751" y="257651"/>
                </a:cubicBezTo>
                <a:cubicBezTo>
                  <a:pt x="3858751" y="256736"/>
                  <a:pt x="3856007" y="259251"/>
                  <a:pt x="3850521" y="265195"/>
                </a:cubicBezTo>
                <a:cubicBezTo>
                  <a:pt x="3845949" y="269767"/>
                  <a:pt x="3843663" y="271138"/>
                  <a:pt x="3843663" y="269309"/>
                </a:cubicBezTo>
                <a:cubicBezTo>
                  <a:pt x="3853721" y="241420"/>
                  <a:pt x="3867437" y="208730"/>
                  <a:pt x="3884811" y="171240"/>
                </a:cubicBezTo>
                <a:cubicBezTo>
                  <a:pt x="3895784" y="145637"/>
                  <a:pt x="3900127" y="132378"/>
                  <a:pt x="3897841" y="131464"/>
                </a:cubicBezTo>
                <a:cubicBezTo>
                  <a:pt x="3890983" y="131464"/>
                  <a:pt x="3882182" y="121862"/>
                  <a:pt x="3871438" y="102660"/>
                </a:cubicBezTo>
                <a:cubicBezTo>
                  <a:pt x="3860693" y="83458"/>
                  <a:pt x="3855322" y="67913"/>
                  <a:pt x="3855322" y="56026"/>
                </a:cubicBezTo>
                <a:cubicBezTo>
                  <a:pt x="3854864" y="50539"/>
                  <a:pt x="3855322" y="46424"/>
                  <a:pt x="3856693" y="43681"/>
                </a:cubicBezTo>
                <a:cubicBezTo>
                  <a:pt x="3858065" y="40938"/>
                  <a:pt x="3860808" y="37509"/>
                  <a:pt x="3864923" y="33394"/>
                </a:cubicBezTo>
                <a:cubicBezTo>
                  <a:pt x="3871781" y="27450"/>
                  <a:pt x="3876696" y="25050"/>
                  <a:pt x="3879668" y="26193"/>
                </a:cubicBezTo>
                <a:close/>
                <a:moveTo>
                  <a:pt x="1507333" y="26193"/>
                </a:moveTo>
                <a:cubicBezTo>
                  <a:pt x="1510990" y="26193"/>
                  <a:pt x="1512705" y="27451"/>
                  <a:pt x="1512476" y="29965"/>
                </a:cubicBezTo>
                <a:cubicBezTo>
                  <a:pt x="1512019" y="32251"/>
                  <a:pt x="1509962" y="34994"/>
                  <a:pt x="1506304" y="38195"/>
                </a:cubicBezTo>
                <a:cubicBezTo>
                  <a:pt x="1501275" y="42767"/>
                  <a:pt x="1493045" y="56711"/>
                  <a:pt x="1481615" y="80029"/>
                </a:cubicBezTo>
                <a:cubicBezTo>
                  <a:pt x="1476586" y="89173"/>
                  <a:pt x="1472014" y="96716"/>
                  <a:pt x="1467899" y="102660"/>
                </a:cubicBezTo>
                <a:cubicBezTo>
                  <a:pt x="1463784" y="108604"/>
                  <a:pt x="1460813" y="114776"/>
                  <a:pt x="1458984" y="121177"/>
                </a:cubicBezTo>
                <a:cubicBezTo>
                  <a:pt x="1458070" y="125291"/>
                  <a:pt x="1457841" y="127920"/>
                  <a:pt x="1458298" y="129063"/>
                </a:cubicBezTo>
                <a:cubicBezTo>
                  <a:pt x="1458756" y="130206"/>
                  <a:pt x="1460356" y="130778"/>
                  <a:pt x="1463099" y="130778"/>
                </a:cubicBezTo>
                <a:cubicBezTo>
                  <a:pt x="1466756" y="130778"/>
                  <a:pt x="1471557" y="133178"/>
                  <a:pt x="1477501" y="137979"/>
                </a:cubicBezTo>
                <a:cubicBezTo>
                  <a:pt x="1483444" y="142779"/>
                  <a:pt x="1488245" y="145180"/>
                  <a:pt x="1491902" y="145180"/>
                </a:cubicBezTo>
                <a:cubicBezTo>
                  <a:pt x="1493731" y="145180"/>
                  <a:pt x="1494874" y="146780"/>
                  <a:pt x="1495331" y="149980"/>
                </a:cubicBezTo>
                <a:cubicBezTo>
                  <a:pt x="1495789" y="153181"/>
                  <a:pt x="1495789" y="160039"/>
                  <a:pt x="1495331" y="170554"/>
                </a:cubicBezTo>
                <a:cubicBezTo>
                  <a:pt x="1493960" y="187928"/>
                  <a:pt x="1492702" y="198901"/>
                  <a:pt x="1491559" y="203473"/>
                </a:cubicBezTo>
                <a:cubicBezTo>
                  <a:pt x="1490416" y="208045"/>
                  <a:pt x="1488245" y="212388"/>
                  <a:pt x="1485044" y="216503"/>
                </a:cubicBezTo>
                <a:cubicBezTo>
                  <a:pt x="1480929" y="221075"/>
                  <a:pt x="1478872" y="224389"/>
                  <a:pt x="1478872" y="226447"/>
                </a:cubicBezTo>
                <a:cubicBezTo>
                  <a:pt x="1478872" y="228504"/>
                  <a:pt x="1477158" y="228276"/>
                  <a:pt x="1473729" y="225761"/>
                </a:cubicBezTo>
                <a:cubicBezTo>
                  <a:pt x="1470300" y="223246"/>
                  <a:pt x="1467556" y="222332"/>
                  <a:pt x="1465499" y="223018"/>
                </a:cubicBezTo>
                <a:cubicBezTo>
                  <a:pt x="1463442" y="223704"/>
                  <a:pt x="1456926" y="221761"/>
                  <a:pt x="1445954" y="217189"/>
                </a:cubicBezTo>
                <a:cubicBezTo>
                  <a:pt x="1434981" y="212617"/>
                  <a:pt x="1429495" y="209645"/>
                  <a:pt x="1429495" y="208273"/>
                </a:cubicBezTo>
                <a:cubicBezTo>
                  <a:pt x="1429495" y="206444"/>
                  <a:pt x="1424922" y="200958"/>
                  <a:pt x="1415778" y="191814"/>
                </a:cubicBezTo>
                <a:cubicBezTo>
                  <a:pt x="1404806" y="180384"/>
                  <a:pt x="1399091" y="169754"/>
                  <a:pt x="1398633" y="159924"/>
                </a:cubicBezTo>
                <a:cubicBezTo>
                  <a:pt x="1398176" y="150094"/>
                  <a:pt x="1402977" y="137636"/>
                  <a:pt x="1413035" y="122548"/>
                </a:cubicBezTo>
                <a:cubicBezTo>
                  <a:pt x="1434524" y="88258"/>
                  <a:pt x="1450297" y="65170"/>
                  <a:pt x="1460356" y="53282"/>
                </a:cubicBezTo>
                <a:cubicBezTo>
                  <a:pt x="1470414" y="41395"/>
                  <a:pt x="1480472" y="33623"/>
                  <a:pt x="1490531" y="29965"/>
                </a:cubicBezTo>
                <a:cubicBezTo>
                  <a:pt x="1498074" y="27451"/>
                  <a:pt x="1503675" y="26193"/>
                  <a:pt x="1507333" y="26193"/>
                </a:cubicBezTo>
                <a:close/>
                <a:moveTo>
                  <a:pt x="1402063" y="21050"/>
                </a:moveTo>
                <a:cubicBezTo>
                  <a:pt x="1404806" y="22879"/>
                  <a:pt x="1405263" y="26765"/>
                  <a:pt x="1403434" y="32708"/>
                </a:cubicBezTo>
                <a:cubicBezTo>
                  <a:pt x="1401605" y="38652"/>
                  <a:pt x="1398405" y="43453"/>
                  <a:pt x="1393833" y="47110"/>
                </a:cubicBezTo>
                <a:cubicBezTo>
                  <a:pt x="1386975" y="52139"/>
                  <a:pt x="1384232" y="55340"/>
                  <a:pt x="1385603" y="56711"/>
                </a:cubicBezTo>
                <a:cubicBezTo>
                  <a:pt x="1386975" y="58083"/>
                  <a:pt x="1382403" y="62769"/>
                  <a:pt x="1371887" y="70770"/>
                </a:cubicBezTo>
                <a:cubicBezTo>
                  <a:pt x="1361372" y="78771"/>
                  <a:pt x="1356114" y="83915"/>
                  <a:pt x="1356114" y="86201"/>
                </a:cubicBezTo>
                <a:cubicBezTo>
                  <a:pt x="1356114" y="88487"/>
                  <a:pt x="1353256" y="93059"/>
                  <a:pt x="1347541" y="99917"/>
                </a:cubicBezTo>
                <a:cubicBezTo>
                  <a:pt x="1341826" y="106775"/>
                  <a:pt x="1339312" y="112261"/>
                  <a:pt x="1339998" y="116376"/>
                </a:cubicBezTo>
                <a:cubicBezTo>
                  <a:pt x="1340683" y="120491"/>
                  <a:pt x="1341255" y="123348"/>
                  <a:pt x="1341712" y="124948"/>
                </a:cubicBezTo>
                <a:cubicBezTo>
                  <a:pt x="1342169" y="126549"/>
                  <a:pt x="1344341" y="127349"/>
                  <a:pt x="1348227" y="127349"/>
                </a:cubicBezTo>
                <a:cubicBezTo>
                  <a:pt x="1352113" y="127349"/>
                  <a:pt x="1357257" y="131464"/>
                  <a:pt x="1363658" y="139693"/>
                </a:cubicBezTo>
                <a:cubicBezTo>
                  <a:pt x="1367772" y="144722"/>
                  <a:pt x="1370287" y="148951"/>
                  <a:pt x="1371202" y="152380"/>
                </a:cubicBezTo>
                <a:cubicBezTo>
                  <a:pt x="1372116" y="155809"/>
                  <a:pt x="1372345" y="160724"/>
                  <a:pt x="1371887" y="167125"/>
                </a:cubicBezTo>
                <a:cubicBezTo>
                  <a:pt x="1370516" y="177641"/>
                  <a:pt x="1371430" y="186099"/>
                  <a:pt x="1374630" y="192500"/>
                </a:cubicBezTo>
                <a:cubicBezTo>
                  <a:pt x="1381031" y="204387"/>
                  <a:pt x="1378288" y="216503"/>
                  <a:pt x="1366401" y="228847"/>
                </a:cubicBezTo>
                <a:cubicBezTo>
                  <a:pt x="1361829" y="233419"/>
                  <a:pt x="1358628" y="236048"/>
                  <a:pt x="1356800" y="236734"/>
                </a:cubicBezTo>
                <a:cubicBezTo>
                  <a:pt x="1354971" y="237420"/>
                  <a:pt x="1352456" y="237077"/>
                  <a:pt x="1349256" y="235705"/>
                </a:cubicBezTo>
                <a:cubicBezTo>
                  <a:pt x="1345141" y="232505"/>
                  <a:pt x="1341255" y="232390"/>
                  <a:pt x="1337597" y="235362"/>
                </a:cubicBezTo>
                <a:cubicBezTo>
                  <a:pt x="1333940" y="238334"/>
                  <a:pt x="1331425" y="238563"/>
                  <a:pt x="1330054" y="236048"/>
                </a:cubicBezTo>
                <a:cubicBezTo>
                  <a:pt x="1328682" y="233533"/>
                  <a:pt x="1326967" y="232848"/>
                  <a:pt x="1324910" y="233991"/>
                </a:cubicBezTo>
                <a:cubicBezTo>
                  <a:pt x="1322853" y="235134"/>
                  <a:pt x="1319195" y="232962"/>
                  <a:pt x="1313937" y="227476"/>
                </a:cubicBezTo>
                <a:cubicBezTo>
                  <a:pt x="1308679" y="221989"/>
                  <a:pt x="1305365" y="219475"/>
                  <a:pt x="1303993" y="219932"/>
                </a:cubicBezTo>
                <a:cubicBezTo>
                  <a:pt x="1302164" y="220846"/>
                  <a:pt x="1299535" y="219132"/>
                  <a:pt x="1296106" y="214788"/>
                </a:cubicBezTo>
                <a:cubicBezTo>
                  <a:pt x="1292678" y="210445"/>
                  <a:pt x="1290735" y="206444"/>
                  <a:pt x="1290277" y="202787"/>
                </a:cubicBezTo>
                <a:cubicBezTo>
                  <a:pt x="1289363" y="198215"/>
                  <a:pt x="1287763" y="195243"/>
                  <a:pt x="1285477" y="193871"/>
                </a:cubicBezTo>
                <a:cubicBezTo>
                  <a:pt x="1283191" y="192500"/>
                  <a:pt x="1282048" y="183699"/>
                  <a:pt x="1282048" y="167468"/>
                </a:cubicBezTo>
                <a:cubicBezTo>
                  <a:pt x="1282048" y="151237"/>
                  <a:pt x="1280905" y="142436"/>
                  <a:pt x="1278619" y="141065"/>
                </a:cubicBezTo>
                <a:cubicBezTo>
                  <a:pt x="1273589" y="138322"/>
                  <a:pt x="1279076" y="125977"/>
                  <a:pt x="1295078" y="104032"/>
                </a:cubicBezTo>
                <a:cubicBezTo>
                  <a:pt x="1319309" y="71570"/>
                  <a:pt x="1348342" y="46424"/>
                  <a:pt x="1382174" y="28594"/>
                </a:cubicBezTo>
                <a:cubicBezTo>
                  <a:pt x="1393604" y="22650"/>
                  <a:pt x="1400234" y="20135"/>
                  <a:pt x="1402063" y="21050"/>
                </a:cubicBezTo>
                <a:close/>
                <a:moveTo>
                  <a:pt x="2494770" y="10077"/>
                </a:moveTo>
                <a:cubicBezTo>
                  <a:pt x="2498885" y="11449"/>
                  <a:pt x="2503914" y="14878"/>
                  <a:pt x="2509858" y="20364"/>
                </a:cubicBezTo>
                <a:cubicBezTo>
                  <a:pt x="2515802" y="25850"/>
                  <a:pt x="2521745" y="29051"/>
                  <a:pt x="2527689" y="29965"/>
                </a:cubicBezTo>
                <a:cubicBezTo>
                  <a:pt x="2539576" y="32251"/>
                  <a:pt x="2547234" y="40938"/>
                  <a:pt x="2550663" y="56026"/>
                </a:cubicBezTo>
                <a:cubicBezTo>
                  <a:pt x="2554092" y="71113"/>
                  <a:pt x="2551920" y="87115"/>
                  <a:pt x="2544148" y="104032"/>
                </a:cubicBezTo>
                <a:cubicBezTo>
                  <a:pt x="2538662" y="115462"/>
                  <a:pt x="2535347" y="121634"/>
                  <a:pt x="2534204" y="122548"/>
                </a:cubicBezTo>
                <a:cubicBezTo>
                  <a:pt x="2533061" y="123463"/>
                  <a:pt x="2529746" y="127577"/>
                  <a:pt x="2524260" y="134893"/>
                </a:cubicBezTo>
                <a:lnTo>
                  <a:pt x="2516030" y="146551"/>
                </a:lnTo>
                <a:lnTo>
                  <a:pt x="2533175" y="144494"/>
                </a:lnTo>
                <a:lnTo>
                  <a:pt x="2549634" y="143122"/>
                </a:lnTo>
                <a:lnTo>
                  <a:pt x="2535918" y="146551"/>
                </a:lnTo>
                <a:cubicBezTo>
                  <a:pt x="2526317" y="149294"/>
                  <a:pt x="2519688" y="151352"/>
                  <a:pt x="2516030" y="152723"/>
                </a:cubicBezTo>
                <a:cubicBezTo>
                  <a:pt x="2512830" y="154095"/>
                  <a:pt x="2511915" y="155009"/>
                  <a:pt x="2513287" y="155467"/>
                </a:cubicBezTo>
                <a:cubicBezTo>
                  <a:pt x="2513744" y="155924"/>
                  <a:pt x="2515116" y="156381"/>
                  <a:pt x="2517402" y="156838"/>
                </a:cubicBezTo>
                <a:cubicBezTo>
                  <a:pt x="2524260" y="158667"/>
                  <a:pt x="2537061" y="157295"/>
                  <a:pt x="2555807" y="152723"/>
                </a:cubicBezTo>
                <a:cubicBezTo>
                  <a:pt x="2598784" y="141751"/>
                  <a:pt x="2621872" y="139007"/>
                  <a:pt x="2625072" y="144494"/>
                </a:cubicBezTo>
                <a:cubicBezTo>
                  <a:pt x="2626444" y="146780"/>
                  <a:pt x="2631473" y="147123"/>
                  <a:pt x="2640160" y="145522"/>
                </a:cubicBezTo>
                <a:cubicBezTo>
                  <a:pt x="2648847" y="143922"/>
                  <a:pt x="2662677" y="142551"/>
                  <a:pt x="2681651" y="141408"/>
                </a:cubicBezTo>
                <a:cubicBezTo>
                  <a:pt x="2700625" y="140265"/>
                  <a:pt x="2711255" y="139236"/>
                  <a:pt x="2713540" y="138322"/>
                </a:cubicBezTo>
                <a:cubicBezTo>
                  <a:pt x="2715369" y="137864"/>
                  <a:pt x="2715941" y="135921"/>
                  <a:pt x="2715255" y="132492"/>
                </a:cubicBezTo>
                <a:cubicBezTo>
                  <a:pt x="2714569" y="129063"/>
                  <a:pt x="2712855" y="126434"/>
                  <a:pt x="2710112" y="124606"/>
                </a:cubicBezTo>
                <a:cubicBezTo>
                  <a:pt x="2708283" y="123234"/>
                  <a:pt x="2708511" y="122548"/>
                  <a:pt x="2710797" y="122548"/>
                </a:cubicBezTo>
                <a:cubicBezTo>
                  <a:pt x="2712626" y="122548"/>
                  <a:pt x="2715141" y="124034"/>
                  <a:pt x="2718341" y="127006"/>
                </a:cubicBezTo>
                <a:cubicBezTo>
                  <a:pt x="2721542" y="129978"/>
                  <a:pt x="2723142" y="132378"/>
                  <a:pt x="2723142" y="134207"/>
                </a:cubicBezTo>
                <a:cubicBezTo>
                  <a:pt x="2723142" y="136036"/>
                  <a:pt x="2727714" y="139465"/>
                  <a:pt x="2736858" y="144494"/>
                </a:cubicBezTo>
                <a:cubicBezTo>
                  <a:pt x="2756975" y="155009"/>
                  <a:pt x="2770005" y="163696"/>
                  <a:pt x="2775948" y="170554"/>
                </a:cubicBezTo>
                <a:cubicBezTo>
                  <a:pt x="2779606" y="175126"/>
                  <a:pt x="2781778" y="179584"/>
                  <a:pt x="2782463" y="183927"/>
                </a:cubicBezTo>
                <a:cubicBezTo>
                  <a:pt x="2783149" y="188271"/>
                  <a:pt x="2782121" y="191357"/>
                  <a:pt x="2779377" y="193186"/>
                </a:cubicBezTo>
                <a:cubicBezTo>
                  <a:pt x="2777549" y="194557"/>
                  <a:pt x="2760632" y="195357"/>
                  <a:pt x="2728628" y="195586"/>
                </a:cubicBezTo>
                <a:cubicBezTo>
                  <a:pt x="2696624" y="195814"/>
                  <a:pt x="2679936" y="195014"/>
                  <a:pt x="2678565" y="193186"/>
                </a:cubicBezTo>
                <a:cubicBezTo>
                  <a:pt x="2677651" y="192271"/>
                  <a:pt x="2674107" y="192614"/>
                  <a:pt x="2667935" y="194214"/>
                </a:cubicBezTo>
                <a:cubicBezTo>
                  <a:pt x="2661763" y="195814"/>
                  <a:pt x="2647247" y="197072"/>
                  <a:pt x="2624387" y="197986"/>
                </a:cubicBezTo>
                <a:cubicBezTo>
                  <a:pt x="2601527" y="198901"/>
                  <a:pt x="2585068" y="200958"/>
                  <a:pt x="2575009" y="204158"/>
                </a:cubicBezTo>
                <a:cubicBezTo>
                  <a:pt x="2564950" y="207359"/>
                  <a:pt x="2558207" y="208616"/>
                  <a:pt x="2554778" y="207930"/>
                </a:cubicBezTo>
                <a:cubicBezTo>
                  <a:pt x="2551349" y="207244"/>
                  <a:pt x="2548720" y="207587"/>
                  <a:pt x="2546891" y="208959"/>
                </a:cubicBezTo>
                <a:cubicBezTo>
                  <a:pt x="2545062" y="210331"/>
                  <a:pt x="2538433" y="212388"/>
                  <a:pt x="2527003" y="215131"/>
                </a:cubicBezTo>
                <a:cubicBezTo>
                  <a:pt x="2492713" y="223818"/>
                  <a:pt x="2473511" y="229533"/>
                  <a:pt x="2469396" y="232276"/>
                </a:cubicBezTo>
                <a:cubicBezTo>
                  <a:pt x="2467110" y="233648"/>
                  <a:pt x="2464481" y="233762"/>
                  <a:pt x="2461509" y="232619"/>
                </a:cubicBezTo>
                <a:cubicBezTo>
                  <a:pt x="2458537" y="231476"/>
                  <a:pt x="2457051" y="231933"/>
                  <a:pt x="2457051" y="233991"/>
                </a:cubicBezTo>
                <a:cubicBezTo>
                  <a:pt x="2457051" y="236048"/>
                  <a:pt x="2455108" y="237077"/>
                  <a:pt x="2451222" y="237077"/>
                </a:cubicBezTo>
                <a:cubicBezTo>
                  <a:pt x="2447336" y="237077"/>
                  <a:pt x="2442878" y="238677"/>
                  <a:pt x="2437849" y="241877"/>
                </a:cubicBezTo>
                <a:cubicBezTo>
                  <a:pt x="2432820" y="245078"/>
                  <a:pt x="2428705" y="246907"/>
                  <a:pt x="2425505" y="247364"/>
                </a:cubicBezTo>
                <a:cubicBezTo>
                  <a:pt x="2422304" y="247821"/>
                  <a:pt x="2417732" y="250907"/>
                  <a:pt x="2411789" y="256622"/>
                </a:cubicBezTo>
                <a:cubicBezTo>
                  <a:pt x="2405845" y="262337"/>
                  <a:pt x="2402873" y="266338"/>
                  <a:pt x="2402873" y="268624"/>
                </a:cubicBezTo>
                <a:cubicBezTo>
                  <a:pt x="2402873" y="270452"/>
                  <a:pt x="2401844" y="270795"/>
                  <a:pt x="2399787" y="269652"/>
                </a:cubicBezTo>
                <a:cubicBezTo>
                  <a:pt x="2397730" y="268509"/>
                  <a:pt x="2393958" y="270681"/>
                  <a:pt x="2388471" y="276167"/>
                </a:cubicBezTo>
                <a:cubicBezTo>
                  <a:pt x="2382985" y="281654"/>
                  <a:pt x="2377270" y="286797"/>
                  <a:pt x="2371326" y="291598"/>
                </a:cubicBezTo>
                <a:cubicBezTo>
                  <a:pt x="2365383" y="296398"/>
                  <a:pt x="2359554" y="301313"/>
                  <a:pt x="2353839" y="306343"/>
                </a:cubicBezTo>
                <a:cubicBezTo>
                  <a:pt x="2348124" y="311372"/>
                  <a:pt x="2344466" y="313886"/>
                  <a:pt x="2342866" y="313886"/>
                </a:cubicBezTo>
                <a:cubicBezTo>
                  <a:pt x="2341266" y="313886"/>
                  <a:pt x="2337722" y="316630"/>
                  <a:pt x="2332236" y="322116"/>
                </a:cubicBezTo>
                <a:cubicBezTo>
                  <a:pt x="2315319" y="337661"/>
                  <a:pt x="2305261" y="345433"/>
                  <a:pt x="2302061" y="345433"/>
                </a:cubicBezTo>
                <a:cubicBezTo>
                  <a:pt x="2300689" y="345433"/>
                  <a:pt x="2300003" y="346919"/>
                  <a:pt x="2300003" y="349891"/>
                </a:cubicBezTo>
                <a:cubicBezTo>
                  <a:pt x="2300003" y="352863"/>
                  <a:pt x="2299089" y="353777"/>
                  <a:pt x="2297260" y="352634"/>
                </a:cubicBezTo>
                <a:cubicBezTo>
                  <a:pt x="2295431" y="351491"/>
                  <a:pt x="2292116" y="352520"/>
                  <a:pt x="2287316" y="355720"/>
                </a:cubicBezTo>
                <a:cubicBezTo>
                  <a:pt x="2282515" y="358921"/>
                  <a:pt x="2276458" y="359378"/>
                  <a:pt x="2269142" y="357092"/>
                </a:cubicBezTo>
                <a:cubicBezTo>
                  <a:pt x="2261370" y="354806"/>
                  <a:pt x="2256455" y="352634"/>
                  <a:pt x="2254398" y="350577"/>
                </a:cubicBezTo>
                <a:cubicBezTo>
                  <a:pt x="2252340" y="348519"/>
                  <a:pt x="2250397" y="344062"/>
                  <a:pt x="2248568" y="337204"/>
                </a:cubicBezTo>
                <a:cubicBezTo>
                  <a:pt x="2245368" y="326231"/>
                  <a:pt x="2244682" y="301771"/>
                  <a:pt x="2246511" y="263823"/>
                </a:cubicBezTo>
                <a:cubicBezTo>
                  <a:pt x="2246968" y="244621"/>
                  <a:pt x="2247540" y="233876"/>
                  <a:pt x="2248225" y="231590"/>
                </a:cubicBezTo>
                <a:cubicBezTo>
                  <a:pt x="2248911" y="229304"/>
                  <a:pt x="2251997" y="228847"/>
                  <a:pt x="2257484" y="230219"/>
                </a:cubicBezTo>
                <a:cubicBezTo>
                  <a:pt x="2266171" y="232048"/>
                  <a:pt x="2279201" y="228733"/>
                  <a:pt x="2296574" y="220275"/>
                </a:cubicBezTo>
                <a:cubicBezTo>
                  <a:pt x="2313948" y="211816"/>
                  <a:pt x="2329035" y="201415"/>
                  <a:pt x="2341837" y="189071"/>
                </a:cubicBezTo>
                <a:cubicBezTo>
                  <a:pt x="2346409" y="184956"/>
                  <a:pt x="2349152" y="182899"/>
                  <a:pt x="2350067" y="182899"/>
                </a:cubicBezTo>
                <a:cubicBezTo>
                  <a:pt x="2352810" y="182899"/>
                  <a:pt x="2367897" y="170097"/>
                  <a:pt x="2395329" y="144494"/>
                </a:cubicBezTo>
                <a:cubicBezTo>
                  <a:pt x="2422761" y="118891"/>
                  <a:pt x="2441278" y="100145"/>
                  <a:pt x="2450879" y="88258"/>
                </a:cubicBezTo>
                <a:cubicBezTo>
                  <a:pt x="2457280" y="80486"/>
                  <a:pt x="2461738" y="76600"/>
                  <a:pt x="2464252" y="76600"/>
                </a:cubicBezTo>
                <a:cubicBezTo>
                  <a:pt x="2466767" y="76600"/>
                  <a:pt x="2470539" y="73399"/>
                  <a:pt x="2475568" y="66998"/>
                </a:cubicBezTo>
                <a:cubicBezTo>
                  <a:pt x="2478768" y="62884"/>
                  <a:pt x="2480597" y="59569"/>
                  <a:pt x="2481054" y="57054"/>
                </a:cubicBezTo>
                <a:cubicBezTo>
                  <a:pt x="2481512" y="54540"/>
                  <a:pt x="2481283" y="50768"/>
                  <a:pt x="2480369" y="45739"/>
                </a:cubicBezTo>
                <a:cubicBezTo>
                  <a:pt x="2478540" y="37966"/>
                  <a:pt x="2478768" y="33737"/>
                  <a:pt x="2481054" y="33051"/>
                </a:cubicBezTo>
                <a:cubicBezTo>
                  <a:pt x="2483340" y="32365"/>
                  <a:pt x="2485169" y="27908"/>
                  <a:pt x="2486541" y="19678"/>
                </a:cubicBezTo>
                <a:cubicBezTo>
                  <a:pt x="2487455" y="14649"/>
                  <a:pt x="2488370" y="11563"/>
                  <a:pt x="2489284" y="10420"/>
                </a:cubicBezTo>
                <a:cubicBezTo>
                  <a:pt x="2490198" y="9277"/>
                  <a:pt x="2492027" y="9163"/>
                  <a:pt x="2494770" y="10077"/>
                </a:cubicBezTo>
                <a:close/>
                <a:moveTo>
                  <a:pt x="1830997" y="8405"/>
                </a:moveTo>
                <a:cubicBezTo>
                  <a:pt x="1833140" y="7805"/>
                  <a:pt x="1838498" y="10420"/>
                  <a:pt x="1847071" y="16249"/>
                </a:cubicBezTo>
                <a:cubicBezTo>
                  <a:pt x="1850271" y="18078"/>
                  <a:pt x="1853014" y="20135"/>
                  <a:pt x="1855300" y="22421"/>
                </a:cubicBezTo>
                <a:cubicBezTo>
                  <a:pt x="1876789" y="41624"/>
                  <a:pt x="1890505" y="56483"/>
                  <a:pt x="1896448" y="66998"/>
                </a:cubicBezTo>
                <a:cubicBezTo>
                  <a:pt x="1899191" y="71570"/>
                  <a:pt x="1899877" y="98317"/>
                  <a:pt x="1898506" y="147237"/>
                </a:cubicBezTo>
                <a:lnTo>
                  <a:pt x="1896448" y="221303"/>
                </a:lnTo>
                <a:lnTo>
                  <a:pt x="1913593" y="219246"/>
                </a:lnTo>
                <a:cubicBezTo>
                  <a:pt x="1925480" y="217874"/>
                  <a:pt x="1933482" y="216960"/>
                  <a:pt x="1937596" y="216503"/>
                </a:cubicBezTo>
                <a:cubicBezTo>
                  <a:pt x="1945369" y="216046"/>
                  <a:pt x="1956684" y="214788"/>
                  <a:pt x="1971543" y="212731"/>
                </a:cubicBezTo>
                <a:cubicBezTo>
                  <a:pt x="1986402" y="210673"/>
                  <a:pt x="1994746" y="208959"/>
                  <a:pt x="1996575" y="207587"/>
                </a:cubicBezTo>
                <a:cubicBezTo>
                  <a:pt x="1999318" y="206216"/>
                  <a:pt x="1997032" y="203930"/>
                  <a:pt x="1989717" y="200729"/>
                </a:cubicBezTo>
                <a:cubicBezTo>
                  <a:pt x="1989260" y="200272"/>
                  <a:pt x="1988574" y="200044"/>
                  <a:pt x="1987659" y="200044"/>
                </a:cubicBezTo>
                <a:cubicBezTo>
                  <a:pt x="1978973" y="196386"/>
                  <a:pt x="1973029" y="194557"/>
                  <a:pt x="1969829" y="194557"/>
                </a:cubicBezTo>
                <a:cubicBezTo>
                  <a:pt x="1966629" y="194557"/>
                  <a:pt x="1965600" y="193528"/>
                  <a:pt x="1966743" y="191471"/>
                </a:cubicBezTo>
                <a:cubicBezTo>
                  <a:pt x="1967886" y="189414"/>
                  <a:pt x="1973715" y="188385"/>
                  <a:pt x="1984231" y="188385"/>
                </a:cubicBezTo>
                <a:cubicBezTo>
                  <a:pt x="1994746" y="188385"/>
                  <a:pt x="2000690" y="189299"/>
                  <a:pt x="2002061" y="191128"/>
                </a:cubicBezTo>
                <a:cubicBezTo>
                  <a:pt x="2003433" y="193414"/>
                  <a:pt x="2010291" y="195814"/>
                  <a:pt x="2022636" y="198329"/>
                </a:cubicBezTo>
                <a:cubicBezTo>
                  <a:pt x="2034980" y="200844"/>
                  <a:pt x="2042752" y="203473"/>
                  <a:pt x="2045953" y="206216"/>
                </a:cubicBezTo>
                <a:cubicBezTo>
                  <a:pt x="2050067" y="209416"/>
                  <a:pt x="2057154" y="213645"/>
                  <a:pt x="2067212" y="218903"/>
                </a:cubicBezTo>
                <a:cubicBezTo>
                  <a:pt x="2077271" y="224161"/>
                  <a:pt x="2083443" y="226790"/>
                  <a:pt x="2085729" y="226790"/>
                </a:cubicBezTo>
                <a:cubicBezTo>
                  <a:pt x="2089844" y="226790"/>
                  <a:pt x="2096587" y="231476"/>
                  <a:pt x="2105960" y="240849"/>
                </a:cubicBezTo>
                <a:cubicBezTo>
                  <a:pt x="2115333" y="250221"/>
                  <a:pt x="2120019" y="256736"/>
                  <a:pt x="2120019" y="260394"/>
                </a:cubicBezTo>
                <a:cubicBezTo>
                  <a:pt x="2120019" y="266338"/>
                  <a:pt x="2115904" y="271938"/>
                  <a:pt x="2107675" y="277196"/>
                </a:cubicBezTo>
                <a:cubicBezTo>
                  <a:pt x="2099445" y="282454"/>
                  <a:pt x="2090530" y="285083"/>
                  <a:pt x="2080929" y="285083"/>
                </a:cubicBezTo>
                <a:cubicBezTo>
                  <a:pt x="2003662" y="285997"/>
                  <a:pt x="1954284" y="288969"/>
                  <a:pt x="1932796" y="293998"/>
                </a:cubicBezTo>
                <a:cubicBezTo>
                  <a:pt x="1914965" y="298570"/>
                  <a:pt x="1905249" y="301656"/>
                  <a:pt x="1903649" y="303256"/>
                </a:cubicBezTo>
                <a:cubicBezTo>
                  <a:pt x="1902049" y="304857"/>
                  <a:pt x="1900563" y="326688"/>
                  <a:pt x="1899191" y="368750"/>
                </a:cubicBezTo>
                <a:cubicBezTo>
                  <a:pt x="1895534" y="493109"/>
                  <a:pt x="1892333" y="557574"/>
                  <a:pt x="1889590" y="562146"/>
                </a:cubicBezTo>
                <a:cubicBezTo>
                  <a:pt x="1888676" y="563518"/>
                  <a:pt x="1887533" y="572204"/>
                  <a:pt x="1886161" y="588206"/>
                </a:cubicBezTo>
                <a:cubicBezTo>
                  <a:pt x="1883875" y="609238"/>
                  <a:pt x="1882046" y="622039"/>
                  <a:pt x="1880675" y="626611"/>
                </a:cubicBezTo>
                <a:cubicBezTo>
                  <a:pt x="1879303" y="629812"/>
                  <a:pt x="1878160" y="639298"/>
                  <a:pt x="1877246" y="655072"/>
                </a:cubicBezTo>
                <a:cubicBezTo>
                  <a:pt x="1876331" y="670845"/>
                  <a:pt x="1874846" y="679418"/>
                  <a:pt x="1872788" y="680789"/>
                </a:cubicBezTo>
                <a:cubicBezTo>
                  <a:pt x="1870731" y="682161"/>
                  <a:pt x="1868902" y="686733"/>
                  <a:pt x="1867302" y="694505"/>
                </a:cubicBezTo>
                <a:cubicBezTo>
                  <a:pt x="1865702" y="702278"/>
                  <a:pt x="1863301" y="706164"/>
                  <a:pt x="1860101" y="706164"/>
                </a:cubicBezTo>
                <a:cubicBezTo>
                  <a:pt x="1856900" y="706164"/>
                  <a:pt x="1855300" y="700106"/>
                  <a:pt x="1855300" y="687990"/>
                </a:cubicBezTo>
                <a:cubicBezTo>
                  <a:pt x="1855300" y="675874"/>
                  <a:pt x="1854843" y="653815"/>
                  <a:pt x="1853929" y="621811"/>
                </a:cubicBezTo>
                <a:cubicBezTo>
                  <a:pt x="1852100" y="558717"/>
                  <a:pt x="1850500" y="460648"/>
                  <a:pt x="1849128" y="327602"/>
                </a:cubicBezTo>
                <a:cubicBezTo>
                  <a:pt x="1849128" y="321202"/>
                  <a:pt x="1840213" y="321887"/>
                  <a:pt x="1822382" y="329660"/>
                </a:cubicBezTo>
                <a:cubicBezTo>
                  <a:pt x="1813695" y="333775"/>
                  <a:pt x="1804322" y="338118"/>
                  <a:pt x="1794264" y="342690"/>
                </a:cubicBezTo>
                <a:cubicBezTo>
                  <a:pt x="1786949" y="345890"/>
                  <a:pt x="1772433" y="350920"/>
                  <a:pt x="1750716" y="357778"/>
                </a:cubicBezTo>
                <a:cubicBezTo>
                  <a:pt x="1728999" y="364636"/>
                  <a:pt x="1714482" y="368750"/>
                  <a:pt x="1707167" y="370122"/>
                </a:cubicBezTo>
                <a:cubicBezTo>
                  <a:pt x="1687051" y="374237"/>
                  <a:pt x="1665677" y="374237"/>
                  <a:pt x="1643045" y="370122"/>
                </a:cubicBezTo>
                <a:cubicBezTo>
                  <a:pt x="1620414" y="366007"/>
                  <a:pt x="1604983" y="359378"/>
                  <a:pt x="1596754" y="350234"/>
                </a:cubicBezTo>
                <a:cubicBezTo>
                  <a:pt x="1594010" y="347033"/>
                  <a:pt x="1590238" y="338689"/>
                  <a:pt x="1585438" y="325202"/>
                </a:cubicBezTo>
                <a:cubicBezTo>
                  <a:pt x="1580637" y="311715"/>
                  <a:pt x="1578237" y="302456"/>
                  <a:pt x="1578237" y="297427"/>
                </a:cubicBezTo>
                <a:cubicBezTo>
                  <a:pt x="1578237" y="293312"/>
                  <a:pt x="1579609" y="289083"/>
                  <a:pt x="1582352" y="284740"/>
                </a:cubicBezTo>
                <a:cubicBezTo>
                  <a:pt x="1585095" y="280396"/>
                  <a:pt x="1587838" y="278225"/>
                  <a:pt x="1590581" y="278225"/>
                </a:cubicBezTo>
                <a:cubicBezTo>
                  <a:pt x="1592410" y="278225"/>
                  <a:pt x="1596754" y="282568"/>
                  <a:pt x="1603612" y="291255"/>
                </a:cubicBezTo>
                <a:cubicBezTo>
                  <a:pt x="1608641" y="297199"/>
                  <a:pt x="1612413" y="300856"/>
                  <a:pt x="1614928" y="302228"/>
                </a:cubicBezTo>
                <a:cubicBezTo>
                  <a:pt x="1617442" y="303599"/>
                  <a:pt x="1622128" y="304285"/>
                  <a:pt x="1628986" y="304285"/>
                </a:cubicBezTo>
                <a:cubicBezTo>
                  <a:pt x="1646360" y="304285"/>
                  <a:pt x="1665562" y="299942"/>
                  <a:pt x="1686593" y="291255"/>
                </a:cubicBezTo>
                <a:cubicBezTo>
                  <a:pt x="1694823" y="288055"/>
                  <a:pt x="1729113" y="276167"/>
                  <a:pt x="1789464" y="255593"/>
                </a:cubicBezTo>
                <a:cubicBezTo>
                  <a:pt x="1825125" y="243249"/>
                  <a:pt x="1843870" y="235591"/>
                  <a:pt x="1845699" y="232619"/>
                </a:cubicBezTo>
                <a:cubicBezTo>
                  <a:pt x="1847528" y="229647"/>
                  <a:pt x="1847985" y="219017"/>
                  <a:pt x="1847071" y="200729"/>
                </a:cubicBezTo>
                <a:cubicBezTo>
                  <a:pt x="1845242" y="167811"/>
                  <a:pt x="1845242" y="123920"/>
                  <a:pt x="1847071" y="69056"/>
                </a:cubicBezTo>
                <a:cubicBezTo>
                  <a:pt x="1847528" y="58540"/>
                  <a:pt x="1847299" y="50882"/>
                  <a:pt x="1846385" y="46081"/>
                </a:cubicBezTo>
                <a:cubicBezTo>
                  <a:pt x="1845471" y="41281"/>
                  <a:pt x="1842956" y="35452"/>
                  <a:pt x="1838841" y="28594"/>
                </a:cubicBezTo>
                <a:cubicBezTo>
                  <a:pt x="1832897" y="17621"/>
                  <a:pt x="1829926" y="11449"/>
                  <a:pt x="1829926" y="10077"/>
                </a:cubicBezTo>
                <a:cubicBezTo>
                  <a:pt x="1829926" y="9163"/>
                  <a:pt x="1830283" y="8605"/>
                  <a:pt x="1830997" y="8405"/>
                </a:cubicBezTo>
                <a:close/>
                <a:moveTo>
                  <a:pt x="1004037" y="3348"/>
                </a:moveTo>
                <a:cubicBezTo>
                  <a:pt x="1017838" y="4633"/>
                  <a:pt x="1025596" y="13506"/>
                  <a:pt x="1027311" y="29965"/>
                </a:cubicBezTo>
                <a:cubicBezTo>
                  <a:pt x="1028226" y="37738"/>
                  <a:pt x="1027082" y="44253"/>
                  <a:pt x="1023882" y="49510"/>
                </a:cubicBezTo>
                <a:cubicBezTo>
                  <a:pt x="1020682" y="54768"/>
                  <a:pt x="1007194" y="73399"/>
                  <a:pt x="983420" y="105403"/>
                </a:cubicBezTo>
                <a:cubicBezTo>
                  <a:pt x="977019" y="114547"/>
                  <a:pt x="973819" y="120148"/>
                  <a:pt x="973819" y="122205"/>
                </a:cubicBezTo>
                <a:cubicBezTo>
                  <a:pt x="973819" y="124263"/>
                  <a:pt x="982505" y="126663"/>
                  <a:pt x="999879" y="129406"/>
                </a:cubicBezTo>
                <a:cubicBezTo>
                  <a:pt x="1066630" y="139465"/>
                  <a:pt x="1111664" y="151809"/>
                  <a:pt x="1134982" y="166439"/>
                </a:cubicBezTo>
                <a:cubicBezTo>
                  <a:pt x="1142297" y="171011"/>
                  <a:pt x="1152355" y="176498"/>
                  <a:pt x="1165157" y="182899"/>
                </a:cubicBezTo>
                <a:cubicBezTo>
                  <a:pt x="1187102" y="193871"/>
                  <a:pt x="1203104" y="209188"/>
                  <a:pt x="1213163" y="228847"/>
                </a:cubicBezTo>
                <a:cubicBezTo>
                  <a:pt x="1218192" y="239363"/>
                  <a:pt x="1219792" y="246907"/>
                  <a:pt x="1217964" y="251479"/>
                </a:cubicBezTo>
                <a:cubicBezTo>
                  <a:pt x="1216135" y="254679"/>
                  <a:pt x="1213506" y="256622"/>
                  <a:pt x="1210077" y="257308"/>
                </a:cubicBezTo>
                <a:cubicBezTo>
                  <a:pt x="1206648" y="257994"/>
                  <a:pt x="1197389" y="258108"/>
                  <a:pt x="1182302" y="257651"/>
                </a:cubicBezTo>
                <a:cubicBezTo>
                  <a:pt x="1160813" y="256736"/>
                  <a:pt x="1149612" y="257194"/>
                  <a:pt x="1148698" y="259022"/>
                </a:cubicBezTo>
                <a:cubicBezTo>
                  <a:pt x="1147783" y="260851"/>
                  <a:pt x="1126295" y="262223"/>
                  <a:pt x="1084232" y="263137"/>
                </a:cubicBezTo>
                <a:cubicBezTo>
                  <a:pt x="1070516" y="263137"/>
                  <a:pt x="1063658" y="263823"/>
                  <a:pt x="1063658" y="265195"/>
                </a:cubicBezTo>
                <a:cubicBezTo>
                  <a:pt x="1063658" y="266566"/>
                  <a:pt x="1066402" y="269767"/>
                  <a:pt x="1071888" y="274796"/>
                </a:cubicBezTo>
                <a:cubicBezTo>
                  <a:pt x="1077374" y="279825"/>
                  <a:pt x="1080117" y="283483"/>
                  <a:pt x="1080117" y="285769"/>
                </a:cubicBezTo>
                <a:cubicBezTo>
                  <a:pt x="1080117" y="289426"/>
                  <a:pt x="1077489" y="293427"/>
                  <a:pt x="1072231" y="297770"/>
                </a:cubicBezTo>
                <a:cubicBezTo>
                  <a:pt x="1066973" y="302113"/>
                  <a:pt x="1060458" y="305428"/>
                  <a:pt x="1052686" y="307714"/>
                </a:cubicBezTo>
                <a:cubicBezTo>
                  <a:pt x="1029368" y="315029"/>
                  <a:pt x="1013595" y="321430"/>
                  <a:pt x="1005365" y="326917"/>
                </a:cubicBezTo>
                <a:cubicBezTo>
                  <a:pt x="999422" y="330574"/>
                  <a:pt x="994164" y="332403"/>
                  <a:pt x="989592" y="332403"/>
                </a:cubicBezTo>
                <a:cubicBezTo>
                  <a:pt x="983191" y="332403"/>
                  <a:pt x="973362" y="336289"/>
                  <a:pt x="960103" y="344062"/>
                </a:cubicBezTo>
                <a:cubicBezTo>
                  <a:pt x="946844" y="351834"/>
                  <a:pt x="933585" y="361435"/>
                  <a:pt x="920326" y="372865"/>
                </a:cubicBezTo>
                <a:cubicBezTo>
                  <a:pt x="903410" y="387496"/>
                  <a:pt x="894266" y="396640"/>
                  <a:pt x="892894" y="400297"/>
                </a:cubicBezTo>
                <a:cubicBezTo>
                  <a:pt x="891980" y="402583"/>
                  <a:pt x="887637" y="407498"/>
                  <a:pt x="879864" y="415042"/>
                </a:cubicBezTo>
                <a:cubicBezTo>
                  <a:pt x="872092" y="422586"/>
                  <a:pt x="867520" y="426358"/>
                  <a:pt x="866148" y="426358"/>
                </a:cubicBezTo>
                <a:cubicBezTo>
                  <a:pt x="865234" y="426358"/>
                  <a:pt x="859976" y="430930"/>
                  <a:pt x="850375" y="440074"/>
                </a:cubicBezTo>
                <a:cubicBezTo>
                  <a:pt x="840773" y="449218"/>
                  <a:pt x="831858" y="457219"/>
                  <a:pt x="823628" y="464077"/>
                </a:cubicBezTo>
                <a:cubicBezTo>
                  <a:pt x="812656" y="474592"/>
                  <a:pt x="811513" y="479393"/>
                  <a:pt x="820199" y="478478"/>
                </a:cubicBezTo>
                <a:cubicBezTo>
                  <a:pt x="824314" y="478478"/>
                  <a:pt x="830486" y="477107"/>
                  <a:pt x="838716" y="474364"/>
                </a:cubicBezTo>
                <a:cubicBezTo>
                  <a:pt x="852432" y="469792"/>
                  <a:pt x="860319" y="466705"/>
                  <a:pt x="862376" y="465105"/>
                </a:cubicBezTo>
                <a:cubicBezTo>
                  <a:pt x="864434" y="463505"/>
                  <a:pt x="869234" y="461219"/>
                  <a:pt x="876778" y="458247"/>
                </a:cubicBezTo>
                <a:cubicBezTo>
                  <a:pt x="884322" y="455275"/>
                  <a:pt x="897924" y="449446"/>
                  <a:pt x="917583" y="440759"/>
                </a:cubicBezTo>
                <a:cubicBezTo>
                  <a:pt x="936785" y="431615"/>
                  <a:pt x="950159" y="425329"/>
                  <a:pt x="957702" y="421900"/>
                </a:cubicBezTo>
                <a:cubicBezTo>
                  <a:pt x="965246" y="418471"/>
                  <a:pt x="971075" y="414585"/>
                  <a:pt x="975190" y="410241"/>
                </a:cubicBezTo>
                <a:cubicBezTo>
                  <a:pt x="979305" y="405898"/>
                  <a:pt x="982277" y="404183"/>
                  <a:pt x="984106" y="405098"/>
                </a:cubicBezTo>
                <a:cubicBezTo>
                  <a:pt x="984563" y="405555"/>
                  <a:pt x="985134" y="405441"/>
                  <a:pt x="985820" y="404755"/>
                </a:cubicBezTo>
                <a:cubicBezTo>
                  <a:pt x="986506" y="404069"/>
                  <a:pt x="986849" y="403040"/>
                  <a:pt x="986849" y="401669"/>
                </a:cubicBezTo>
                <a:cubicBezTo>
                  <a:pt x="986849" y="398011"/>
                  <a:pt x="988449" y="396868"/>
                  <a:pt x="991649" y="398240"/>
                </a:cubicBezTo>
                <a:cubicBezTo>
                  <a:pt x="993935" y="399154"/>
                  <a:pt x="995079" y="399154"/>
                  <a:pt x="995079" y="398240"/>
                </a:cubicBezTo>
                <a:cubicBezTo>
                  <a:pt x="995079" y="397783"/>
                  <a:pt x="994850" y="397325"/>
                  <a:pt x="994393" y="396868"/>
                </a:cubicBezTo>
                <a:cubicBezTo>
                  <a:pt x="993478" y="395497"/>
                  <a:pt x="993707" y="394811"/>
                  <a:pt x="995079" y="394811"/>
                </a:cubicBezTo>
                <a:cubicBezTo>
                  <a:pt x="995079" y="394811"/>
                  <a:pt x="996221" y="394811"/>
                  <a:pt x="998508" y="394811"/>
                </a:cubicBezTo>
                <a:cubicBezTo>
                  <a:pt x="1002165" y="396182"/>
                  <a:pt x="1008566" y="393211"/>
                  <a:pt x="1017710" y="385895"/>
                </a:cubicBezTo>
                <a:cubicBezTo>
                  <a:pt x="1026854" y="378580"/>
                  <a:pt x="1030969" y="372865"/>
                  <a:pt x="1030054" y="368750"/>
                </a:cubicBezTo>
                <a:cubicBezTo>
                  <a:pt x="1030054" y="368750"/>
                  <a:pt x="1030283" y="368293"/>
                  <a:pt x="1030740" y="367379"/>
                </a:cubicBezTo>
                <a:cubicBezTo>
                  <a:pt x="1031654" y="370122"/>
                  <a:pt x="1033483" y="370351"/>
                  <a:pt x="1036226" y="368065"/>
                </a:cubicBezTo>
                <a:cubicBezTo>
                  <a:pt x="1039884" y="365321"/>
                  <a:pt x="1046970" y="366007"/>
                  <a:pt x="1057486" y="370122"/>
                </a:cubicBezTo>
                <a:cubicBezTo>
                  <a:pt x="1062973" y="372408"/>
                  <a:pt x="1069373" y="374237"/>
                  <a:pt x="1076689" y="375608"/>
                </a:cubicBezTo>
                <a:cubicBezTo>
                  <a:pt x="1084004" y="376980"/>
                  <a:pt x="1089947" y="379609"/>
                  <a:pt x="1094519" y="383495"/>
                </a:cubicBezTo>
                <a:cubicBezTo>
                  <a:pt x="1099091" y="387381"/>
                  <a:pt x="1101606" y="391610"/>
                  <a:pt x="1102063" y="396182"/>
                </a:cubicBezTo>
                <a:cubicBezTo>
                  <a:pt x="1102063" y="399840"/>
                  <a:pt x="1100006" y="403612"/>
                  <a:pt x="1095891" y="407498"/>
                </a:cubicBezTo>
                <a:cubicBezTo>
                  <a:pt x="1091776" y="411384"/>
                  <a:pt x="1087661" y="413327"/>
                  <a:pt x="1083547" y="413327"/>
                </a:cubicBezTo>
                <a:cubicBezTo>
                  <a:pt x="1078060" y="413327"/>
                  <a:pt x="1060001" y="425672"/>
                  <a:pt x="1029368" y="450361"/>
                </a:cubicBezTo>
                <a:cubicBezTo>
                  <a:pt x="1018853" y="459047"/>
                  <a:pt x="1004680" y="472763"/>
                  <a:pt x="986849" y="491509"/>
                </a:cubicBezTo>
                <a:cubicBezTo>
                  <a:pt x="969018" y="510254"/>
                  <a:pt x="954045" y="527170"/>
                  <a:pt x="941929" y="542258"/>
                </a:cubicBezTo>
                <a:cubicBezTo>
                  <a:pt x="929813" y="557345"/>
                  <a:pt x="925356" y="564889"/>
                  <a:pt x="928556" y="564889"/>
                </a:cubicBezTo>
                <a:cubicBezTo>
                  <a:pt x="930385" y="564889"/>
                  <a:pt x="943072" y="558145"/>
                  <a:pt x="966618" y="544658"/>
                </a:cubicBezTo>
                <a:cubicBezTo>
                  <a:pt x="990164" y="531171"/>
                  <a:pt x="1004908" y="522141"/>
                  <a:pt x="1010852" y="517569"/>
                </a:cubicBezTo>
                <a:cubicBezTo>
                  <a:pt x="1017710" y="512540"/>
                  <a:pt x="1021939" y="510025"/>
                  <a:pt x="1023539" y="510025"/>
                </a:cubicBezTo>
                <a:cubicBezTo>
                  <a:pt x="1025139" y="510025"/>
                  <a:pt x="1028911" y="507511"/>
                  <a:pt x="1034855" y="502481"/>
                </a:cubicBezTo>
                <a:lnTo>
                  <a:pt x="1044456" y="495623"/>
                </a:lnTo>
                <a:lnTo>
                  <a:pt x="1071202" y="504539"/>
                </a:lnTo>
                <a:cubicBezTo>
                  <a:pt x="1089947" y="510482"/>
                  <a:pt x="1103092" y="517798"/>
                  <a:pt x="1110636" y="526484"/>
                </a:cubicBezTo>
                <a:cubicBezTo>
                  <a:pt x="1118179" y="535171"/>
                  <a:pt x="1121951" y="547058"/>
                  <a:pt x="1121951" y="562146"/>
                </a:cubicBezTo>
                <a:cubicBezTo>
                  <a:pt x="1121951" y="579062"/>
                  <a:pt x="1113722" y="591864"/>
                  <a:pt x="1097263" y="600551"/>
                </a:cubicBezTo>
                <a:cubicBezTo>
                  <a:pt x="1089033" y="605123"/>
                  <a:pt x="1084461" y="608095"/>
                  <a:pt x="1083547" y="609466"/>
                </a:cubicBezTo>
                <a:cubicBezTo>
                  <a:pt x="1081261" y="612209"/>
                  <a:pt x="1077374" y="614610"/>
                  <a:pt x="1071888" y="616667"/>
                </a:cubicBezTo>
                <a:cubicBezTo>
                  <a:pt x="1066402" y="618724"/>
                  <a:pt x="1060915" y="619753"/>
                  <a:pt x="1055429" y="619753"/>
                </a:cubicBezTo>
                <a:cubicBezTo>
                  <a:pt x="1047656" y="619753"/>
                  <a:pt x="1040684" y="622839"/>
                  <a:pt x="1034512" y="629011"/>
                </a:cubicBezTo>
                <a:cubicBezTo>
                  <a:pt x="1028340" y="635184"/>
                  <a:pt x="1025254" y="637355"/>
                  <a:pt x="1025254" y="635527"/>
                </a:cubicBezTo>
                <a:cubicBezTo>
                  <a:pt x="1025254" y="631412"/>
                  <a:pt x="1022968" y="630726"/>
                  <a:pt x="1018396" y="633469"/>
                </a:cubicBezTo>
                <a:cubicBezTo>
                  <a:pt x="1016567" y="634841"/>
                  <a:pt x="1015195" y="636212"/>
                  <a:pt x="1014281" y="637584"/>
                </a:cubicBezTo>
                <a:cubicBezTo>
                  <a:pt x="1011538" y="641242"/>
                  <a:pt x="1003308" y="643528"/>
                  <a:pt x="989592" y="644442"/>
                </a:cubicBezTo>
                <a:lnTo>
                  <a:pt x="969018" y="645814"/>
                </a:lnTo>
                <a:lnTo>
                  <a:pt x="995079" y="619067"/>
                </a:lnTo>
                <a:cubicBezTo>
                  <a:pt x="1030283" y="582491"/>
                  <a:pt x="1047885" y="561460"/>
                  <a:pt x="1047885" y="555974"/>
                </a:cubicBezTo>
                <a:cubicBezTo>
                  <a:pt x="1047885" y="553231"/>
                  <a:pt x="1040913" y="555859"/>
                  <a:pt x="1026968" y="563860"/>
                </a:cubicBezTo>
                <a:cubicBezTo>
                  <a:pt x="1013024" y="571861"/>
                  <a:pt x="1006051" y="576891"/>
                  <a:pt x="1006051" y="578948"/>
                </a:cubicBezTo>
                <a:cubicBezTo>
                  <a:pt x="1006051" y="581005"/>
                  <a:pt x="1003651" y="584549"/>
                  <a:pt x="998850" y="589578"/>
                </a:cubicBezTo>
                <a:cubicBezTo>
                  <a:pt x="994050" y="594607"/>
                  <a:pt x="990735" y="597122"/>
                  <a:pt x="988906" y="597122"/>
                </a:cubicBezTo>
                <a:cubicBezTo>
                  <a:pt x="987077" y="597122"/>
                  <a:pt x="979762" y="603523"/>
                  <a:pt x="966961" y="616324"/>
                </a:cubicBezTo>
                <a:cubicBezTo>
                  <a:pt x="954159" y="629126"/>
                  <a:pt x="946272" y="635527"/>
                  <a:pt x="943301" y="635527"/>
                </a:cubicBezTo>
                <a:cubicBezTo>
                  <a:pt x="940329" y="635527"/>
                  <a:pt x="938271" y="637012"/>
                  <a:pt x="937128" y="639984"/>
                </a:cubicBezTo>
                <a:cubicBezTo>
                  <a:pt x="935985" y="642956"/>
                  <a:pt x="930270" y="646842"/>
                  <a:pt x="919983" y="651643"/>
                </a:cubicBezTo>
                <a:cubicBezTo>
                  <a:pt x="909696" y="656443"/>
                  <a:pt x="902724" y="660444"/>
                  <a:pt x="899066" y="663644"/>
                </a:cubicBezTo>
                <a:cubicBezTo>
                  <a:pt x="895409" y="666845"/>
                  <a:pt x="892437" y="667759"/>
                  <a:pt x="890151" y="666388"/>
                </a:cubicBezTo>
                <a:cubicBezTo>
                  <a:pt x="887865" y="665016"/>
                  <a:pt x="886265" y="665473"/>
                  <a:pt x="885350" y="667759"/>
                </a:cubicBezTo>
                <a:cubicBezTo>
                  <a:pt x="883522" y="670502"/>
                  <a:pt x="878950" y="671645"/>
                  <a:pt x="871634" y="671188"/>
                </a:cubicBezTo>
                <a:cubicBezTo>
                  <a:pt x="864319" y="670731"/>
                  <a:pt x="859290" y="669131"/>
                  <a:pt x="856547" y="666388"/>
                </a:cubicBezTo>
                <a:cubicBezTo>
                  <a:pt x="847403" y="657244"/>
                  <a:pt x="841116" y="641013"/>
                  <a:pt x="837687" y="617696"/>
                </a:cubicBezTo>
                <a:cubicBezTo>
                  <a:pt x="834258" y="594379"/>
                  <a:pt x="835516" y="576776"/>
                  <a:pt x="841459" y="564889"/>
                </a:cubicBezTo>
                <a:cubicBezTo>
                  <a:pt x="846031" y="556202"/>
                  <a:pt x="849232" y="551859"/>
                  <a:pt x="851060" y="551859"/>
                </a:cubicBezTo>
                <a:cubicBezTo>
                  <a:pt x="852889" y="551859"/>
                  <a:pt x="856204" y="547858"/>
                  <a:pt x="861005" y="539857"/>
                </a:cubicBezTo>
                <a:cubicBezTo>
                  <a:pt x="865805" y="531856"/>
                  <a:pt x="870263" y="526370"/>
                  <a:pt x="874378" y="523398"/>
                </a:cubicBezTo>
                <a:cubicBezTo>
                  <a:pt x="878492" y="520426"/>
                  <a:pt x="880550" y="517340"/>
                  <a:pt x="880550" y="514140"/>
                </a:cubicBezTo>
                <a:cubicBezTo>
                  <a:pt x="880550" y="511397"/>
                  <a:pt x="879178" y="510711"/>
                  <a:pt x="876435" y="512083"/>
                </a:cubicBezTo>
                <a:cubicBezTo>
                  <a:pt x="876435" y="512083"/>
                  <a:pt x="875063" y="512768"/>
                  <a:pt x="872320" y="514140"/>
                </a:cubicBezTo>
                <a:cubicBezTo>
                  <a:pt x="866834" y="517798"/>
                  <a:pt x="864091" y="519169"/>
                  <a:pt x="864091" y="518255"/>
                </a:cubicBezTo>
                <a:cubicBezTo>
                  <a:pt x="864091" y="517798"/>
                  <a:pt x="863405" y="517683"/>
                  <a:pt x="862033" y="517912"/>
                </a:cubicBezTo>
                <a:cubicBezTo>
                  <a:pt x="860662" y="518140"/>
                  <a:pt x="858718" y="518712"/>
                  <a:pt x="856204" y="519626"/>
                </a:cubicBezTo>
                <a:cubicBezTo>
                  <a:pt x="853689" y="520541"/>
                  <a:pt x="851060" y="521455"/>
                  <a:pt x="848317" y="522370"/>
                </a:cubicBezTo>
                <a:cubicBezTo>
                  <a:pt x="836430" y="527399"/>
                  <a:pt x="825343" y="529685"/>
                  <a:pt x="815056" y="529228"/>
                </a:cubicBezTo>
                <a:cubicBezTo>
                  <a:pt x="804769" y="528770"/>
                  <a:pt x="799625" y="526027"/>
                  <a:pt x="799625" y="520998"/>
                </a:cubicBezTo>
                <a:cubicBezTo>
                  <a:pt x="799625" y="518255"/>
                  <a:pt x="798254" y="517340"/>
                  <a:pt x="795511" y="518255"/>
                </a:cubicBezTo>
                <a:cubicBezTo>
                  <a:pt x="793682" y="518712"/>
                  <a:pt x="791510" y="517112"/>
                  <a:pt x="788996" y="513454"/>
                </a:cubicBezTo>
                <a:cubicBezTo>
                  <a:pt x="786481" y="509797"/>
                  <a:pt x="784424" y="504882"/>
                  <a:pt x="782823" y="498709"/>
                </a:cubicBezTo>
                <a:cubicBezTo>
                  <a:pt x="781223" y="492537"/>
                  <a:pt x="780423" y="486479"/>
                  <a:pt x="780423" y="480536"/>
                </a:cubicBezTo>
                <a:cubicBezTo>
                  <a:pt x="780423" y="471849"/>
                  <a:pt x="781909" y="465562"/>
                  <a:pt x="784881" y="461676"/>
                </a:cubicBezTo>
                <a:cubicBezTo>
                  <a:pt x="787853" y="457790"/>
                  <a:pt x="798711" y="448075"/>
                  <a:pt x="817456" y="432530"/>
                </a:cubicBezTo>
                <a:cubicBezTo>
                  <a:pt x="828429" y="423843"/>
                  <a:pt x="835516" y="418014"/>
                  <a:pt x="838716" y="415042"/>
                </a:cubicBezTo>
                <a:cubicBezTo>
                  <a:pt x="841916" y="412070"/>
                  <a:pt x="848317" y="407155"/>
                  <a:pt x="857918" y="400297"/>
                </a:cubicBezTo>
                <a:cubicBezTo>
                  <a:pt x="867520" y="392525"/>
                  <a:pt x="874835" y="386581"/>
                  <a:pt x="879864" y="382466"/>
                </a:cubicBezTo>
                <a:cubicBezTo>
                  <a:pt x="893580" y="371036"/>
                  <a:pt x="903181" y="361892"/>
                  <a:pt x="908668" y="355034"/>
                </a:cubicBezTo>
                <a:cubicBezTo>
                  <a:pt x="905010" y="357320"/>
                  <a:pt x="902724" y="356406"/>
                  <a:pt x="901810" y="352291"/>
                </a:cubicBezTo>
                <a:cubicBezTo>
                  <a:pt x="900895" y="348176"/>
                  <a:pt x="894723" y="344290"/>
                  <a:pt x="883293" y="340633"/>
                </a:cubicBezTo>
                <a:cubicBezTo>
                  <a:pt x="869120" y="336061"/>
                  <a:pt x="860090" y="329774"/>
                  <a:pt x="856204" y="321773"/>
                </a:cubicBezTo>
                <a:cubicBezTo>
                  <a:pt x="852318" y="313772"/>
                  <a:pt x="854032" y="304971"/>
                  <a:pt x="861347" y="295370"/>
                </a:cubicBezTo>
                <a:cubicBezTo>
                  <a:pt x="864548" y="290341"/>
                  <a:pt x="865234" y="288740"/>
                  <a:pt x="863405" y="290569"/>
                </a:cubicBezTo>
                <a:cubicBezTo>
                  <a:pt x="858833" y="293770"/>
                  <a:pt x="856318" y="294455"/>
                  <a:pt x="855861" y="292627"/>
                </a:cubicBezTo>
                <a:cubicBezTo>
                  <a:pt x="855404" y="291712"/>
                  <a:pt x="855861" y="290341"/>
                  <a:pt x="857233" y="288512"/>
                </a:cubicBezTo>
                <a:cubicBezTo>
                  <a:pt x="858604" y="286226"/>
                  <a:pt x="862490" y="284168"/>
                  <a:pt x="868891" y="282340"/>
                </a:cubicBezTo>
                <a:cubicBezTo>
                  <a:pt x="873463" y="281882"/>
                  <a:pt x="875749" y="282340"/>
                  <a:pt x="875749" y="283711"/>
                </a:cubicBezTo>
                <a:cubicBezTo>
                  <a:pt x="873463" y="287369"/>
                  <a:pt x="877349" y="288283"/>
                  <a:pt x="887408" y="286454"/>
                </a:cubicBezTo>
                <a:cubicBezTo>
                  <a:pt x="891980" y="285540"/>
                  <a:pt x="897695" y="284168"/>
                  <a:pt x="904553" y="282340"/>
                </a:cubicBezTo>
                <a:cubicBezTo>
                  <a:pt x="921012" y="277768"/>
                  <a:pt x="928785" y="277082"/>
                  <a:pt x="927870" y="280282"/>
                </a:cubicBezTo>
                <a:cubicBezTo>
                  <a:pt x="927413" y="281197"/>
                  <a:pt x="925356" y="282340"/>
                  <a:pt x="921698" y="283711"/>
                </a:cubicBezTo>
                <a:cubicBezTo>
                  <a:pt x="915754" y="285997"/>
                  <a:pt x="912783" y="288055"/>
                  <a:pt x="912783" y="289883"/>
                </a:cubicBezTo>
                <a:cubicBezTo>
                  <a:pt x="912783" y="290798"/>
                  <a:pt x="914840" y="290798"/>
                  <a:pt x="918955" y="289883"/>
                </a:cubicBezTo>
                <a:cubicBezTo>
                  <a:pt x="923527" y="288512"/>
                  <a:pt x="925698" y="288397"/>
                  <a:pt x="925470" y="289540"/>
                </a:cubicBezTo>
                <a:cubicBezTo>
                  <a:pt x="925241" y="290683"/>
                  <a:pt x="922841" y="292169"/>
                  <a:pt x="918269" y="293998"/>
                </a:cubicBezTo>
                <a:cubicBezTo>
                  <a:pt x="914154" y="295827"/>
                  <a:pt x="913925" y="296513"/>
                  <a:pt x="917583" y="296056"/>
                </a:cubicBezTo>
                <a:cubicBezTo>
                  <a:pt x="918955" y="296056"/>
                  <a:pt x="921012" y="295827"/>
                  <a:pt x="923755" y="295370"/>
                </a:cubicBezTo>
                <a:cubicBezTo>
                  <a:pt x="933814" y="293998"/>
                  <a:pt x="949473" y="289769"/>
                  <a:pt x="970733" y="282682"/>
                </a:cubicBezTo>
                <a:cubicBezTo>
                  <a:pt x="991992" y="275596"/>
                  <a:pt x="1004680" y="270452"/>
                  <a:pt x="1008794" y="267252"/>
                </a:cubicBezTo>
                <a:cubicBezTo>
                  <a:pt x="1011538" y="264966"/>
                  <a:pt x="1011081" y="263137"/>
                  <a:pt x="1007423" y="261766"/>
                </a:cubicBezTo>
                <a:cubicBezTo>
                  <a:pt x="1004222" y="260394"/>
                  <a:pt x="1005823" y="258565"/>
                  <a:pt x="1012223" y="256279"/>
                </a:cubicBezTo>
                <a:cubicBezTo>
                  <a:pt x="1014509" y="255365"/>
                  <a:pt x="1017710" y="254222"/>
                  <a:pt x="1021825" y="252850"/>
                </a:cubicBezTo>
                <a:lnTo>
                  <a:pt x="1037598" y="247364"/>
                </a:lnTo>
                <a:cubicBezTo>
                  <a:pt x="1037598" y="246907"/>
                  <a:pt x="1034626" y="247135"/>
                  <a:pt x="1028683" y="248050"/>
                </a:cubicBezTo>
                <a:cubicBezTo>
                  <a:pt x="1019081" y="249421"/>
                  <a:pt x="1011766" y="250793"/>
                  <a:pt x="1006737" y="252164"/>
                </a:cubicBezTo>
                <a:cubicBezTo>
                  <a:pt x="997593" y="255822"/>
                  <a:pt x="990278" y="256736"/>
                  <a:pt x="984791" y="254908"/>
                </a:cubicBezTo>
                <a:cubicBezTo>
                  <a:pt x="983877" y="254450"/>
                  <a:pt x="983648" y="253993"/>
                  <a:pt x="984106" y="253536"/>
                </a:cubicBezTo>
                <a:cubicBezTo>
                  <a:pt x="985020" y="252622"/>
                  <a:pt x="995193" y="249993"/>
                  <a:pt x="1014624" y="245649"/>
                </a:cubicBezTo>
                <a:cubicBezTo>
                  <a:pt x="1034055" y="241306"/>
                  <a:pt x="1049028" y="238448"/>
                  <a:pt x="1059544" y="237077"/>
                </a:cubicBezTo>
                <a:cubicBezTo>
                  <a:pt x="1066859" y="235705"/>
                  <a:pt x="1071088" y="234105"/>
                  <a:pt x="1072231" y="232276"/>
                </a:cubicBezTo>
                <a:cubicBezTo>
                  <a:pt x="1073374" y="230447"/>
                  <a:pt x="1076003" y="229533"/>
                  <a:pt x="1080117" y="229533"/>
                </a:cubicBezTo>
                <a:cubicBezTo>
                  <a:pt x="1082404" y="229533"/>
                  <a:pt x="1089947" y="227018"/>
                  <a:pt x="1102749" y="221989"/>
                </a:cubicBezTo>
                <a:cubicBezTo>
                  <a:pt x="1115551" y="216960"/>
                  <a:pt x="1122866" y="213531"/>
                  <a:pt x="1124695" y="211702"/>
                </a:cubicBezTo>
                <a:cubicBezTo>
                  <a:pt x="1125609" y="210788"/>
                  <a:pt x="1125152" y="209416"/>
                  <a:pt x="1123323" y="207587"/>
                </a:cubicBezTo>
                <a:cubicBezTo>
                  <a:pt x="1121494" y="205759"/>
                  <a:pt x="1119094" y="203930"/>
                  <a:pt x="1116122" y="202101"/>
                </a:cubicBezTo>
                <a:cubicBezTo>
                  <a:pt x="1113150" y="200272"/>
                  <a:pt x="1110064" y="199129"/>
                  <a:pt x="1106864" y="198672"/>
                </a:cubicBezTo>
                <a:cubicBezTo>
                  <a:pt x="1100920" y="197300"/>
                  <a:pt x="1097263" y="195929"/>
                  <a:pt x="1095891" y="194557"/>
                </a:cubicBezTo>
                <a:cubicBezTo>
                  <a:pt x="1094519" y="192271"/>
                  <a:pt x="1086176" y="187471"/>
                  <a:pt x="1070859" y="180155"/>
                </a:cubicBezTo>
                <a:cubicBezTo>
                  <a:pt x="1055543" y="172840"/>
                  <a:pt x="1041941" y="166897"/>
                  <a:pt x="1030054" y="162325"/>
                </a:cubicBezTo>
                <a:cubicBezTo>
                  <a:pt x="1012680" y="155467"/>
                  <a:pt x="995307" y="151809"/>
                  <a:pt x="977933" y="151352"/>
                </a:cubicBezTo>
                <a:cubicBezTo>
                  <a:pt x="966046" y="151352"/>
                  <a:pt x="958388" y="151695"/>
                  <a:pt x="954959" y="152380"/>
                </a:cubicBezTo>
                <a:cubicBezTo>
                  <a:pt x="951530" y="153066"/>
                  <a:pt x="947758" y="155238"/>
                  <a:pt x="943643" y="158896"/>
                </a:cubicBezTo>
                <a:cubicBezTo>
                  <a:pt x="938157" y="164382"/>
                  <a:pt x="934728" y="169868"/>
                  <a:pt x="933356" y="175355"/>
                </a:cubicBezTo>
                <a:cubicBezTo>
                  <a:pt x="930613" y="184499"/>
                  <a:pt x="915754" y="203015"/>
                  <a:pt x="888779" y="230905"/>
                </a:cubicBezTo>
                <a:cubicBezTo>
                  <a:pt x="880550" y="239591"/>
                  <a:pt x="874378" y="248278"/>
                  <a:pt x="870263" y="256965"/>
                </a:cubicBezTo>
                <a:lnTo>
                  <a:pt x="864091" y="266566"/>
                </a:lnTo>
                <a:cubicBezTo>
                  <a:pt x="864091" y="264280"/>
                  <a:pt x="858147" y="269767"/>
                  <a:pt x="846260" y="283025"/>
                </a:cubicBezTo>
                <a:cubicBezTo>
                  <a:pt x="842602" y="287597"/>
                  <a:pt x="836201" y="294913"/>
                  <a:pt x="827057" y="304971"/>
                </a:cubicBezTo>
                <a:cubicBezTo>
                  <a:pt x="812427" y="322345"/>
                  <a:pt x="802597" y="333660"/>
                  <a:pt x="797568" y="338918"/>
                </a:cubicBezTo>
                <a:cubicBezTo>
                  <a:pt x="792539" y="344176"/>
                  <a:pt x="790024" y="347719"/>
                  <a:pt x="790024" y="349548"/>
                </a:cubicBezTo>
                <a:cubicBezTo>
                  <a:pt x="790024" y="351377"/>
                  <a:pt x="788538" y="352291"/>
                  <a:pt x="785566" y="352291"/>
                </a:cubicBezTo>
                <a:cubicBezTo>
                  <a:pt x="782595" y="352291"/>
                  <a:pt x="778708" y="357092"/>
                  <a:pt x="773908" y="366693"/>
                </a:cubicBezTo>
                <a:cubicBezTo>
                  <a:pt x="769107" y="376294"/>
                  <a:pt x="765793" y="381095"/>
                  <a:pt x="763964" y="381095"/>
                </a:cubicBezTo>
                <a:cubicBezTo>
                  <a:pt x="762135" y="381095"/>
                  <a:pt x="757792" y="386124"/>
                  <a:pt x="750934" y="396182"/>
                </a:cubicBezTo>
                <a:cubicBezTo>
                  <a:pt x="744076" y="406241"/>
                  <a:pt x="734017" y="417442"/>
                  <a:pt x="720758" y="429787"/>
                </a:cubicBezTo>
                <a:cubicBezTo>
                  <a:pt x="712986" y="437559"/>
                  <a:pt x="707271" y="442474"/>
                  <a:pt x="703613" y="444531"/>
                </a:cubicBezTo>
                <a:cubicBezTo>
                  <a:pt x="699956" y="446589"/>
                  <a:pt x="696527" y="447160"/>
                  <a:pt x="693326" y="446246"/>
                </a:cubicBezTo>
                <a:cubicBezTo>
                  <a:pt x="687383" y="444874"/>
                  <a:pt x="683039" y="442817"/>
                  <a:pt x="680296" y="440074"/>
                </a:cubicBezTo>
                <a:cubicBezTo>
                  <a:pt x="677553" y="437330"/>
                  <a:pt x="674124" y="431844"/>
                  <a:pt x="670009" y="423614"/>
                </a:cubicBezTo>
                <a:cubicBezTo>
                  <a:pt x="666809" y="416756"/>
                  <a:pt x="664751" y="410013"/>
                  <a:pt x="663837" y="403383"/>
                </a:cubicBezTo>
                <a:cubicBezTo>
                  <a:pt x="662923" y="396754"/>
                  <a:pt x="662465" y="383609"/>
                  <a:pt x="662465" y="363950"/>
                </a:cubicBezTo>
                <a:cubicBezTo>
                  <a:pt x="662008" y="334232"/>
                  <a:pt x="660637" y="318458"/>
                  <a:pt x="658351" y="316630"/>
                </a:cubicBezTo>
                <a:cubicBezTo>
                  <a:pt x="656065" y="315258"/>
                  <a:pt x="655379" y="312172"/>
                  <a:pt x="656293" y="307371"/>
                </a:cubicBezTo>
                <a:cubicBezTo>
                  <a:pt x="657208" y="302571"/>
                  <a:pt x="659036" y="300170"/>
                  <a:pt x="661780" y="300170"/>
                </a:cubicBezTo>
                <a:cubicBezTo>
                  <a:pt x="664066" y="300170"/>
                  <a:pt x="667952" y="298113"/>
                  <a:pt x="673438" y="293998"/>
                </a:cubicBezTo>
                <a:cubicBezTo>
                  <a:pt x="678925" y="289426"/>
                  <a:pt x="682125" y="287826"/>
                  <a:pt x="683039" y="289198"/>
                </a:cubicBezTo>
                <a:cubicBezTo>
                  <a:pt x="683954" y="290569"/>
                  <a:pt x="682125" y="293770"/>
                  <a:pt x="677553" y="298799"/>
                </a:cubicBezTo>
                <a:cubicBezTo>
                  <a:pt x="672524" y="304285"/>
                  <a:pt x="670466" y="307714"/>
                  <a:pt x="671381" y="309086"/>
                </a:cubicBezTo>
                <a:cubicBezTo>
                  <a:pt x="673210" y="310457"/>
                  <a:pt x="676982" y="310229"/>
                  <a:pt x="682697" y="308400"/>
                </a:cubicBezTo>
                <a:cubicBezTo>
                  <a:pt x="688412" y="306571"/>
                  <a:pt x="693098" y="303828"/>
                  <a:pt x="696755" y="300170"/>
                </a:cubicBezTo>
                <a:cubicBezTo>
                  <a:pt x="700870" y="296056"/>
                  <a:pt x="703842" y="293998"/>
                  <a:pt x="705671" y="293998"/>
                </a:cubicBezTo>
                <a:cubicBezTo>
                  <a:pt x="707500" y="293998"/>
                  <a:pt x="713900" y="288626"/>
                  <a:pt x="724873" y="277882"/>
                </a:cubicBezTo>
                <a:cubicBezTo>
                  <a:pt x="735846" y="267138"/>
                  <a:pt x="744990" y="257194"/>
                  <a:pt x="752305" y="248050"/>
                </a:cubicBezTo>
                <a:cubicBezTo>
                  <a:pt x="760992" y="237991"/>
                  <a:pt x="766250" y="233533"/>
                  <a:pt x="768079" y="234676"/>
                </a:cubicBezTo>
                <a:cubicBezTo>
                  <a:pt x="769907" y="235819"/>
                  <a:pt x="771622" y="234219"/>
                  <a:pt x="773222" y="229876"/>
                </a:cubicBezTo>
                <a:cubicBezTo>
                  <a:pt x="774822" y="225532"/>
                  <a:pt x="787967" y="210331"/>
                  <a:pt x="812656" y="184270"/>
                </a:cubicBezTo>
                <a:cubicBezTo>
                  <a:pt x="837344" y="158210"/>
                  <a:pt x="849689" y="144037"/>
                  <a:pt x="849689" y="141751"/>
                </a:cubicBezTo>
                <a:cubicBezTo>
                  <a:pt x="849689" y="134435"/>
                  <a:pt x="843288" y="136264"/>
                  <a:pt x="830486" y="147237"/>
                </a:cubicBezTo>
                <a:cubicBezTo>
                  <a:pt x="821800" y="154552"/>
                  <a:pt x="816999" y="157753"/>
                  <a:pt x="816085" y="156838"/>
                </a:cubicBezTo>
                <a:cubicBezTo>
                  <a:pt x="815170" y="155924"/>
                  <a:pt x="818371" y="152495"/>
                  <a:pt x="825686" y="146551"/>
                </a:cubicBezTo>
                <a:cubicBezTo>
                  <a:pt x="833001" y="140608"/>
                  <a:pt x="854489" y="120262"/>
                  <a:pt x="890151" y="85515"/>
                </a:cubicBezTo>
                <a:cubicBezTo>
                  <a:pt x="923069" y="53054"/>
                  <a:pt x="945586" y="31908"/>
                  <a:pt x="957702" y="22078"/>
                </a:cubicBezTo>
                <a:cubicBezTo>
                  <a:pt x="969818" y="12249"/>
                  <a:pt x="979991" y="6419"/>
                  <a:pt x="988220" y="4591"/>
                </a:cubicBezTo>
                <a:cubicBezTo>
                  <a:pt x="994164" y="3333"/>
                  <a:pt x="999436" y="2919"/>
                  <a:pt x="1004037" y="3348"/>
                </a:cubicBezTo>
                <a:close/>
                <a:moveTo>
                  <a:pt x="1826497" y="1162"/>
                </a:moveTo>
                <a:cubicBezTo>
                  <a:pt x="1828783" y="1162"/>
                  <a:pt x="1829354" y="2305"/>
                  <a:pt x="1828211" y="4591"/>
                </a:cubicBezTo>
                <a:cubicBezTo>
                  <a:pt x="1827068" y="6876"/>
                  <a:pt x="1825925" y="8020"/>
                  <a:pt x="1824782" y="8020"/>
                </a:cubicBezTo>
                <a:cubicBezTo>
                  <a:pt x="1823639" y="8020"/>
                  <a:pt x="1823068" y="6876"/>
                  <a:pt x="1823068" y="4591"/>
                </a:cubicBezTo>
                <a:cubicBezTo>
                  <a:pt x="1823068" y="2305"/>
                  <a:pt x="1824211" y="1162"/>
                  <a:pt x="1826497" y="1162"/>
                </a:cubicBezTo>
                <a:close/>
                <a:moveTo>
                  <a:pt x="3236082" y="476"/>
                </a:moveTo>
                <a:cubicBezTo>
                  <a:pt x="3241340" y="-896"/>
                  <a:pt x="3248998" y="704"/>
                  <a:pt x="3259056" y="5276"/>
                </a:cubicBezTo>
                <a:cubicBezTo>
                  <a:pt x="3277802" y="13963"/>
                  <a:pt x="3288317" y="26079"/>
                  <a:pt x="3290603" y="41624"/>
                </a:cubicBezTo>
                <a:cubicBezTo>
                  <a:pt x="3291518" y="47567"/>
                  <a:pt x="3292432" y="50996"/>
                  <a:pt x="3293346" y="51911"/>
                </a:cubicBezTo>
                <a:cubicBezTo>
                  <a:pt x="3294261" y="52825"/>
                  <a:pt x="3296775" y="52597"/>
                  <a:pt x="3300890" y="51225"/>
                </a:cubicBezTo>
                <a:cubicBezTo>
                  <a:pt x="3305462" y="49396"/>
                  <a:pt x="3313463" y="50082"/>
                  <a:pt x="3324893" y="53282"/>
                </a:cubicBezTo>
                <a:cubicBezTo>
                  <a:pt x="3336323" y="56483"/>
                  <a:pt x="3342038" y="59683"/>
                  <a:pt x="3342038" y="62884"/>
                </a:cubicBezTo>
                <a:cubicBezTo>
                  <a:pt x="3342038" y="66084"/>
                  <a:pt x="3343067" y="67684"/>
                  <a:pt x="3345124" y="67684"/>
                </a:cubicBezTo>
                <a:cubicBezTo>
                  <a:pt x="3347181" y="67684"/>
                  <a:pt x="3348896" y="70199"/>
                  <a:pt x="3350268" y="75228"/>
                </a:cubicBezTo>
                <a:cubicBezTo>
                  <a:pt x="3353011" y="84372"/>
                  <a:pt x="3358269" y="97174"/>
                  <a:pt x="3366041" y="113633"/>
                </a:cubicBezTo>
                <a:cubicBezTo>
                  <a:pt x="3368327" y="118205"/>
                  <a:pt x="3369585" y="136950"/>
                  <a:pt x="3369813" y="169868"/>
                </a:cubicBezTo>
                <a:cubicBezTo>
                  <a:pt x="3370042" y="202787"/>
                  <a:pt x="3371527" y="230333"/>
                  <a:pt x="3374271" y="252507"/>
                </a:cubicBezTo>
                <a:cubicBezTo>
                  <a:pt x="3377014" y="274681"/>
                  <a:pt x="3378843" y="295827"/>
                  <a:pt x="3379757" y="315944"/>
                </a:cubicBezTo>
                <a:cubicBezTo>
                  <a:pt x="3382043" y="363950"/>
                  <a:pt x="3385929" y="397097"/>
                  <a:pt x="3391416" y="415385"/>
                </a:cubicBezTo>
                <a:cubicBezTo>
                  <a:pt x="3395073" y="428186"/>
                  <a:pt x="3398045" y="445560"/>
                  <a:pt x="3400331" y="467506"/>
                </a:cubicBezTo>
                <a:cubicBezTo>
                  <a:pt x="3401246" y="479393"/>
                  <a:pt x="3402274" y="489794"/>
                  <a:pt x="3403417" y="498709"/>
                </a:cubicBezTo>
                <a:cubicBezTo>
                  <a:pt x="3404561" y="507625"/>
                  <a:pt x="3403417" y="520998"/>
                  <a:pt x="3399988" y="538829"/>
                </a:cubicBezTo>
                <a:cubicBezTo>
                  <a:pt x="3396559" y="556660"/>
                  <a:pt x="3392101" y="568090"/>
                  <a:pt x="3386615" y="573119"/>
                </a:cubicBezTo>
                <a:cubicBezTo>
                  <a:pt x="3381129" y="578148"/>
                  <a:pt x="3376671" y="580663"/>
                  <a:pt x="3373242" y="580663"/>
                </a:cubicBezTo>
                <a:cubicBezTo>
                  <a:pt x="3369813" y="580663"/>
                  <a:pt x="3362612" y="575519"/>
                  <a:pt x="3351639" y="565232"/>
                </a:cubicBezTo>
                <a:cubicBezTo>
                  <a:pt x="3340666" y="554945"/>
                  <a:pt x="3335180" y="546601"/>
                  <a:pt x="3335180" y="540200"/>
                </a:cubicBezTo>
                <a:cubicBezTo>
                  <a:pt x="3335180" y="533800"/>
                  <a:pt x="3334151" y="530599"/>
                  <a:pt x="3332094" y="530599"/>
                </a:cubicBezTo>
                <a:cubicBezTo>
                  <a:pt x="3330037" y="530599"/>
                  <a:pt x="3327065" y="526942"/>
                  <a:pt x="3323179" y="519626"/>
                </a:cubicBezTo>
                <a:cubicBezTo>
                  <a:pt x="3319292" y="512311"/>
                  <a:pt x="3314721" y="505567"/>
                  <a:pt x="3309463" y="499395"/>
                </a:cubicBezTo>
                <a:cubicBezTo>
                  <a:pt x="3304205" y="493223"/>
                  <a:pt x="3299518" y="485336"/>
                  <a:pt x="3295404" y="475735"/>
                </a:cubicBezTo>
                <a:cubicBezTo>
                  <a:pt x="3291289" y="466134"/>
                  <a:pt x="3287403" y="460762"/>
                  <a:pt x="3283745" y="459619"/>
                </a:cubicBezTo>
                <a:cubicBezTo>
                  <a:pt x="3280088" y="458476"/>
                  <a:pt x="3278259" y="456190"/>
                  <a:pt x="3278259" y="452761"/>
                </a:cubicBezTo>
                <a:cubicBezTo>
                  <a:pt x="3278259" y="449332"/>
                  <a:pt x="3276087" y="446360"/>
                  <a:pt x="3271744" y="443845"/>
                </a:cubicBezTo>
                <a:cubicBezTo>
                  <a:pt x="3267400" y="441331"/>
                  <a:pt x="3265229" y="438931"/>
                  <a:pt x="3265229" y="436645"/>
                </a:cubicBezTo>
                <a:cubicBezTo>
                  <a:pt x="3265229" y="434359"/>
                  <a:pt x="3260200" y="428301"/>
                  <a:pt x="3250141" y="418471"/>
                </a:cubicBezTo>
                <a:cubicBezTo>
                  <a:pt x="3240082" y="408641"/>
                  <a:pt x="3235854" y="402469"/>
                  <a:pt x="3237454" y="399954"/>
                </a:cubicBezTo>
                <a:cubicBezTo>
                  <a:pt x="3239054" y="397440"/>
                  <a:pt x="3240311" y="397440"/>
                  <a:pt x="3241225" y="399954"/>
                </a:cubicBezTo>
                <a:cubicBezTo>
                  <a:pt x="3242140" y="402469"/>
                  <a:pt x="3244197" y="403726"/>
                  <a:pt x="3247398" y="403726"/>
                </a:cubicBezTo>
                <a:cubicBezTo>
                  <a:pt x="3250598" y="403726"/>
                  <a:pt x="3252198" y="404869"/>
                  <a:pt x="3252198" y="407155"/>
                </a:cubicBezTo>
                <a:cubicBezTo>
                  <a:pt x="3252198" y="408984"/>
                  <a:pt x="3263971" y="414470"/>
                  <a:pt x="3287517" y="423614"/>
                </a:cubicBezTo>
                <a:cubicBezTo>
                  <a:pt x="3311063" y="432758"/>
                  <a:pt x="3325579" y="437330"/>
                  <a:pt x="3331065" y="437330"/>
                </a:cubicBezTo>
                <a:cubicBezTo>
                  <a:pt x="3333351" y="437330"/>
                  <a:pt x="3334609" y="435387"/>
                  <a:pt x="3334837" y="431501"/>
                </a:cubicBezTo>
                <a:cubicBezTo>
                  <a:pt x="3335066" y="427615"/>
                  <a:pt x="3334952" y="418814"/>
                  <a:pt x="3334494" y="405098"/>
                </a:cubicBezTo>
                <a:cubicBezTo>
                  <a:pt x="3333123" y="383152"/>
                  <a:pt x="3331065" y="365321"/>
                  <a:pt x="3328322" y="351605"/>
                </a:cubicBezTo>
                <a:cubicBezTo>
                  <a:pt x="3328322" y="350691"/>
                  <a:pt x="3328094" y="349548"/>
                  <a:pt x="3327636" y="348176"/>
                </a:cubicBezTo>
                <a:cubicBezTo>
                  <a:pt x="3325807" y="338575"/>
                  <a:pt x="3323522" y="333432"/>
                  <a:pt x="3320778" y="332746"/>
                </a:cubicBezTo>
                <a:cubicBezTo>
                  <a:pt x="3318035" y="332060"/>
                  <a:pt x="3309348" y="334232"/>
                  <a:pt x="3294718" y="339261"/>
                </a:cubicBezTo>
                <a:cubicBezTo>
                  <a:pt x="3292889" y="340175"/>
                  <a:pt x="3291289" y="340633"/>
                  <a:pt x="3289917" y="340633"/>
                </a:cubicBezTo>
                <a:cubicBezTo>
                  <a:pt x="3276659" y="345662"/>
                  <a:pt x="3262028" y="347491"/>
                  <a:pt x="3246026" y="346119"/>
                </a:cubicBezTo>
                <a:cubicBezTo>
                  <a:pt x="3234139" y="345205"/>
                  <a:pt x="3227167" y="344976"/>
                  <a:pt x="3225109" y="345433"/>
                </a:cubicBezTo>
                <a:cubicBezTo>
                  <a:pt x="3223052" y="345890"/>
                  <a:pt x="3222023" y="347948"/>
                  <a:pt x="3222023" y="351605"/>
                </a:cubicBezTo>
                <a:cubicBezTo>
                  <a:pt x="3222023" y="356635"/>
                  <a:pt x="3220880" y="360406"/>
                  <a:pt x="3218594" y="362921"/>
                </a:cubicBezTo>
                <a:cubicBezTo>
                  <a:pt x="3216308" y="365436"/>
                  <a:pt x="3214708" y="373322"/>
                  <a:pt x="3213793" y="386581"/>
                </a:cubicBezTo>
                <a:cubicBezTo>
                  <a:pt x="3212879" y="399840"/>
                  <a:pt x="3211279" y="411041"/>
                  <a:pt x="3208993" y="420185"/>
                </a:cubicBezTo>
                <a:cubicBezTo>
                  <a:pt x="3206707" y="429329"/>
                  <a:pt x="3205793" y="434701"/>
                  <a:pt x="3206250" y="436302"/>
                </a:cubicBezTo>
                <a:cubicBezTo>
                  <a:pt x="3206707" y="437902"/>
                  <a:pt x="3204878" y="447617"/>
                  <a:pt x="3200763" y="465448"/>
                </a:cubicBezTo>
                <a:cubicBezTo>
                  <a:pt x="3196648" y="483279"/>
                  <a:pt x="3193105" y="499967"/>
                  <a:pt x="3190133" y="515512"/>
                </a:cubicBezTo>
                <a:cubicBezTo>
                  <a:pt x="3187162" y="531056"/>
                  <a:pt x="3184533" y="543401"/>
                  <a:pt x="3182247" y="552545"/>
                </a:cubicBezTo>
                <a:cubicBezTo>
                  <a:pt x="3179961" y="561689"/>
                  <a:pt x="3178246" y="570604"/>
                  <a:pt x="3177103" y="579291"/>
                </a:cubicBezTo>
                <a:cubicBezTo>
                  <a:pt x="3175960" y="587978"/>
                  <a:pt x="3173446" y="599522"/>
                  <a:pt x="3169559" y="613924"/>
                </a:cubicBezTo>
                <a:cubicBezTo>
                  <a:pt x="3165673" y="628326"/>
                  <a:pt x="3163959" y="645585"/>
                  <a:pt x="3164416" y="665702"/>
                </a:cubicBezTo>
                <a:cubicBezTo>
                  <a:pt x="3164873" y="683075"/>
                  <a:pt x="3164530" y="694277"/>
                  <a:pt x="3163387" y="699306"/>
                </a:cubicBezTo>
                <a:cubicBezTo>
                  <a:pt x="3162244" y="704335"/>
                  <a:pt x="3159158" y="708221"/>
                  <a:pt x="3154129" y="710965"/>
                </a:cubicBezTo>
                <a:cubicBezTo>
                  <a:pt x="3130812" y="723309"/>
                  <a:pt x="3112981" y="711422"/>
                  <a:pt x="3100636" y="675303"/>
                </a:cubicBezTo>
                <a:cubicBezTo>
                  <a:pt x="3095150" y="659758"/>
                  <a:pt x="3092407" y="648785"/>
                  <a:pt x="3092407" y="642385"/>
                </a:cubicBezTo>
                <a:cubicBezTo>
                  <a:pt x="3092407" y="635984"/>
                  <a:pt x="3087835" y="624097"/>
                  <a:pt x="3078691" y="606723"/>
                </a:cubicBezTo>
                <a:cubicBezTo>
                  <a:pt x="3072290" y="594379"/>
                  <a:pt x="3068747" y="586492"/>
                  <a:pt x="3068061" y="583063"/>
                </a:cubicBezTo>
                <a:cubicBezTo>
                  <a:pt x="3067375" y="579634"/>
                  <a:pt x="3068176" y="574948"/>
                  <a:pt x="3070461" y="569004"/>
                </a:cubicBezTo>
                <a:cubicBezTo>
                  <a:pt x="3074119" y="560774"/>
                  <a:pt x="3075377" y="556088"/>
                  <a:pt x="3074233" y="554945"/>
                </a:cubicBezTo>
                <a:cubicBezTo>
                  <a:pt x="3073090" y="553802"/>
                  <a:pt x="3074119" y="551630"/>
                  <a:pt x="3077319" y="548430"/>
                </a:cubicBezTo>
                <a:cubicBezTo>
                  <a:pt x="3080520" y="545230"/>
                  <a:pt x="3083263" y="538943"/>
                  <a:pt x="3085549" y="529570"/>
                </a:cubicBezTo>
                <a:cubicBezTo>
                  <a:pt x="3087835" y="520198"/>
                  <a:pt x="3093093" y="504082"/>
                  <a:pt x="3101322" y="481222"/>
                </a:cubicBezTo>
                <a:cubicBezTo>
                  <a:pt x="3110009" y="455618"/>
                  <a:pt x="3115496" y="443274"/>
                  <a:pt x="3117782" y="444188"/>
                </a:cubicBezTo>
                <a:cubicBezTo>
                  <a:pt x="3118696" y="444646"/>
                  <a:pt x="3119153" y="446017"/>
                  <a:pt x="3119153" y="448303"/>
                </a:cubicBezTo>
                <a:cubicBezTo>
                  <a:pt x="3119153" y="450132"/>
                  <a:pt x="3120068" y="448989"/>
                  <a:pt x="3121896" y="444874"/>
                </a:cubicBezTo>
                <a:cubicBezTo>
                  <a:pt x="3125554" y="434816"/>
                  <a:pt x="3130126" y="418357"/>
                  <a:pt x="3135612" y="395497"/>
                </a:cubicBezTo>
                <a:cubicBezTo>
                  <a:pt x="3139727" y="378123"/>
                  <a:pt x="3144528" y="357778"/>
                  <a:pt x="3150014" y="334460"/>
                </a:cubicBezTo>
                <a:cubicBezTo>
                  <a:pt x="3155500" y="311143"/>
                  <a:pt x="3159272" y="296627"/>
                  <a:pt x="3161330" y="290912"/>
                </a:cubicBezTo>
                <a:cubicBezTo>
                  <a:pt x="3163387" y="285197"/>
                  <a:pt x="3165216" y="276853"/>
                  <a:pt x="3166816" y="265880"/>
                </a:cubicBezTo>
                <a:cubicBezTo>
                  <a:pt x="3168416" y="254908"/>
                  <a:pt x="3171503" y="240506"/>
                  <a:pt x="3176074" y="222675"/>
                </a:cubicBezTo>
                <a:cubicBezTo>
                  <a:pt x="3181561" y="199358"/>
                  <a:pt x="3186590" y="174326"/>
                  <a:pt x="3191162" y="147580"/>
                </a:cubicBezTo>
                <a:cubicBezTo>
                  <a:pt x="3195734" y="120834"/>
                  <a:pt x="3197334" y="105632"/>
                  <a:pt x="3195963" y="101974"/>
                </a:cubicBezTo>
                <a:cubicBezTo>
                  <a:pt x="3195049" y="99231"/>
                  <a:pt x="3196991" y="89858"/>
                  <a:pt x="3201792" y="73856"/>
                </a:cubicBezTo>
                <a:cubicBezTo>
                  <a:pt x="3206593" y="57854"/>
                  <a:pt x="3207621" y="49168"/>
                  <a:pt x="3204878" y="47796"/>
                </a:cubicBezTo>
                <a:cubicBezTo>
                  <a:pt x="3198477" y="43681"/>
                  <a:pt x="3189333" y="50996"/>
                  <a:pt x="3177446" y="69742"/>
                </a:cubicBezTo>
                <a:cubicBezTo>
                  <a:pt x="3171045" y="79343"/>
                  <a:pt x="3166931" y="84143"/>
                  <a:pt x="3165102" y="84143"/>
                </a:cubicBezTo>
                <a:cubicBezTo>
                  <a:pt x="3163273" y="84143"/>
                  <a:pt x="3162358" y="85515"/>
                  <a:pt x="3162358" y="88258"/>
                </a:cubicBezTo>
                <a:cubicBezTo>
                  <a:pt x="3162358" y="91001"/>
                  <a:pt x="3157558" y="97974"/>
                  <a:pt x="3147957" y="109175"/>
                </a:cubicBezTo>
                <a:cubicBezTo>
                  <a:pt x="3138356" y="120376"/>
                  <a:pt x="3130812" y="130206"/>
                  <a:pt x="3125325" y="138664"/>
                </a:cubicBezTo>
                <a:cubicBezTo>
                  <a:pt x="3119839" y="147123"/>
                  <a:pt x="3116296" y="151352"/>
                  <a:pt x="3114695" y="151352"/>
                </a:cubicBezTo>
                <a:cubicBezTo>
                  <a:pt x="3113095" y="151352"/>
                  <a:pt x="3112295" y="155009"/>
                  <a:pt x="3112295" y="162325"/>
                </a:cubicBezTo>
                <a:cubicBezTo>
                  <a:pt x="3112295" y="169640"/>
                  <a:pt x="3111152" y="174440"/>
                  <a:pt x="3108866" y="176726"/>
                </a:cubicBezTo>
                <a:cubicBezTo>
                  <a:pt x="3106580" y="179012"/>
                  <a:pt x="3107266" y="185413"/>
                  <a:pt x="3110923" y="195929"/>
                </a:cubicBezTo>
                <a:cubicBezTo>
                  <a:pt x="3114581" y="206444"/>
                  <a:pt x="3115724" y="227476"/>
                  <a:pt x="3114352" y="259022"/>
                </a:cubicBezTo>
                <a:cubicBezTo>
                  <a:pt x="3113438" y="284168"/>
                  <a:pt x="3111952" y="302685"/>
                  <a:pt x="3109895" y="314572"/>
                </a:cubicBezTo>
                <a:cubicBezTo>
                  <a:pt x="3107837" y="326459"/>
                  <a:pt x="3104065" y="340175"/>
                  <a:pt x="3098579" y="355720"/>
                </a:cubicBezTo>
                <a:cubicBezTo>
                  <a:pt x="3089435" y="379495"/>
                  <a:pt x="3076862" y="392753"/>
                  <a:pt x="3060860" y="395497"/>
                </a:cubicBezTo>
                <a:cubicBezTo>
                  <a:pt x="3050802" y="397783"/>
                  <a:pt x="3042686" y="397097"/>
                  <a:pt x="3036514" y="393439"/>
                </a:cubicBezTo>
                <a:cubicBezTo>
                  <a:pt x="3030342" y="389782"/>
                  <a:pt x="3019255" y="379266"/>
                  <a:pt x="3003253" y="361892"/>
                </a:cubicBezTo>
                <a:cubicBezTo>
                  <a:pt x="2998681" y="357320"/>
                  <a:pt x="2996852" y="354463"/>
                  <a:pt x="2997766" y="353320"/>
                </a:cubicBezTo>
                <a:cubicBezTo>
                  <a:pt x="2998681" y="352177"/>
                  <a:pt x="2997081" y="346805"/>
                  <a:pt x="2992966" y="337204"/>
                </a:cubicBezTo>
                <a:cubicBezTo>
                  <a:pt x="2984736" y="318001"/>
                  <a:pt x="2984508" y="299485"/>
                  <a:pt x="2992280" y="281654"/>
                </a:cubicBezTo>
                <a:cubicBezTo>
                  <a:pt x="2996852" y="271595"/>
                  <a:pt x="2999138" y="264737"/>
                  <a:pt x="2999138" y="261080"/>
                </a:cubicBezTo>
                <a:cubicBezTo>
                  <a:pt x="2999138" y="257422"/>
                  <a:pt x="3001424" y="251707"/>
                  <a:pt x="3005996" y="243935"/>
                </a:cubicBezTo>
                <a:cubicBezTo>
                  <a:pt x="3009197" y="238448"/>
                  <a:pt x="3015483" y="229304"/>
                  <a:pt x="3024855" y="216503"/>
                </a:cubicBezTo>
                <a:cubicBezTo>
                  <a:pt x="3034228" y="203701"/>
                  <a:pt x="3040058" y="196386"/>
                  <a:pt x="3042343" y="194557"/>
                </a:cubicBezTo>
                <a:cubicBezTo>
                  <a:pt x="3043715" y="193186"/>
                  <a:pt x="3046687" y="189299"/>
                  <a:pt x="3051259" y="182899"/>
                </a:cubicBezTo>
                <a:cubicBezTo>
                  <a:pt x="3055374" y="176498"/>
                  <a:pt x="3057088" y="169068"/>
                  <a:pt x="3056402" y="160610"/>
                </a:cubicBezTo>
                <a:cubicBezTo>
                  <a:pt x="3055717" y="152152"/>
                  <a:pt x="3053088" y="146551"/>
                  <a:pt x="3048516" y="143808"/>
                </a:cubicBezTo>
                <a:cubicBezTo>
                  <a:pt x="3044401" y="141979"/>
                  <a:pt x="3038457" y="141751"/>
                  <a:pt x="3030685" y="143122"/>
                </a:cubicBezTo>
                <a:cubicBezTo>
                  <a:pt x="3022913" y="144494"/>
                  <a:pt x="3017769" y="146665"/>
                  <a:pt x="3015254" y="149637"/>
                </a:cubicBezTo>
                <a:cubicBezTo>
                  <a:pt x="3012740" y="152609"/>
                  <a:pt x="3009540" y="154095"/>
                  <a:pt x="3005653" y="154095"/>
                </a:cubicBezTo>
                <a:cubicBezTo>
                  <a:pt x="3001767" y="154095"/>
                  <a:pt x="2997309" y="156381"/>
                  <a:pt x="2992280" y="160953"/>
                </a:cubicBezTo>
                <a:cubicBezTo>
                  <a:pt x="2987251" y="165525"/>
                  <a:pt x="2984050" y="167811"/>
                  <a:pt x="2982679" y="167811"/>
                </a:cubicBezTo>
                <a:cubicBezTo>
                  <a:pt x="2981307" y="167811"/>
                  <a:pt x="2978336" y="172383"/>
                  <a:pt x="2973764" y="181527"/>
                </a:cubicBezTo>
                <a:cubicBezTo>
                  <a:pt x="2966448" y="197529"/>
                  <a:pt x="2965306" y="233876"/>
                  <a:pt x="2970334" y="290569"/>
                </a:cubicBezTo>
                <a:cubicBezTo>
                  <a:pt x="2972163" y="311600"/>
                  <a:pt x="2973306" y="327145"/>
                  <a:pt x="2973764" y="337204"/>
                </a:cubicBezTo>
                <a:cubicBezTo>
                  <a:pt x="2974678" y="347262"/>
                  <a:pt x="2976735" y="356406"/>
                  <a:pt x="2979936" y="364636"/>
                </a:cubicBezTo>
                <a:cubicBezTo>
                  <a:pt x="2984965" y="376980"/>
                  <a:pt x="2987022" y="390925"/>
                  <a:pt x="2986108" y="406469"/>
                </a:cubicBezTo>
                <a:cubicBezTo>
                  <a:pt x="2985651" y="410584"/>
                  <a:pt x="2982679" y="414699"/>
                  <a:pt x="2977192" y="418814"/>
                </a:cubicBezTo>
                <a:cubicBezTo>
                  <a:pt x="2971706" y="422929"/>
                  <a:pt x="2966334" y="425329"/>
                  <a:pt x="2961076" y="426015"/>
                </a:cubicBezTo>
                <a:cubicBezTo>
                  <a:pt x="2955818" y="426700"/>
                  <a:pt x="2952275" y="425443"/>
                  <a:pt x="2950446" y="422243"/>
                </a:cubicBezTo>
                <a:cubicBezTo>
                  <a:pt x="2949075" y="419042"/>
                  <a:pt x="2946903" y="417442"/>
                  <a:pt x="2943931" y="417442"/>
                </a:cubicBezTo>
                <a:cubicBezTo>
                  <a:pt x="2940960" y="417442"/>
                  <a:pt x="2935359" y="412413"/>
                  <a:pt x="2927129" y="402355"/>
                </a:cubicBezTo>
                <a:cubicBezTo>
                  <a:pt x="2921186" y="395497"/>
                  <a:pt x="2916957" y="388753"/>
                  <a:pt x="2914442" y="382123"/>
                </a:cubicBezTo>
                <a:cubicBezTo>
                  <a:pt x="2911927" y="375494"/>
                  <a:pt x="2909070" y="364407"/>
                  <a:pt x="2905869" y="348862"/>
                </a:cubicBezTo>
                <a:cubicBezTo>
                  <a:pt x="2904040" y="340175"/>
                  <a:pt x="2901640" y="334689"/>
                  <a:pt x="2898668" y="332403"/>
                </a:cubicBezTo>
                <a:cubicBezTo>
                  <a:pt x="2895697" y="330117"/>
                  <a:pt x="2892153" y="323030"/>
                  <a:pt x="2888039" y="311143"/>
                </a:cubicBezTo>
                <a:cubicBezTo>
                  <a:pt x="2885295" y="302456"/>
                  <a:pt x="2883924" y="296627"/>
                  <a:pt x="2883924" y="293655"/>
                </a:cubicBezTo>
                <a:cubicBezTo>
                  <a:pt x="2883924" y="290683"/>
                  <a:pt x="2885067" y="286912"/>
                  <a:pt x="2887353" y="282340"/>
                </a:cubicBezTo>
                <a:cubicBezTo>
                  <a:pt x="2890553" y="275939"/>
                  <a:pt x="2892153" y="271481"/>
                  <a:pt x="2892153" y="268966"/>
                </a:cubicBezTo>
                <a:cubicBezTo>
                  <a:pt x="2892153" y="266452"/>
                  <a:pt x="2893868" y="261651"/>
                  <a:pt x="2897297" y="254565"/>
                </a:cubicBezTo>
                <a:cubicBezTo>
                  <a:pt x="2900726" y="247478"/>
                  <a:pt x="2903012" y="240963"/>
                  <a:pt x="2904155" y="235019"/>
                </a:cubicBezTo>
                <a:cubicBezTo>
                  <a:pt x="2905298" y="229076"/>
                  <a:pt x="2907927" y="213302"/>
                  <a:pt x="2912041" y="187699"/>
                </a:cubicBezTo>
                <a:cubicBezTo>
                  <a:pt x="2914785" y="173069"/>
                  <a:pt x="2917528" y="157524"/>
                  <a:pt x="2920271" y="141065"/>
                </a:cubicBezTo>
                <a:cubicBezTo>
                  <a:pt x="2925301" y="112261"/>
                  <a:pt x="2929186" y="96488"/>
                  <a:pt x="2931930" y="93745"/>
                </a:cubicBezTo>
                <a:cubicBezTo>
                  <a:pt x="2933301" y="92373"/>
                  <a:pt x="2936502" y="91001"/>
                  <a:pt x="2941531" y="89630"/>
                </a:cubicBezTo>
                <a:cubicBezTo>
                  <a:pt x="2944732" y="88715"/>
                  <a:pt x="2947360" y="89173"/>
                  <a:pt x="2949418" y="91001"/>
                </a:cubicBezTo>
                <a:cubicBezTo>
                  <a:pt x="2951475" y="92830"/>
                  <a:pt x="2954561" y="97631"/>
                  <a:pt x="2958676" y="105403"/>
                </a:cubicBezTo>
                <a:cubicBezTo>
                  <a:pt x="2965534" y="116833"/>
                  <a:pt x="2968963" y="124377"/>
                  <a:pt x="2968963" y="128035"/>
                </a:cubicBezTo>
                <a:cubicBezTo>
                  <a:pt x="2968963" y="131692"/>
                  <a:pt x="2969649" y="133521"/>
                  <a:pt x="2971020" y="133521"/>
                </a:cubicBezTo>
                <a:cubicBezTo>
                  <a:pt x="2972392" y="133521"/>
                  <a:pt x="2978107" y="130549"/>
                  <a:pt x="2988165" y="124606"/>
                </a:cubicBezTo>
                <a:cubicBezTo>
                  <a:pt x="3010568" y="111804"/>
                  <a:pt x="3028627" y="108832"/>
                  <a:pt x="3042343" y="115690"/>
                </a:cubicBezTo>
                <a:cubicBezTo>
                  <a:pt x="3049201" y="119348"/>
                  <a:pt x="3053774" y="120491"/>
                  <a:pt x="3056059" y="119119"/>
                </a:cubicBezTo>
                <a:cubicBezTo>
                  <a:pt x="3058346" y="117748"/>
                  <a:pt x="3063832" y="121177"/>
                  <a:pt x="3072519" y="129406"/>
                </a:cubicBezTo>
                <a:lnTo>
                  <a:pt x="3086235" y="141751"/>
                </a:lnTo>
                <a:lnTo>
                  <a:pt x="3141099" y="87572"/>
                </a:lnTo>
                <a:cubicBezTo>
                  <a:pt x="3178132" y="50996"/>
                  <a:pt x="3202364" y="27222"/>
                  <a:pt x="3213793" y="16249"/>
                </a:cubicBezTo>
                <a:cubicBezTo>
                  <a:pt x="3223395" y="7105"/>
                  <a:pt x="3230824" y="1847"/>
                  <a:pt x="3236082" y="476"/>
                </a:cubicBezTo>
                <a:close/>
              </a:path>
            </a:pathLst>
          </a:custGeom>
          <a:solidFill>
            <a:schemeClr val="accent1"/>
          </a:solidFill>
          <a:ln>
            <a:noFill/>
          </a:ln>
          <a:effectLst>
            <a:glow rad="101600">
              <a:schemeClr val="bg1">
                <a:lumMod val="100000"/>
              </a:schemeClr>
            </a:glo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marR="0" lvl="0" indent="0" algn="ctr" fontAlgn="auto">
              <a:lnSpc>
                <a:spcPct val="100000"/>
              </a:lnSpc>
              <a:spcBef>
                <a:spcPts val="0"/>
              </a:spcBef>
              <a:spcAft>
                <a:spcPts val="0"/>
              </a:spcAft>
              <a:buClrTx/>
              <a:buSzTx/>
              <a:buFontTx/>
              <a:buNone/>
              <a:defRPr kumimoji="0" sz="8500" b="0" i="0" u="none" strike="noStrike" kern="0" cap="none" spc="-300" normalizeH="0" baseline="0">
                <a:ln>
                  <a:noFill/>
                </a:ln>
                <a:solidFill>
                  <a:srgbClr val="1A6444"/>
                </a:solidFill>
                <a:effectLst>
                  <a:glow rad="101600">
                    <a:schemeClr val="bg1">
                      <a:alpha val="60000"/>
                    </a:schemeClr>
                  </a:glow>
                </a:effectLst>
                <a:uLnTx/>
                <a:uFillTx/>
                <a:latin typeface="禹卫书法行书简体" panose="02000603000000000000" pitchFamily="2" charset="-122"/>
                <a:ea typeface="禹卫书法行书简体&#10;" panose="02000603000000000000" pitchFamily="2" charset="-122"/>
              </a:defRPr>
            </a:lvl1pPr>
          </a:lstStyle>
          <a:p>
            <a:endParaRPr lang="zh-CN" altLang="en-US" sz="5400" dirty="0">
              <a:solidFill>
                <a:schemeClr val="accent1"/>
              </a:solidFill>
            </a:endParaRPr>
          </a:p>
        </p:txBody>
      </p:sp>
      <p:grpSp>
        <p:nvGrpSpPr>
          <p:cNvPr id="3" name="组合 2"/>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23" name="椭圆 22"/>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32" name="直接连接符 31"/>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8" name="矩形 17"/>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20"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4"/>
          <p:cNvSpPr/>
          <p:nvPr/>
        </p:nvSpPr>
        <p:spPr>
          <a:xfrm>
            <a:off x="163773" y="2902857"/>
            <a:ext cx="11864454" cy="3201936"/>
          </a:xfrm>
          <a:prstGeom prst="roundRect">
            <a:avLst>
              <a:gd name="adj" fmla="val 0"/>
            </a:avLst>
          </a:prstGeom>
          <a:noFill/>
          <a:ln>
            <a:gradFill>
              <a:gsLst>
                <a:gs pos="0">
                  <a:schemeClr val="accent1"/>
                </a:gs>
                <a:gs pos="98165">
                  <a:schemeClr val="accent1"/>
                </a:gs>
                <a:gs pos="71000">
                  <a:srgbClr val="AFC5E4">
                    <a:alpha val="0"/>
                  </a:srgbClr>
                </a:gs>
                <a:gs pos="34000">
                  <a:schemeClr val="accent1">
                    <a:lumMod val="20000"/>
                    <a:lumOff val="80000"/>
                    <a:alpha val="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阿里巴巴普惠体 Medium" panose="00020600040101010101" pitchFamily="18" charset="-122"/>
              <a:ea typeface="阿里巴巴普惠体 Medium" panose="00020600040101010101" pitchFamily="18" charset="-122"/>
              <a:cs typeface="阿里巴巴普惠体 Medium" panose="00020600040101010101" pitchFamily="18" charset="-122"/>
              <a:sym typeface="阿里巴巴普惠体 Medium" panose="00020600040101010101" pitchFamily="18" charset="-122"/>
            </a:endParaRPr>
          </a:p>
        </p:txBody>
      </p:sp>
      <p:grpSp>
        <p:nvGrpSpPr>
          <p:cNvPr id="29" name="组合 28"/>
          <p:cNvGrpSpPr/>
          <p:nvPr/>
        </p:nvGrpSpPr>
        <p:grpSpPr>
          <a:xfrm>
            <a:off x="4466331" y="2570668"/>
            <a:ext cx="3259338" cy="3866315"/>
            <a:chOff x="4466331" y="2570668"/>
            <a:chExt cx="3259338" cy="3866315"/>
          </a:xfrm>
        </p:grpSpPr>
        <p:grpSp>
          <p:nvGrpSpPr>
            <p:cNvPr id="25" name="组合 24"/>
            <p:cNvGrpSpPr/>
            <p:nvPr/>
          </p:nvGrpSpPr>
          <p:grpSpPr>
            <a:xfrm>
              <a:off x="4466331" y="2570668"/>
              <a:ext cx="3259338" cy="3866315"/>
              <a:chOff x="4399258" y="2570668"/>
              <a:chExt cx="3259338" cy="3866315"/>
            </a:xfrm>
          </p:grpSpPr>
          <p:sp>
            <p:nvSpPr>
              <p:cNvPr id="20" name="菱形 19"/>
              <p:cNvSpPr/>
              <p:nvPr/>
            </p:nvSpPr>
            <p:spPr>
              <a:xfrm rot="16200000" flipV="1">
                <a:off x="4674283" y="2570668"/>
                <a:ext cx="2697594" cy="2697594"/>
              </a:xfrm>
              <a:prstGeom prst="diamond">
                <a:avLst/>
              </a:prstGeom>
              <a:gradFill>
                <a:gsLst>
                  <a:gs pos="0">
                    <a:schemeClr val="accent2">
                      <a:alpha val="14000"/>
                    </a:schemeClr>
                  </a:gs>
                  <a:gs pos="99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21" name="菱形 20"/>
              <p:cNvSpPr/>
              <p:nvPr/>
            </p:nvSpPr>
            <p:spPr>
              <a:xfrm rot="5400000">
                <a:off x="4674283" y="3739389"/>
                <a:ext cx="2697594" cy="2697594"/>
              </a:xfrm>
              <a:prstGeom prst="diamond">
                <a:avLst/>
              </a:prstGeom>
              <a:gradFill>
                <a:gsLst>
                  <a:gs pos="0">
                    <a:schemeClr val="accent2">
                      <a:alpha val="14000"/>
                    </a:schemeClr>
                  </a:gs>
                  <a:gs pos="99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22" name="菱形 21"/>
              <p:cNvSpPr/>
              <p:nvPr/>
            </p:nvSpPr>
            <p:spPr>
              <a:xfrm>
                <a:off x="4961002" y="3165221"/>
                <a:ext cx="2697594" cy="2697594"/>
              </a:xfrm>
              <a:prstGeom prst="diamond">
                <a:avLst/>
              </a:prstGeom>
              <a:gradFill>
                <a:gsLst>
                  <a:gs pos="0">
                    <a:schemeClr val="accent2">
                      <a:alpha val="61000"/>
                    </a:schemeClr>
                  </a:gs>
                  <a:gs pos="99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23" name="菱形 22"/>
              <p:cNvSpPr/>
              <p:nvPr/>
            </p:nvSpPr>
            <p:spPr>
              <a:xfrm>
                <a:off x="4399258" y="3165221"/>
                <a:ext cx="2697594" cy="2697594"/>
              </a:xfrm>
              <a:prstGeom prst="diamond">
                <a:avLst/>
              </a:prstGeom>
              <a:gradFill>
                <a:gsLst>
                  <a:gs pos="0">
                    <a:schemeClr val="accent2">
                      <a:alpha val="61000"/>
                    </a:schemeClr>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24" name="菱形 23"/>
              <p:cNvSpPr/>
              <p:nvPr/>
            </p:nvSpPr>
            <p:spPr>
              <a:xfrm>
                <a:off x="4654729" y="3165221"/>
                <a:ext cx="2697594" cy="2697594"/>
              </a:xfrm>
              <a:prstGeom prst="diamond">
                <a:avLst/>
              </a:prstGeom>
              <a:solidFill>
                <a:schemeClr val="accent1"/>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grpSp>
        <p:sp>
          <p:nvSpPr>
            <p:cNvPr id="2" name="矩形 1"/>
            <p:cNvSpPr/>
            <p:nvPr/>
          </p:nvSpPr>
          <p:spPr>
            <a:xfrm>
              <a:off x="4772561" y="4272993"/>
              <a:ext cx="2646878" cy="461665"/>
            </a:xfrm>
            <a:prstGeom prst="rect">
              <a:avLst/>
            </a:prstGeom>
          </p:spPr>
          <p:txBody>
            <a:bodyPr wrap="none">
              <a:spAutoFit/>
            </a:bodyPr>
            <a:lstStyle/>
            <a:p>
              <a:pPr algn="ctr"/>
              <a:r>
                <a:rPr lang="zh-CN" altLang="en-US" sz="2400" b="1" kern="100" dirty="0">
                  <a:solidFill>
                    <a:schemeClr val="bg1"/>
                  </a:solidFill>
                  <a:effectLst>
                    <a:outerShdw blurRad="38100" dist="38100" dir="2700000" algn="tl">
                      <a:srgbClr val="000000">
                        <a:alpha val="43137"/>
                      </a:srgbClr>
                    </a:outerShdw>
                  </a:effectLst>
                  <a:latin typeface="微软雅黑" panose="020B0503020204020204" pitchFamily="34" charset="-122"/>
                </a:rPr>
                <a:t>“六个必须坚持”</a:t>
              </a:r>
              <a:endParaRPr lang="zh-CN" altLang="en-US" sz="2400" b="1" dirty="0">
                <a:solidFill>
                  <a:schemeClr val="bg1"/>
                </a:solidFill>
                <a:effectLst>
                  <a:outerShdw blurRad="38100" dist="38100" dir="2700000" algn="tl">
                    <a:srgbClr val="000000">
                      <a:alpha val="43137"/>
                    </a:srgbClr>
                  </a:outerShdw>
                </a:effectLst>
              </a:endParaRPr>
            </a:p>
          </p:txBody>
        </p:sp>
      </p:grpSp>
      <p:sp>
        <p:nvSpPr>
          <p:cNvPr id="27" name="矩形 26"/>
          <p:cNvSpPr/>
          <p:nvPr/>
        </p:nvSpPr>
        <p:spPr>
          <a:xfrm>
            <a:off x="412020" y="3107289"/>
            <a:ext cx="3798840" cy="2793072"/>
          </a:xfrm>
          <a:prstGeom prst="rect">
            <a:avLst/>
          </a:prstGeom>
        </p:spPr>
        <p:txBody>
          <a:bodyPr wrap="square">
            <a:spAutoFit/>
          </a:bodyPr>
          <a:lstStyle/>
          <a:p>
            <a:pPr lvl="0" algn="just">
              <a:lnSpc>
                <a:spcPct val="150000"/>
              </a:lnSpc>
            </a:pPr>
            <a:r>
              <a:rPr lang="zh-CN" altLang="en-US" sz="2400" kern="100" dirty="0">
                <a:solidFill>
                  <a:prstClr val="black"/>
                </a:solidFill>
                <a:latin typeface="微软雅黑" panose="020B0503020204020204" pitchFamily="34" charset="-122"/>
              </a:rPr>
              <a:t>深刻揭示了习近平新时代中国特色社会主义思想的根本立场、精神特质、理论品格、实践要求、科学方法和世界情怀</a:t>
            </a:r>
            <a:endParaRPr lang="en-US" altLang="zh-CN" sz="2400" kern="100" dirty="0">
              <a:solidFill>
                <a:prstClr val="black"/>
              </a:solidFill>
              <a:latin typeface="微软雅黑" panose="020B0503020204020204" pitchFamily="34" charset="-122"/>
            </a:endParaRPr>
          </a:p>
        </p:txBody>
      </p:sp>
      <p:sp>
        <p:nvSpPr>
          <p:cNvPr id="28" name="矩形 27"/>
          <p:cNvSpPr/>
          <p:nvPr/>
        </p:nvSpPr>
        <p:spPr>
          <a:xfrm>
            <a:off x="7988477" y="3384288"/>
            <a:ext cx="3798840" cy="2239074"/>
          </a:xfrm>
          <a:prstGeom prst="rect">
            <a:avLst/>
          </a:prstGeom>
        </p:spPr>
        <p:txBody>
          <a:bodyPr wrap="square">
            <a:spAutoFit/>
          </a:bodyPr>
          <a:lstStyle/>
          <a:p>
            <a:pPr lvl="0">
              <a:lnSpc>
                <a:spcPct val="150000"/>
              </a:lnSpc>
            </a:pPr>
            <a:r>
              <a:rPr lang="zh-CN" altLang="en-US" sz="2400" kern="100" dirty="0">
                <a:solidFill>
                  <a:prstClr val="black"/>
                </a:solidFill>
                <a:latin typeface="微软雅黑" panose="020B0503020204020204" pitchFamily="34" charset="-122"/>
              </a:rPr>
              <a:t>既是深刻理解这一思想必须牢牢把握的基本点，又是继续推进理论创新必须坚持的基本点</a:t>
            </a:r>
            <a:endParaRPr lang="en-US" altLang="zh-CN" sz="2400" kern="100" dirty="0">
              <a:solidFill>
                <a:prstClr val="black"/>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725447" y="1381689"/>
            <a:ext cx="10741108" cy="1103325"/>
            <a:chOff x="978295" y="985151"/>
            <a:chExt cx="10741108" cy="1103325"/>
          </a:xfrm>
        </p:grpSpPr>
        <p:grpSp>
          <p:nvGrpSpPr>
            <p:cNvPr id="31" name="组合 30"/>
            <p:cNvGrpSpPr/>
            <p:nvPr/>
          </p:nvGrpSpPr>
          <p:grpSpPr>
            <a:xfrm>
              <a:off x="1147546" y="985151"/>
              <a:ext cx="10390910" cy="1103325"/>
              <a:chOff x="1594364" y="-1174188"/>
              <a:chExt cx="10390910" cy="1103325"/>
            </a:xfrm>
          </p:grpSpPr>
          <p:sp>
            <p:nvSpPr>
              <p:cNvPr id="33" name="任意多边形: 形状 32"/>
              <p:cNvSpPr/>
              <p:nvPr/>
            </p:nvSpPr>
            <p:spPr>
              <a:xfrm>
                <a:off x="1594364"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4" name="矩形 33"/>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5" name="任意多边形: 形状 34"/>
              <p:cNvSpPr/>
              <p:nvPr/>
            </p:nvSpPr>
            <p:spPr>
              <a:xfrm>
                <a:off x="678981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 name="任意多边形: 形状 2"/>
              <p:cNvSpPr/>
              <p:nvPr/>
            </p:nvSpPr>
            <p:spPr>
              <a:xfrm>
                <a:off x="5540888"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32" name="矩形 31"/>
            <p:cNvSpPr/>
            <p:nvPr/>
          </p:nvSpPr>
          <p:spPr>
            <a:xfrm>
              <a:off x="978295" y="1078817"/>
              <a:ext cx="1074110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（四）“六个必须坚持”</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新思想的世界观、方法论和贯穿其中的立场观点方法的重要体现</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4" name="组合 3"/>
          <p:cNvGrpSpPr/>
          <p:nvPr/>
        </p:nvGrpSpPr>
        <p:grpSpPr>
          <a:xfrm>
            <a:off x="-278604" y="-259888"/>
            <a:ext cx="12788415" cy="1349652"/>
            <a:chOff x="-278604" y="-259888"/>
            <a:chExt cx="12788415" cy="1349652"/>
          </a:xfrm>
        </p:grpSpPr>
        <p:grpSp>
          <p:nvGrpSpPr>
            <p:cNvPr id="5" name="组合 4"/>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0" name="直接连接符 9"/>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6" name="矩形 5"/>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373140" y="2570668"/>
            <a:ext cx="11445720" cy="3866315"/>
            <a:chOff x="477824" y="2570668"/>
            <a:chExt cx="11445720" cy="3866315"/>
          </a:xfrm>
        </p:grpSpPr>
        <p:grpSp>
          <p:nvGrpSpPr>
            <p:cNvPr id="28" name="组合 27"/>
            <p:cNvGrpSpPr/>
            <p:nvPr/>
          </p:nvGrpSpPr>
          <p:grpSpPr>
            <a:xfrm>
              <a:off x="4466331" y="2570668"/>
              <a:ext cx="3259338" cy="3866315"/>
              <a:chOff x="4466331" y="2570668"/>
              <a:chExt cx="3259338" cy="3866315"/>
            </a:xfrm>
          </p:grpSpPr>
          <p:grpSp>
            <p:nvGrpSpPr>
              <p:cNvPr id="29" name="组合 28"/>
              <p:cNvGrpSpPr/>
              <p:nvPr/>
            </p:nvGrpSpPr>
            <p:grpSpPr>
              <a:xfrm>
                <a:off x="4466331" y="2570668"/>
                <a:ext cx="3259338" cy="3866315"/>
                <a:chOff x="4399258" y="2570668"/>
                <a:chExt cx="3259338" cy="3866315"/>
              </a:xfrm>
            </p:grpSpPr>
            <p:sp>
              <p:nvSpPr>
                <p:cNvPr id="31" name="菱形 30"/>
                <p:cNvSpPr/>
                <p:nvPr/>
              </p:nvSpPr>
              <p:spPr>
                <a:xfrm rot="16200000" flipV="1">
                  <a:off x="4674283" y="2570668"/>
                  <a:ext cx="2697594" cy="2697594"/>
                </a:xfrm>
                <a:prstGeom prst="diamond">
                  <a:avLst/>
                </a:prstGeom>
                <a:gradFill>
                  <a:gsLst>
                    <a:gs pos="0">
                      <a:schemeClr val="accent2">
                        <a:alpha val="14000"/>
                      </a:schemeClr>
                    </a:gs>
                    <a:gs pos="99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32" name="菱形 31"/>
                <p:cNvSpPr/>
                <p:nvPr/>
              </p:nvSpPr>
              <p:spPr>
                <a:xfrm rot="5400000">
                  <a:off x="4674283" y="3739389"/>
                  <a:ext cx="2697594" cy="2697594"/>
                </a:xfrm>
                <a:prstGeom prst="diamond">
                  <a:avLst/>
                </a:prstGeom>
                <a:gradFill>
                  <a:gsLst>
                    <a:gs pos="0">
                      <a:schemeClr val="accent2">
                        <a:alpha val="14000"/>
                      </a:schemeClr>
                    </a:gs>
                    <a:gs pos="99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33" name="菱形 32"/>
                <p:cNvSpPr/>
                <p:nvPr/>
              </p:nvSpPr>
              <p:spPr>
                <a:xfrm>
                  <a:off x="4961002" y="3165221"/>
                  <a:ext cx="2697594" cy="2697594"/>
                </a:xfrm>
                <a:prstGeom prst="diamond">
                  <a:avLst/>
                </a:prstGeom>
                <a:gradFill>
                  <a:gsLst>
                    <a:gs pos="0">
                      <a:schemeClr val="accent2">
                        <a:alpha val="61000"/>
                      </a:schemeClr>
                    </a:gs>
                    <a:gs pos="99000">
                      <a:schemeClr val="bg1">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34" name="菱形 33"/>
                <p:cNvSpPr/>
                <p:nvPr/>
              </p:nvSpPr>
              <p:spPr>
                <a:xfrm>
                  <a:off x="4399258" y="3165221"/>
                  <a:ext cx="2697594" cy="2697594"/>
                </a:xfrm>
                <a:prstGeom prst="diamond">
                  <a:avLst/>
                </a:prstGeom>
                <a:gradFill>
                  <a:gsLst>
                    <a:gs pos="0">
                      <a:schemeClr val="accent2">
                        <a:alpha val="61000"/>
                      </a:schemeClr>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sp>
              <p:nvSpPr>
                <p:cNvPr id="35" name="菱形 34"/>
                <p:cNvSpPr/>
                <p:nvPr/>
              </p:nvSpPr>
              <p:spPr>
                <a:xfrm>
                  <a:off x="4654729" y="3165221"/>
                  <a:ext cx="2697594" cy="2697594"/>
                </a:xfrm>
                <a:prstGeom prst="diamond">
                  <a:avLst/>
                </a:prstGeom>
                <a:solidFill>
                  <a:schemeClr val="accent1"/>
                </a:solid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400" b="1" dirty="0">
                    <a:solidFill>
                      <a:schemeClr val="bg1"/>
                    </a:solidFill>
                    <a:cs typeface="+mn-ea"/>
                    <a:sym typeface="+mn-lt"/>
                  </a:endParaRPr>
                </a:p>
              </p:txBody>
            </p:sp>
          </p:grpSp>
          <p:sp>
            <p:nvSpPr>
              <p:cNvPr id="30" name="矩形 29"/>
              <p:cNvSpPr/>
              <p:nvPr/>
            </p:nvSpPr>
            <p:spPr>
              <a:xfrm>
                <a:off x="4772561" y="4272993"/>
                <a:ext cx="2646878" cy="461665"/>
              </a:xfrm>
              <a:prstGeom prst="rect">
                <a:avLst/>
              </a:prstGeom>
            </p:spPr>
            <p:txBody>
              <a:bodyPr wrap="none">
                <a:spAutoFit/>
              </a:bodyPr>
              <a:lstStyle/>
              <a:p>
                <a:pPr algn="ctr"/>
                <a:r>
                  <a:rPr lang="zh-CN" altLang="en-US" sz="2400" b="1" kern="100" dirty="0">
                    <a:solidFill>
                      <a:schemeClr val="bg1"/>
                    </a:solidFill>
                    <a:effectLst>
                      <a:outerShdw blurRad="38100" dist="38100" dir="2700000" algn="tl">
                        <a:srgbClr val="000000">
                          <a:alpha val="43137"/>
                        </a:srgbClr>
                      </a:outerShdw>
                    </a:effectLst>
                    <a:latin typeface="微软雅黑" panose="020B0503020204020204" pitchFamily="34" charset="-122"/>
                  </a:rPr>
                  <a:t>“六个必须坚持”</a:t>
                </a:r>
                <a:endParaRPr lang="zh-CN" altLang="en-US" sz="2400" b="1" dirty="0">
                  <a:solidFill>
                    <a:schemeClr val="bg1"/>
                  </a:solidFill>
                  <a:effectLst>
                    <a:outerShdw blurRad="38100" dist="38100" dir="2700000" algn="tl">
                      <a:srgbClr val="000000">
                        <a:alpha val="43137"/>
                      </a:srgbClr>
                    </a:outerShdw>
                  </a:effectLst>
                </a:endParaRPr>
              </a:p>
            </p:txBody>
          </p:sp>
        </p:grpSp>
        <p:grpSp>
          <p:nvGrpSpPr>
            <p:cNvPr id="42" name="组合 41"/>
            <p:cNvGrpSpPr/>
            <p:nvPr/>
          </p:nvGrpSpPr>
          <p:grpSpPr>
            <a:xfrm>
              <a:off x="477824" y="2660549"/>
              <a:ext cx="4263932" cy="3522337"/>
              <a:chOff x="477824" y="2660549"/>
              <a:chExt cx="4263932" cy="3522337"/>
            </a:xfrm>
          </p:grpSpPr>
          <p:grpSp>
            <p:nvGrpSpPr>
              <p:cNvPr id="19" name="组合 18"/>
              <p:cNvGrpSpPr/>
              <p:nvPr/>
            </p:nvGrpSpPr>
            <p:grpSpPr>
              <a:xfrm>
                <a:off x="915155" y="2660549"/>
                <a:ext cx="3002889" cy="776203"/>
                <a:chOff x="1960689" y="1819324"/>
                <a:chExt cx="3002889" cy="776203"/>
              </a:xfrm>
            </p:grpSpPr>
            <p:sp>
              <p:nvSpPr>
                <p:cNvPr id="20" name="文本框 19"/>
                <p:cNvSpPr txBox="1"/>
                <p:nvPr/>
              </p:nvSpPr>
              <p:spPr>
                <a:xfrm>
                  <a:off x="2226979" y="1819324"/>
                  <a:ext cx="2470308" cy="415498"/>
                </a:xfrm>
                <a:prstGeom prst="rect">
                  <a:avLst/>
                </a:prstGeom>
                <a:noFill/>
              </p:spPr>
              <p:txBody>
                <a:bodyPr wrap="square" lIns="0" tIns="0" rIns="0" rtlCol="0">
                  <a:spAutoFit/>
                </a:bodyPr>
                <a:lstStyle/>
                <a:p>
                  <a:pPr algn="ctr"/>
                  <a:r>
                    <a:rPr lang="zh-CN" altLang="en-US" sz="2400" b="1" dirty="0">
                      <a:solidFill>
                        <a:schemeClr val="bg2">
                          <a:lumMod val="50000"/>
                        </a:schemeClr>
                      </a:solidFill>
                      <a:cs typeface="+mn-ea"/>
                      <a:sym typeface="+mn-lt"/>
                    </a:rPr>
                    <a:t>坚持人民至上</a:t>
                  </a:r>
                  <a:endParaRPr lang="zh-CN" altLang="en-US" sz="1050" dirty="0">
                    <a:solidFill>
                      <a:schemeClr val="bg2">
                        <a:lumMod val="50000"/>
                      </a:schemeClr>
                    </a:solidFill>
                    <a:cs typeface="+mn-ea"/>
                    <a:sym typeface="+mn-lt"/>
                  </a:endParaRPr>
                </a:p>
              </p:txBody>
            </p:sp>
            <p:sp>
              <p:nvSpPr>
                <p:cNvPr id="21" name="矩形 20"/>
                <p:cNvSpPr/>
                <p:nvPr/>
              </p:nvSpPr>
              <p:spPr>
                <a:xfrm>
                  <a:off x="1960689" y="2229080"/>
                  <a:ext cx="3002889" cy="366447"/>
                </a:xfrm>
                <a:prstGeom prst="rect">
                  <a:avLst/>
                </a:prstGeom>
                <a:noFill/>
              </p:spPr>
              <p:txBody>
                <a:bodyPr wrap="square" lIns="0" tIns="0" rIns="0" rtlCol="0">
                  <a:spAutoFit/>
                </a:bodyPr>
                <a:lstStyle/>
                <a:p>
                  <a:pPr algn="ctr">
                    <a:lnSpc>
                      <a:spcPct val="120000"/>
                    </a:lnSpc>
                  </a:pPr>
                  <a:r>
                    <a:rPr lang="en-US" altLang="zh-CN" sz="2000" dirty="0">
                      <a:latin typeface="+mj-ea"/>
                      <a:ea typeface="+mj-ea"/>
                      <a:cs typeface="+mn-ea"/>
                      <a:sym typeface="+mn-lt"/>
                    </a:rPr>
                    <a:t>——</a:t>
                  </a:r>
                  <a:r>
                    <a:rPr lang="zh-CN" altLang="en-US" sz="2000" dirty="0">
                      <a:latin typeface="+mj-ea"/>
                      <a:ea typeface="+mj-ea"/>
                      <a:cs typeface="+mn-ea"/>
                      <a:sym typeface="+mn-lt"/>
                    </a:rPr>
                    <a:t>根本价值立场</a:t>
                  </a:r>
                  <a:endParaRPr lang="zh-CN" altLang="en-US" sz="2000" dirty="0">
                    <a:latin typeface="+mj-ea"/>
                    <a:ea typeface="+mj-ea"/>
                    <a:cs typeface="+mn-ea"/>
                    <a:sym typeface="+mn-lt"/>
                  </a:endParaRPr>
                </a:p>
              </p:txBody>
            </p:sp>
          </p:grpSp>
          <p:cxnSp>
            <p:nvCxnSpPr>
              <p:cNvPr id="23" name="直接连接符 22"/>
              <p:cNvCxnSpPr/>
              <p:nvPr/>
            </p:nvCxnSpPr>
            <p:spPr>
              <a:xfrm>
                <a:off x="3384278" y="4495969"/>
                <a:ext cx="1074186" cy="0"/>
              </a:xfrm>
              <a:prstGeom prst="line">
                <a:avLst/>
              </a:prstGeom>
              <a:ln w="15875">
                <a:gradFill flip="none" rotWithShape="1">
                  <a:gsLst>
                    <a:gs pos="0">
                      <a:schemeClr val="accent1"/>
                    </a:gs>
                    <a:gs pos="100000">
                      <a:schemeClr val="accent2">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800000">
                <a:off x="3667570" y="3506941"/>
                <a:ext cx="1074186" cy="0"/>
              </a:xfrm>
              <a:prstGeom prst="line">
                <a:avLst/>
              </a:prstGeom>
              <a:ln w="15875">
                <a:gradFill flip="none" rotWithShape="1">
                  <a:gsLst>
                    <a:gs pos="0">
                      <a:schemeClr val="accent1"/>
                    </a:gs>
                    <a:gs pos="100000">
                      <a:schemeClr val="accent2">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19800000" flipV="1">
                <a:off x="3664228" y="5484996"/>
                <a:ext cx="1074186" cy="0"/>
              </a:xfrm>
              <a:prstGeom prst="line">
                <a:avLst/>
              </a:prstGeom>
              <a:ln w="15875">
                <a:gradFill flip="none" rotWithShape="1">
                  <a:gsLst>
                    <a:gs pos="0">
                      <a:schemeClr val="accent1"/>
                    </a:gs>
                    <a:gs pos="100000">
                      <a:schemeClr val="accent2">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509483" y="4033616"/>
                <a:ext cx="3002889" cy="776203"/>
                <a:chOff x="1960689" y="1819324"/>
                <a:chExt cx="3002889" cy="776203"/>
              </a:xfrm>
            </p:grpSpPr>
            <p:sp>
              <p:nvSpPr>
                <p:cNvPr id="37" name="文本框 36"/>
                <p:cNvSpPr txBox="1"/>
                <p:nvPr/>
              </p:nvSpPr>
              <p:spPr>
                <a:xfrm>
                  <a:off x="2226979" y="1819324"/>
                  <a:ext cx="2470308" cy="415498"/>
                </a:xfrm>
                <a:prstGeom prst="rect">
                  <a:avLst/>
                </a:prstGeom>
                <a:noFill/>
              </p:spPr>
              <p:txBody>
                <a:bodyPr wrap="square" lIns="0" tIns="0" rIns="0" rtlCol="0">
                  <a:spAutoFit/>
                </a:bodyPr>
                <a:lstStyle/>
                <a:p>
                  <a:pPr algn="ctr"/>
                  <a:r>
                    <a:rPr lang="zh-CN" altLang="en-US" sz="2400" b="1" dirty="0">
                      <a:solidFill>
                        <a:schemeClr val="bg2">
                          <a:lumMod val="50000"/>
                        </a:schemeClr>
                      </a:solidFill>
                      <a:cs typeface="+mn-ea"/>
                      <a:sym typeface="+mn-lt"/>
                    </a:rPr>
                    <a:t>坚持自信自立</a:t>
                  </a:r>
                  <a:endParaRPr lang="zh-CN" altLang="en-US" sz="1050" dirty="0">
                    <a:solidFill>
                      <a:schemeClr val="bg2">
                        <a:lumMod val="50000"/>
                      </a:schemeClr>
                    </a:solidFill>
                    <a:cs typeface="+mn-ea"/>
                    <a:sym typeface="+mn-lt"/>
                  </a:endParaRPr>
                </a:p>
              </p:txBody>
            </p:sp>
            <p:sp>
              <p:nvSpPr>
                <p:cNvPr id="38" name="矩形 37"/>
                <p:cNvSpPr/>
                <p:nvPr/>
              </p:nvSpPr>
              <p:spPr>
                <a:xfrm>
                  <a:off x="1960689" y="2229080"/>
                  <a:ext cx="3002889" cy="366447"/>
                </a:xfrm>
                <a:prstGeom prst="rect">
                  <a:avLst/>
                </a:prstGeom>
                <a:noFill/>
              </p:spPr>
              <p:txBody>
                <a:bodyPr wrap="square" lIns="0" tIns="0" rIns="0" rtlCol="0">
                  <a:spAutoFit/>
                </a:bodyPr>
                <a:lstStyle/>
                <a:p>
                  <a:pPr algn="ctr">
                    <a:lnSpc>
                      <a:spcPct val="120000"/>
                    </a:lnSpc>
                  </a:pPr>
                  <a:r>
                    <a:rPr lang="en-US" altLang="zh-CN" sz="2000" dirty="0">
                      <a:latin typeface="+mj-ea"/>
                      <a:ea typeface="+mj-ea"/>
                      <a:cs typeface="+mn-ea"/>
                      <a:sym typeface="+mn-lt"/>
                    </a:rPr>
                    <a:t>——</a:t>
                  </a:r>
                  <a:r>
                    <a:rPr lang="zh-CN" altLang="en-US" sz="2000" dirty="0">
                      <a:latin typeface="+mj-ea"/>
                      <a:ea typeface="+mj-ea"/>
                      <a:cs typeface="+mn-ea"/>
                      <a:sym typeface="+mn-lt"/>
                    </a:rPr>
                    <a:t>内在精神特质</a:t>
                  </a:r>
                  <a:endParaRPr lang="zh-CN" altLang="en-US" sz="2000" dirty="0">
                    <a:latin typeface="+mj-ea"/>
                    <a:ea typeface="+mj-ea"/>
                    <a:cs typeface="+mn-ea"/>
                    <a:sym typeface="+mn-lt"/>
                  </a:endParaRPr>
                </a:p>
              </p:txBody>
            </p:sp>
          </p:grpSp>
          <p:grpSp>
            <p:nvGrpSpPr>
              <p:cNvPr id="39" name="组合 38"/>
              <p:cNvGrpSpPr/>
              <p:nvPr/>
            </p:nvGrpSpPr>
            <p:grpSpPr>
              <a:xfrm>
                <a:off x="477824" y="5406683"/>
                <a:ext cx="3002889" cy="776203"/>
                <a:chOff x="1960689" y="1819324"/>
                <a:chExt cx="3002889" cy="776203"/>
              </a:xfrm>
            </p:grpSpPr>
            <p:sp>
              <p:nvSpPr>
                <p:cNvPr id="40" name="文本框 39"/>
                <p:cNvSpPr txBox="1"/>
                <p:nvPr/>
              </p:nvSpPr>
              <p:spPr>
                <a:xfrm>
                  <a:off x="2226979" y="1819324"/>
                  <a:ext cx="2470308" cy="415498"/>
                </a:xfrm>
                <a:prstGeom prst="rect">
                  <a:avLst/>
                </a:prstGeom>
                <a:noFill/>
              </p:spPr>
              <p:txBody>
                <a:bodyPr wrap="square" lIns="0" tIns="0" rIns="0" rtlCol="0">
                  <a:spAutoFit/>
                </a:bodyPr>
                <a:lstStyle/>
                <a:p>
                  <a:pPr algn="ctr"/>
                  <a:r>
                    <a:rPr lang="zh-CN" altLang="en-US" sz="2400" b="1" dirty="0">
                      <a:solidFill>
                        <a:schemeClr val="bg2">
                          <a:lumMod val="50000"/>
                        </a:schemeClr>
                      </a:solidFill>
                      <a:cs typeface="+mn-ea"/>
                      <a:sym typeface="+mn-lt"/>
                    </a:rPr>
                    <a:t>坚持守正创新</a:t>
                  </a:r>
                  <a:endParaRPr lang="zh-CN" altLang="en-US" sz="1050" dirty="0">
                    <a:solidFill>
                      <a:schemeClr val="bg2">
                        <a:lumMod val="50000"/>
                      </a:schemeClr>
                    </a:solidFill>
                    <a:cs typeface="+mn-ea"/>
                    <a:sym typeface="+mn-lt"/>
                  </a:endParaRPr>
                </a:p>
              </p:txBody>
            </p:sp>
            <p:sp>
              <p:nvSpPr>
                <p:cNvPr id="41" name="矩形 40"/>
                <p:cNvSpPr/>
                <p:nvPr/>
              </p:nvSpPr>
              <p:spPr>
                <a:xfrm>
                  <a:off x="1960689" y="2229080"/>
                  <a:ext cx="3002889" cy="366447"/>
                </a:xfrm>
                <a:prstGeom prst="rect">
                  <a:avLst/>
                </a:prstGeom>
                <a:noFill/>
              </p:spPr>
              <p:txBody>
                <a:bodyPr wrap="square" lIns="0" tIns="0" rIns="0" rtlCol="0">
                  <a:spAutoFit/>
                </a:bodyPr>
                <a:lstStyle/>
                <a:p>
                  <a:pPr algn="ctr">
                    <a:lnSpc>
                      <a:spcPct val="120000"/>
                    </a:lnSpc>
                  </a:pPr>
                  <a:r>
                    <a:rPr lang="en-US" altLang="zh-CN" sz="2000" dirty="0">
                      <a:latin typeface="+mj-ea"/>
                      <a:ea typeface="+mj-ea"/>
                      <a:cs typeface="+mn-ea"/>
                      <a:sym typeface="+mn-lt"/>
                    </a:rPr>
                    <a:t>——</a:t>
                  </a:r>
                  <a:r>
                    <a:rPr lang="zh-CN" altLang="en-US" sz="2000" dirty="0">
                      <a:latin typeface="+mj-ea"/>
                      <a:ea typeface="+mj-ea"/>
                      <a:cs typeface="+mn-ea"/>
                      <a:sym typeface="+mn-lt"/>
                    </a:rPr>
                    <a:t>鲜明理论品格</a:t>
                  </a:r>
                  <a:endParaRPr lang="zh-CN" altLang="en-US" sz="2000" dirty="0">
                    <a:latin typeface="+mj-ea"/>
                    <a:ea typeface="+mj-ea"/>
                    <a:cs typeface="+mn-ea"/>
                    <a:sym typeface="+mn-lt"/>
                  </a:endParaRPr>
                </a:p>
              </p:txBody>
            </p:sp>
          </p:grpSp>
        </p:grpSp>
        <p:grpSp>
          <p:nvGrpSpPr>
            <p:cNvPr id="43" name="组合 42"/>
            <p:cNvGrpSpPr/>
            <p:nvPr/>
          </p:nvGrpSpPr>
          <p:grpSpPr>
            <a:xfrm flipH="1">
              <a:off x="7446560" y="2660549"/>
              <a:ext cx="4476984" cy="3522337"/>
              <a:chOff x="264772" y="2660549"/>
              <a:chExt cx="4476984" cy="3522337"/>
            </a:xfrm>
          </p:grpSpPr>
          <p:grpSp>
            <p:nvGrpSpPr>
              <p:cNvPr id="44" name="组合 43"/>
              <p:cNvGrpSpPr/>
              <p:nvPr/>
            </p:nvGrpSpPr>
            <p:grpSpPr>
              <a:xfrm>
                <a:off x="915155" y="2660549"/>
                <a:ext cx="3002889" cy="776203"/>
                <a:chOff x="1960689" y="1819324"/>
                <a:chExt cx="3002889" cy="776203"/>
              </a:xfrm>
            </p:grpSpPr>
            <p:sp>
              <p:nvSpPr>
                <p:cNvPr id="54" name="文本框 53"/>
                <p:cNvSpPr txBox="1"/>
                <p:nvPr/>
              </p:nvSpPr>
              <p:spPr>
                <a:xfrm>
                  <a:off x="2226979" y="1819324"/>
                  <a:ext cx="2470308" cy="415498"/>
                </a:xfrm>
                <a:prstGeom prst="rect">
                  <a:avLst/>
                </a:prstGeom>
                <a:noFill/>
              </p:spPr>
              <p:txBody>
                <a:bodyPr wrap="square" lIns="0" tIns="0" rIns="0" rtlCol="0">
                  <a:spAutoFit/>
                </a:bodyPr>
                <a:lstStyle/>
                <a:p>
                  <a:pPr algn="ctr"/>
                  <a:r>
                    <a:rPr lang="zh-CN" altLang="en-US" sz="2400" b="1" dirty="0">
                      <a:solidFill>
                        <a:schemeClr val="bg2">
                          <a:lumMod val="50000"/>
                        </a:schemeClr>
                      </a:solidFill>
                      <a:cs typeface="+mn-ea"/>
                      <a:sym typeface="+mn-lt"/>
                    </a:rPr>
                    <a:t>坚持问题导向</a:t>
                  </a:r>
                  <a:endParaRPr lang="zh-CN" altLang="en-US" sz="1050" dirty="0">
                    <a:solidFill>
                      <a:schemeClr val="bg2">
                        <a:lumMod val="50000"/>
                      </a:schemeClr>
                    </a:solidFill>
                    <a:cs typeface="+mn-ea"/>
                    <a:sym typeface="+mn-lt"/>
                  </a:endParaRPr>
                </a:p>
              </p:txBody>
            </p:sp>
            <p:sp>
              <p:nvSpPr>
                <p:cNvPr id="55" name="矩形 54"/>
                <p:cNvSpPr/>
                <p:nvPr/>
              </p:nvSpPr>
              <p:spPr>
                <a:xfrm>
                  <a:off x="1960689" y="2229080"/>
                  <a:ext cx="3002889" cy="366447"/>
                </a:xfrm>
                <a:prstGeom prst="rect">
                  <a:avLst/>
                </a:prstGeom>
                <a:noFill/>
              </p:spPr>
              <p:txBody>
                <a:bodyPr wrap="square" lIns="0" tIns="0" rIns="0" rtlCol="0">
                  <a:spAutoFit/>
                </a:bodyPr>
                <a:lstStyle/>
                <a:p>
                  <a:pPr algn="ctr">
                    <a:lnSpc>
                      <a:spcPct val="120000"/>
                    </a:lnSpc>
                  </a:pPr>
                  <a:r>
                    <a:rPr lang="en-US" altLang="zh-CN" sz="2000" dirty="0">
                      <a:latin typeface="+mj-ea"/>
                      <a:ea typeface="+mj-ea"/>
                      <a:cs typeface="+mn-ea"/>
                      <a:sym typeface="+mn-lt"/>
                    </a:rPr>
                    <a:t>——</a:t>
                  </a:r>
                  <a:r>
                    <a:rPr lang="zh-CN" altLang="en-US" sz="2000" dirty="0">
                      <a:latin typeface="+mj-ea"/>
                      <a:ea typeface="+mj-ea"/>
                      <a:cs typeface="+mn-ea"/>
                      <a:sym typeface="+mn-lt"/>
                    </a:rPr>
                    <a:t>重要实践要求</a:t>
                  </a:r>
                  <a:endParaRPr lang="zh-CN" altLang="en-US" sz="2000" dirty="0">
                    <a:latin typeface="+mj-ea"/>
                    <a:ea typeface="+mj-ea"/>
                    <a:cs typeface="+mn-ea"/>
                    <a:sym typeface="+mn-lt"/>
                  </a:endParaRPr>
                </a:p>
              </p:txBody>
            </p:sp>
          </p:grpSp>
          <p:cxnSp>
            <p:nvCxnSpPr>
              <p:cNvPr id="45" name="直接连接符 44"/>
              <p:cNvCxnSpPr/>
              <p:nvPr/>
            </p:nvCxnSpPr>
            <p:spPr>
              <a:xfrm>
                <a:off x="3384278" y="4495969"/>
                <a:ext cx="1074186" cy="0"/>
              </a:xfrm>
              <a:prstGeom prst="line">
                <a:avLst/>
              </a:prstGeom>
              <a:ln w="15875">
                <a:gradFill flip="none" rotWithShape="1">
                  <a:gsLst>
                    <a:gs pos="0">
                      <a:schemeClr val="accent1"/>
                    </a:gs>
                    <a:gs pos="100000">
                      <a:schemeClr val="accent2">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1800000">
                <a:off x="3667570" y="3506941"/>
                <a:ext cx="1074186" cy="0"/>
              </a:xfrm>
              <a:prstGeom prst="line">
                <a:avLst/>
              </a:prstGeom>
              <a:ln w="15875">
                <a:gradFill flip="none" rotWithShape="1">
                  <a:gsLst>
                    <a:gs pos="0">
                      <a:schemeClr val="accent1"/>
                    </a:gs>
                    <a:gs pos="100000">
                      <a:schemeClr val="accent2">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19800000" flipV="1">
                <a:off x="3664228" y="5484996"/>
                <a:ext cx="1074186" cy="0"/>
              </a:xfrm>
              <a:prstGeom prst="line">
                <a:avLst/>
              </a:prstGeom>
              <a:ln w="15875">
                <a:gradFill flip="none" rotWithShape="1">
                  <a:gsLst>
                    <a:gs pos="0">
                      <a:schemeClr val="accent1"/>
                    </a:gs>
                    <a:gs pos="100000">
                      <a:schemeClr val="accent2">
                        <a:alpha val="0"/>
                      </a:schemeClr>
                    </a:gs>
                  </a:gsLst>
                  <a:lin ang="10800000" scaled="1"/>
                  <a:tileRect/>
                </a:gra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509483" y="4033616"/>
                <a:ext cx="3002889" cy="776203"/>
                <a:chOff x="1960689" y="1819324"/>
                <a:chExt cx="3002889" cy="776203"/>
              </a:xfrm>
            </p:grpSpPr>
            <p:sp>
              <p:nvSpPr>
                <p:cNvPr id="52" name="文本框 51"/>
                <p:cNvSpPr txBox="1"/>
                <p:nvPr/>
              </p:nvSpPr>
              <p:spPr>
                <a:xfrm>
                  <a:off x="2226979" y="1819324"/>
                  <a:ext cx="2470308" cy="415498"/>
                </a:xfrm>
                <a:prstGeom prst="rect">
                  <a:avLst/>
                </a:prstGeom>
                <a:noFill/>
              </p:spPr>
              <p:txBody>
                <a:bodyPr wrap="square" lIns="0" tIns="0" rIns="0" rtlCol="0">
                  <a:spAutoFit/>
                </a:bodyPr>
                <a:lstStyle/>
                <a:p>
                  <a:pPr algn="ctr"/>
                  <a:r>
                    <a:rPr lang="zh-CN" altLang="en-US" sz="2400" b="1" dirty="0">
                      <a:solidFill>
                        <a:schemeClr val="bg2">
                          <a:lumMod val="50000"/>
                        </a:schemeClr>
                      </a:solidFill>
                      <a:cs typeface="+mn-ea"/>
                      <a:sym typeface="+mn-lt"/>
                    </a:rPr>
                    <a:t>坚持系统观念</a:t>
                  </a:r>
                  <a:endParaRPr lang="zh-CN" altLang="en-US" sz="1050" dirty="0">
                    <a:solidFill>
                      <a:schemeClr val="bg2">
                        <a:lumMod val="50000"/>
                      </a:schemeClr>
                    </a:solidFill>
                    <a:cs typeface="+mn-ea"/>
                    <a:sym typeface="+mn-lt"/>
                  </a:endParaRPr>
                </a:p>
              </p:txBody>
            </p:sp>
            <p:sp>
              <p:nvSpPr>
                <p:cNvPr id="53" name="矩形 52"/>
                <p:cNvSpPr/>
                <p:nvPr/>
              </p:nvSpPr>
              <p:spPr>
                <a:xfrm>
                  <a:off x="1960689" y="2229080"/>
                  <a:ext cx="3002889" cy="366447"/>
                </a:xfrm>
                <a:prstGeom prst="rect">
                  <a:avLst/>
                </a:prstGeom>
                <a:noFill/>
              </p:spPr>
              <p:txBody>
                <a:bodyPr wrap="square" lIns="0" tIns="0" rIns="0" rtlCol="0">
                  <a:spAutoFit/>
                </a:bodyPr>
                <a:lstStyle/>
                <a:p>
                  <a:pPr algn="ctr">
                    <a:lnSpc>
                      <a:spcPct val="120000"/>
                    </a:lnSpc>
                  </a:pPr>
                  <a:r>
                    <a:rPr lang="en-US" altLang="zh-CN" sz="2000" dirty="0">
                      <a:latin typeface="+mj-ea"/>
                      <a:ea typeface="+mj-ea"/>
                      <a:cs typeface="+mn-ea"/>
                      <a:sym typeface="+mn-lt"/>
                    </a:rPr>
                    <a:t>——</a:t>
                  </a:r>
                  <a:r>
                    <a:rPr lang="zh-CN" altLang="en-US" sz="2000" dirty="0">
                      <a:latin typeface="+mj-ea"/>
                      <a:ea typeface="+mj-ea"/>
                      <a:cs typeface="+mn-ea"/>
                      <a:sym typeface="+mn-lt"/>
                    </a:rPr>
                    <a:t>基本思想和工作方法</a:t>
                  </a:r>
                  <a:endParaRPr lang="zh-CN" altLang="en-US" sz="2000" dirty="0">
                    <a:latin typeface="+mj-ea"/>
                    <a:ea typeface="+mj-ea"/>
                    <a:cs typeface="+mn-ea"/>
                    <a:sym typeface="+mn-lt"/>
                  </a:endParaRPr>
                </a:p>
              </p:txBody>
            </p:sp>
          </p:grpSp>
          <p:grpSp>
            <p:nvGrpSpPr>
              <p:cNvPr id="49" name="组合 48"/>
              <p:cNvGrpSpPr/>
              <p:nvPr/>
            </p:nvGrpSpPr>
            <p:grpSpPr>
              <a:xfrm>
                <a:off x="264772" y="5406683"/>
                <a:ext cx="3428994" cy="776203"/>
                <a:chOff x="1747637" y="1819324"/>
                <a:chExt cx="3428994" cy="776203"/>
              </a:xfrm>
            </p:grpSpPr>
            <p:sp>
              <p:nvSpPr>
                <p:cNvPr id="50" name="文本框 49"/>
                <p:cNvSpPr txBox="1"/>
                <p:nvPr/>
              </p:nvSpPr>
              <p:spPr>
                <a:xfrm>
                  <a:off x="2226979" y="1819324"/>
                  <a:ext cx="2470308" cy="415498"/>
                </a:xfrm>
                <a:prstGeom prst="rect">
                  <a:avLst/>
                </a:prstGeom>
                <a:noFill/>
              </p:spPr>
              <p:txBody>
                <a:bodyPr wrap="square" lIns="0" tIns="0" rIns="0" rtlCol="0">
                  <a:spAutoFit/>
                </a:bodyPr>
                <a:lstStyle/>
                <a:p>
                  <a:pPr algn="ctr"/>
                  <a:r>
                    <a:rPr lang="zh-CN" altLang="en-US" sz="2400" b="1" dirty="0">
                      <a:solidFill>
                        <a:schemeClr val="bg2">
                          <a:lumMod val="50000"/>
                        </a:schemeClr>
                      </a:solidFill>
                      <a:cs typeface="+mn-ea"/>
                      <a:sym typeface="+mn-lt"/>
                    </a:rPr>
                    <a:t>坚持胸怀天下</a:t>
                  </a:r>
                  <a:endParaRPr lang="zh-CN" altLang="en-US" sz="1050" dirty="0">
                    <a:solidFill>
                      <a:schemeClr val="bg2">
                        <a:lumMod val="50000"/>
                      </a:schemeClr>
                    </a:solidFill>
                    <a:cs typeface="+mn-ea"/>
                    <a:sym typeface="+mn-lt"/>
                  </a:endParaRPr>
                </a:p>
              </p:txBody>
            </p:sp>
            <p:sp>
              <p:nvSpPr>
                <p:cNvPr id="51" name="矩形 50"/>
                <p:cNvSpPr/>
                <p:nvPr/>
              </p:nvSpPr>
              <p:spPr>
                <a:xfrm>
                  <a:off x="1747637" y="2229080"/>
                  <a:ext cx="3428994" cy="366447"/>
                </a:xfrm>
                <a:prstGeom prst="rect">
                  <a:avLst/>
                </a:prstGeom>
                <a:noFill/>
              </p:spPr>
              <p:txBody>
                <a:bodyPr wrap="square" lIns="0" tIns="0" rIns="0" rtlCol="0">
                  <a:spAutoFit/>
                </a:bodyPr>
                <a:lstStyle/>
                <a:p>
                  <a:pPr algn="ctr">
                    <a:lnSpc>
                      <a:spcPct val="120000"/>
                    </a:lnSpc>
                  </a:pPr>
                  <a:r>
                    <a:rPr lang="en-US" altLang="zh-CN" sz="2000" dirty="0">
                      <a:latin typeface="+mj-ea"/>
                      <a:ea typeface="+mj-ea"/>
                      <a:cs typeface="+mn-ea"/>
                      <a:sym typeface="+mn-lt"/>
                    </a:rPr>
                    <a:t>——</a:t>
                  </a:r>
                  <a:r>
                    <a:rPr lang="zh-CN" altLang="en-US" sz="2000" dirty="0">
                      <a:latin typeface="+mj-ea"/>
                      <a:ea typeface="+mj-ea"/>
                      <a:cs typeface="+mn-ea"/>
                      <a:sym typeface="+mn-lt"/>
                    </a:rPr>
                    <a:t>中国共产党人的境界格局</a:t>
                  </a:r>
                  <a:endParaRPr lang="zh-CN" altLang="en-US" sz="2000" dirty="0">
                    <a:latin typeface="+mj-ea"/>
                    <a:ea typeface="+mj-ea"/>
                    <a:cs typeface="+mn-ea"/>
                    <a:sym typeface="+mn-lt"/>
                  </a:endParaRPr>
                </a:p>
              </p:txBody>
            </p:sp>
          </p:grpSp>
        </p:grpSp>
      </p:grpSp>
      <p:grpSp>
        <p:nvGrpSpPr>
          <p:cNvPr id="2" name="组合 1"/>
          <p:cNvGrpSpPr/>
          <p:nvPr/>
        </p:nvGrpSpPr>
        <p:grpSpPr>
          <a:xfrm>
            <a:off x="725447" y="1381689"/>
            <a:ext cx="10741108" cy="1103325"/>
            <a:chOff x="978295" y="985151"/>
            <a:chExt cx="10741108" cy="1103325"/>
          </a:xfrm>
        </p:grpSpPr>
        <p:grpSp>
          <p:nvGrpSpPr>
            <p:cNvPr id="3" name="组合 2"/>
            <p:cNvGrpSpPr/>
            <p:nvPr/>
          </p:nvGrpSpPr>
          <p:grpSpPr>
            <a:xfrm>
              <a:off x="1147546" y="985151"/>
              <a:ext cx="10390910" cy="1103325"/>
              <a:chOff x="1594364" y="-1174188"/>
              <a:chExt cx="10390910" cy="1103325"/>
            </a:xfrm>
          </p:grpSpPr>
          <p:sp>
            <p:nvSpPr>
              <p:cNvPr id="5" name="任意多边形: 形状 4"/>
              <p:cNvSpPr/>
              <p:nvPr/>
            </p:nvSpPr>
            <p:spPr>
              <a:xfrm>
                <a:off x="1594364"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6" name="矩形 5"/>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7" name="任意多边形: 形状 6"/>
              <p:cNvSpPr/>
              <p:nvPr/>
            </p:nvSpPr>
            <p:spPr>
              <a:xfrm>
                <a:off x="678981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任意多边形: 形状 7"/>
              <p:cNvSpPr/>
              <p:nvPr/>
            </p:nvSpPr>
            <p:spPr>
              <a:xfrm>
                <a:off x="5540888"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4" name="矩形 3"/>
            <p:cNvSpPr/>
            <p:nvPr/>
          </p:nvSpPr>
          <p:spPr>
            <a:xfrm>
              <a:off x="978295" y="1078817"/>
              <a:ext cx="1074110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（四）“六个必须坚持”</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新思想的世界观、方法论和贯穿其中的立场观点方法的重要体现</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9" name="组合 8"/>
          <p:cNvGrpSpPr/>
          <p:nvPr/>
        </p:nvGrpSpPr>
        <p:grpSpPr>
          <a:xfrm>
            <a:off x="-278604" y="-259888"/>
            <a:ext cx="12788415" cy="1349652"/>
            <a:chOff x="-278604" y="-259888"/>
            <a:chExt cx="12788415" cy="1349652"/>
          </a:xfrm>
        </p:grpSpPr>
        <p:grpSp>
          <p:nvGrpSpPr>
            <p:cNvPr id="10" name="组合 9"/>
            <p:cNvGrpSpPr/>
            <p:nvPr/>
          </p:nvGrpSpPr>
          <p:grpSpPr>
            <a:xfrm>
              <a:off x="-278604" y="-259888"/>
              <a:ext cx="12788415" cy="1349652"/>
              <a:chOff x="-278604" y="-259888"/>
              <a:chExt cx="12788415" cy="1349652"/>
            </a:xfrm>
          </p:grpSpPr>
          <p:sp>
            <p:nvSpPr>
              <p:cNvPr id="26" name="椭圆 2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57" name="直接连接符 5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58" name="图片 5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1" name="矩形 10"/>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22"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1561227"/>
            <a:ext cx="12192000" cy="3183538"/>
          </a:xfrm>
          <a:prstGeom prst="rect">
            <a:avLst/>
          </a:prstGeom>
          <a:gradFill flip="none" rotWithShape="1">
            <a:gsLst>
              <a:gs pos="0">
                <a:schemeClr val="accent1">
                  <a:alpha val="70000"/>
                </a:schemeClr>
              </a:gs>
              <a:gs pos="100000">
                <a:schemeClr val="accent2">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1125648" y="4972783"/>
            <a:ext cx="9940704" cy="461665"/>
          </a:xfrm>
          <a:prstGeom prst="rect">
            <a:avLst/>
          </a:prstGeom>
        </p:spPr>
        <p:txBody>
          <a:bodyPr wrap="square">
            <a:spAutoFit/>
          </a:bodyPr>
          <a:lstStyle/>
          <a:p>
            <a:pPr lvl="0" algn="ctr">
              <a:defRPr/>
            </a:pPr>
            <a:r>
              <a:rPr lang="zh-CN" altLang="en-US" sz="2400" b="1" kern="100">
                <a:solidFill>
                  <a:srgbClr val="000000"/>
                </a:solidFill>
                <a:effectLst/>
                <a:latin typeface="微软雅黑" panose="020B0503020204020204" pitchFamily="34" charset="-122"/>
                <a:ea typeface="黑体" panose="02010609060101010101" pitchFamily="49" charset="-122"/>
              </a:rPr>
              <a:t>凝结着我们党认识世界、改造世界的宝贵经验和重大成果</a:t>
            </a:r>
            <a:endParaRPr kumimoji="0" lang="en-US" altLang="zh-CN" sz="2400" b="1"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sp>
        <p:nvSpPr>
          <p:cNvPr id="24" name="矩形 23"/>
          <p:cNvSpPr/>
          <p:nvPr/>
        </p:nvSpPr>
        <p:spPr>
          <a:xfrm>
            <a:off x="1125648" y="5563514"/>
            <a:ext cx="9940704" cy="461665"/>
          </a:xfrm>
          <a:prstGeom prst="rect">
            <a:avLst/>
          </a:prstGeom>
        </p:spPr>
        <p:txBody>
          <a:bodyPr wrap="square">
            <a:spAutoFit/>
          </a:bodyPr>
          <a:lstStyle/>
          <a:p>
            <a:pPr lvl="0" algn="ctr">
              <a:defRPr/>
            </a:pPr>
            <a:r>
              <a:rPr lang="zh-CN" altLang="en-US" sz="2400" b="1" kern="100">
                <a:solidFill>
                  <a:srgbClr val="000000"/>
                </a:solidFill>
                <a:effectLst/>
                <a:latin typeface="微软雅黑" panose="020B0503020204020204" pitchFamily="34" charset="-122"/>
                <a:ea typeface="黑体" panose="02010609060101010101" pitchFamily="49" charset="-122"/>
              </a:rPr>
              <a:t>体现了理论与实际相结合、认识论和方法论相统一的鲜明特色</a:t>
            </a:r>
            <a:endParaRPr kumimoji="0" lang="en-US" altLang="zh-CN" sz="2400" b="1"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sp>
        <p:nvSpPr>
          <p:cNvPr id="25" name="矩形 24"/>
          <p:cNvSpPr/>
          <p:nvPr/>
        </p:nvSpPr>
        <p:spPr>
          <a:xfrm>
            <a:off x="1125648" y="6154245"/>
            <a:ext cx="9940704" cy="461665"/>
          </a:xfrm>
          <a:prstGeom prst="rect">
            <a:avLst/>
          </a:prstGeom>
        </p:spPr>
        <p:txBody>
          <a:bodyPr wrap="square">
            <a:spAutoFit/>
          </a:bodyPr>
          <a:lstStyle/>
          <a:p>
            <a:pPr lvl="0" algn="ctr">
              <a:defRPr/>
            </a:pPr>
            <a:r>
              <a:rPr lang="zh-CN" altLang="en-US" sz="2400" b="1" kern="100" dirty="0">
                <a:solidFill>
                  <a:srgbClr val="000000"/>
                </a:solidFill>
                <a:effectLst/>
                <a:latin typeface="微软雅黑" panose="020B0503020204020204" pitchFamily="34" charset="-122"/>
                <a:ea typeface="黑体" panose="02010609060101010101" pitchFamily="49" charset="-122"/>
              </a:rPr>
              <a:t>共同构成了习近平新时代中国特色社会主义思想的科学体系</a:t>
            </a:r>
            <a:endParaRPr kumimoji="0" lang="en-US" altLang="zh-CN" sz="2400" b="1" i="0" u="none" strike="noStrike" kern="100" cap="none" spc="0" normalizeH="0" baseline="0" noProof="0" dirty="0">
              <a:ln>
                <a:noFill/>
              </a:ln>
              <a:solidFill>
                <a:srgbClr val="000000"/>
              </a:solidFill>
              <a:effectLst/>
              <a:uLnTx/>
              <a:uFillTx/>
              <a:latin typeface="黑体" panose="02010609060101010101" pitchFamily="49" charset="-122"/>
              <a:ea typeface="黑体" panose="02010609060101010101" pitchFamily="49" charset="-122"/>
              <a:cs typeface="+mn-cs"/>
            </a:endParaRPr>
          </a:p>
        </p:txBody>
      </p:sp>
      <p:cxnSp>
        <p:nvCxnSpPr>
          <p:cNvPr id="27" name="直接连接符 26"/>
          <p:cNvCxnSpPr/>
          <p:nvPr/>
        </p:nvCxnSpPr>
        <p:spPr>
          <a:xfrm>
            <a:off x="1670435" y="5498981"/>
            <a:ext cx="8892000" cy="0"/>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670435" y="6089712"/>
            <a:ext cx="8892000" cy="0"/>
          </a:xfrm>
          <a:prstGeom prst="line">
            <a:avLst/>
          </a:prstGeom>
          <a:ln w="15875">
            <a:solidFill>
              <a:schemeClr val="accent3"/>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275044" y="1723485"/>
            <a:ext cx="11641912" cy="1874331"/>
            <a:chOff x="275044" y="1723485"/>
            <a:chExt cx="11641912" cy="1874331"/>
          </a:xfrm>
        </p:grpSpPr>
        <p:grpSp>
          <p:nvGrpSpPr>
            <p:cNvPr id="22" name="组合 21"/>
            <p:cNvGrpSpPr/>
            <p:nvPr/>
          </p:nvGrpSpPr>
          <p:grpSpPr>
            <a:xfrm>
              <a:off x="275044" y="1723485"/>
              <a:ext cx="11641912" cy="1874331"/>
              <a:chOff x="1160407" y="1723485"/>
              <a:chExt cx="11641912" cy="1874331"/>
            </a:xfrm>
          </p:grpSpPr>
          <p:sp>
            <p:nvSpPr>
              <p:cNvPr id="13" name="矩形: 圆角 12"/>
              <p:cNvSpPr/>
              <p:nvPr/>
            </p:nvSpPr>
            <p:spPr>
              <a:xfrm>
                <a:off x="1160407" y="1723485"/>
                <a:ext cx="2773682" cy="1874331"/>
              </a:xfrm>
              <a:prstGeom prst="roundRect">
                <a:avLst>
                  <a:gd name="adj" fmla="val 7967"/>
                </a:avLst>
              </a:prstGeom>
              <a:gradFill flip="none" rotWithShape="1">
                <a:gsLst>
                  <a:gs pos="3000">
                    <a:schemeClr val="bg1">
                      <a:alpha val="0"/>
                    </a:schemeClr>
                  </a:gs>
                  <a:gs pos="99000">
                    <a:schemeClr val="bg1"/>
                  </a:gs>
                </a:gsLst>
                <a:lin ang="5400000" scaled="1"/>
                <a:tileRect/>
              </a:gradFill>
              <a:ln>
                <a:noFill/>
              </a:ln>
              <a:effectLst>
                <a:outerShdw blurRad="190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9" name="矩形: 圆角 18"/>
              <p:cNvSpPr/>
              <p:nvPr/>
            </p:nvSpPr>
            <p:spPr>
              <a:xfrm>
                <a:off x="4116484" y="1723485"/>
                <a:ext cx="2773682" cy="1874331"/>
              </a:xfrm>
              <a:prstGeom prst="roundRect">
                <a:avLst>
                  <a:gd name="adj" fmla="val 7967"/>
                </a:avLst>
              </a:prstGeom>
              <a:gradFill flip="none" rotWithShape="1">
                <a:gsLst>
                  <a:gs pos="3000">
                    <a:schemeClr val="bg1">
                      <a:alpha val="0"/>
                    </a:schemeClr>
                  </a:gs>
                  <a:gs pos="99000">
                    <a:schemeClr val="bg1"/>
                  </a:gs>
                </a:gsLst>
                <a:lin ang="5400000" scaled="1"/>
                <a:tileRect/>
              </a:gradFill>
              <a:ln>
                <a:noFill/>
              </a:ln>
              <a:effectLst>
                <a:outerShdw blurRad="190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0" name="矩形: 圆角 19"/>
              <p:cNvSpPr/>
              <p:nvPr/>
            </p:nvSpPr>
            <p:spPr>
              <a:xfrm>
                <a:off x="7072561" y="1723485"/>
                <a:ext cx="2773682" cy="1874331"/>
              </a:xfrm>
              <a:prstGeom prst="roundRect">
                <a:avLst>
                  <a:gd name="adj" fmla="val 7967"/>
                </a:avLst>
              </a:prstGeom>
              <a:gradFill flip="none" rotWithShape="1">
                <a:gsLst>
                  <a:gs pos="3000">
                    <a:schemeClr val="bg1">
                      <a:alpha val="0"/>
                    </a:schemeClr>
                  </a:gs>
                  <a:gs pos="99000">
                    <a:schemeClr val="bg1"/>
                  </a:gs>
                </a:gsLst>
                <a:lin ang="5400000" scaled="1"/>
                <a:tileRect/>
              </a:gradFill>
              <a:ln>
                <a:noFill/>
              </a:ln>
              <a:effectLst>
                <a:outerShdw blurRad="190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1" name="矩形: 圆角 20"/>
              <p:cNvSpPr/>
              <p:nvPr/>
            </p:nvSpPr>
            <p:spPr>
              <a:xfrm>
                <a:off x="10028637" y="1723485"/>
                <a:ext cx="2773682" cy="1874331"/>
              </a:xfrm>
              <a:prstGeom prst="roundRect">
                <a:avLst>
                  <a:gd name="adj" fmla="val 7967"/>
                </a:avLst>
              </a:prstGeom>
              <a:gradFill flip="none" rotWithShape="1">
                <a:gsLst>
                  <a:gs pos="3000">
                    <a:schemeClr val="bg1">
                      <a:alpha val="0"/>
                    </a:schemeClr>
                  </a:gs>
                  <a:gs pos="99000">
                    <a:schemeClr val="bg1"/>
                  </a:gs>
                </a:gsLst>
                <a:lin ang="5400000" scaled="1"/>
                <a:tileRect/>
              </a:gradFill>
              <a:ln>
                <a:noFill/>
              </a:ln>
              <a:effectLst>
                <a:outerShdw blurRad="190500" sx="101000" sy="101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29" name="矩形 28"/>
            <p:cNvSpPr/>
            <p:nvPr/>
          </p:nvSpPr>
          <p:spPr>
            <a:xfrm>
              <a:off x="509994" y="2491200"/>
              <a:ext cx="2138045" cy="460375"/>
            </a:xfrm>
            <a:prstGeom prst="rect">
              <a:avLst/>
            </a:prstGeom>
          </p:spPr>
          <p:txBody>
            <a:bodyPr wrap="square">
              <a:spAutoFit/>
            </a:bodyPr>
            <a:lstStyle/>
            <a:p>
              <a:pPr lvl="0" algn="ctr">
                <a:defRPr/>
              </a:pPr>
              <a:r>
                <a:rPr lang="zh-CN" altLang="en-US" sz="2400" b="1" kern="100" dirty="0">
                  <a:solidFill>
                    <a:srgbClr val="C00000"/>
                  </a:solidFill>
                  <a:latin typeface="微软雅黑" panose="020B0503020204020204" pitchFamily="34" charset="-122"/>
                </a:rPr>
                <a:t>“十个明确”</a:t>
              </a:r>
              <a:endParaRPr kumimoji="0" lang="zh-CN" altLang="en-US" sz="2400" b="1" i="0" u="none" strike="noStrike" kern="120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sp>
          <p:nvSpPr>
            <p:cNvPr id="30" name="矩形 29"/>
            <p:cNvSpPr/>
            <p:nvPr/>
          </p:nvSpPr>
          <p:spPr>
            <a:xfrm>
              <a:off x="3597364" y="2498820"/>
              <a:ext cx="2040255" cy="460375"/>
            </a:xfrm>
            <a:prstGeom prst="rect">
              <a:avLst/>
            </a:prstGeom>
          </p:spPr>
          <p:txBody>
            <a:bodyPr wrap="square">
              <a:spAutoFit/>
            </a:bodyPr>
            <a:lstStyle/>
            <a:p>
              <a:pPr lvl="0" algn="ctr">
                <a:defRPr/>
              </a:pPr>
              <a:r>
                <a:rPr lang="zh-CN" altLang="en-US" sz="2400" b="1" kern="100" dirty="0">
                  <a:solidFill>
                    <a:srgbClr val="C00000"/>
                  </a:solidFill>
                  <a:latin typeface="微软雅黑" panose="020B0503020204020204" pitchFamily="34" charset="-122"/>
                </a:rPr>
                <a:t>“十四个坚持”</a:t>
              </a:r>
              <a:endParaRPr kumimoji="0" lang="zh-CN" altLang="en-US" sz="2400" b="1" i="0" u="none" strike="noStrike" kern="120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sp>
          <p:nvSpPr>
            <p:cNvPr id="31" name="矩形 30"/>
            <p:cNvSpPr/>
            <p:nvPr/>
          </p:nvSpPr>
          <p:spPr>
            <a:xfrm>
              <a:off x="6186259" y="2498820"/>
              <a:ext cx="2730500" cy="460375"/>
            </a:xfrm>
            <a:prstGeom prst="rect">
              <a:avLst/>
            </a:prstGeom>
          </p:spPr>
          <p:txBody>
            <a:bodyPr wrap="square">
              <a:spAutoFit/>
            </a:bodyPr>
            <a:lstStyle/>
            <a:p>
              <a:pPr lvl="0" algn="ctr">
                <a:defRPr/>
              </a:pPr>
              <a:r>
                <a:rPr lang="zh-CN" altLang="en-US" sz="2400" b="1" kern="100" dirty="0">
                  <a:solidFill>
                    <a:srgbClr val="C00000"/>
                  </a:solidFill>
                  <a:latin typeface="微软雅黑" panose="020B0503020204020204" pitchFamily="34" charset="-122"/>
                </a:rPr>
                <a:t>“十三个方面成就”</a:t>
              </a:r>
              <a:endParaRPr kumimoji="0" lang="zh-CN" altLang="en-US" sz="2400" b="1" i="0" u="none" strike="noStrike" kern="1200" cap="none" spc="0" normalizeH="0" baseline="0" noProof="0" dirty="0">
                <a:ln>
                  <a:noFill/>
                </a:ln>
                <a:solidFill>
                  <a:srgbClr val="C00000"/>
                </a:solidFill>
                <a:effectLst/>
                <a:uLnTx/>
                <a:uFillTx/>
                <a:latin typeface="Calibri" panose="020F0502020204030204"/>
                <a:ea typeface="微软雅黑" panose="020B0503020204020204" pitchFamily="34" charset="-122"/>
                <a:cs typeface="+mn-cs"/>
              </a:endParaRPr>
            </a:p>
          </p:txBody>
        </p:sp>
        <p:sp>
          <p:nvSpPr>
            <p:cNvPr id="32" name="矩形 31"/>
            <p:cNvSpPr/>
            <p:nvPr/>
          </p:nvSpPr>
          <p:spPr>
            <a:xfrm>
              <a:off x="9372689" y="2491200"/>
              <a:ext cx="2513965" cy="460375"/>
            </a:xfrm>
            <a:prstGeom prst="rect">
              <a:avLst/>
            </a:prstGeom>
          </p:spPr>
          <p:txBody>
            <a:bodyPr wrap="square">
              <a:spAutoFit/>
            </a:bodyPr>
            <a:lstStyle/>
            <a:p>
              <a:pPr lvl="0" algn="ctr">
                <a:defRPr/>
              </a:pPr>
              <a:r>
                <a:rPr lang="zh-CN" altLang="en-US" sz="2400" b="1" kern="100" dirty="0">
                  <a:solidFill>
                    <a:srgbClr val="C00000"/>
                  </a:solidFill>
                  <a:latin typeface="微软雅黑" panose="020B0503020204020204" pitchFamily="34" charset="-122"/>
                </a:rPr>
                <a:t>“六个必须坚持”</a:t>
              </a:r>
              <a:endParaRPr lang="zh-CN" altLang="en-US" sz="2400" b="1" kern="100" dirty="0">
                <a:solidFill>
                  <a:srgbClr val="C00000"/>
                </a:solidFill>
                <a:latin typeface="微软雅黑" panose="020B0503020204020204" pitchFamily="34" charset="-122"/>
              </a:endParaRPr>
            </a:p>
          </p:txBody>
        </p:sp>
      </p:grpSp>
      <p:pic>
        <p:nvPicPr>
          <p:cNvPr id="2" name="图片 1"/>
          <p:cNvPicPr>
            <a:picLocks noChangeAspect="1"/>
          </p:cNvPicPr>
          <p:nvPr/>
        </p:nvPicPr>
        <p:blipFill>
          <a:blip r:embed="rId1"/>
          <a:stretch>
            <a:fillRect/>
          </a:stretch>
        </p:blipFill>
        <p:spPr>
          <a:xfrm>
            <a:off x="2881086" y="3846962"/>
            <a:ext cx="6425741" cy="707197"/>
          </a:xfrm>
          <a:prstGeom prst="rect">
            <a:avLst/>
          </a:prstGeom>
        </p:spPr>
      </p:pic>
      <p:grpSp>
        <p:nvGrpSpPr>
          <p:cNvPr id="3" name="组合 2"/>
          <p:cNvGrpSpPr/>
          <p:nvPr/>
        </p:nvGrpSpPr>
        <p:grpSpPr>
          <a:xfrm>
            <a:off x="-278604" y="-259888"/>
            <a:ext cx="12788415" cy="1349652"/>
            <a:chOff x="-278604" y="-259888"/>
            <a:chExt cx="12788415" cy="1349652"/>
          </a:xfrm>
        </p:grpSpPr>
        <p:grpSp>
          <p:nvGrpSpPr>
            <p:cNvPr id="6" name="组合 5"/>
            <p:cNvGrpSpPr/>
            <p:nvPr/>
          </p:nvGrpSpPr>
          <p:grpSpPr>
            <a:xfrm>
              <a:off x="-278604" y="-259888"/>
              <a:ext cx="12788415" cy="1349652"/>
              <a:chOff x="-278604" y="-259888"/>
              <a:chExt cx="12788415" cy="1349652"/>
            </a:xfrm>
          </p:grpSpPr>
          <p:sp>
            <p:nvSpPr>
              <p:cNvPr id="16" name="椭圆 1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18" name="直接连接符 17"/>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4" name="矩形 1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习近平新时代中国特色社会主义思想的科学体系与主要内容</a:t>
              </a:r>
              <a:endParaRPr lang="zh-CN" altLang="en-US" sz="3000" b="1" kern="100" dirty="0">
                <a:solidFill>
                  <a:srgbClr val="5C83A4"/>
                </a:solidFill>
                <a:latin typeface="+mj-ea"/>
                <a:cs typeface="Times New Roman" panose="02020603050405020304" pitchFamily="18" charset="0"/>
              </a:endParaRPr>
            </a:p>
          </p:txBody>
        </p:sp>
        <p:sp>
          <p:nvSpPr>
            <p:cNvPr id="15"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二</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p:transition spd="med">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rcRect b="14319"/>
          <a:stretch>
            <a:fillRect/>
          </a:stretch>
        </p:blipFill>
        <p:spPr>
          <a:xfrm>
            <a:off x="0" y="936995"/>
            <a:ext cx="12192000" cy="5921005"/>
          </a:xfrm>
          <a:custGeom>
            <a:avLst/>
            <a:gdLst>
              <a:gd name="connsiteX0" fmla="*/ 0 w 12192000"/>
              <a:gd name="connsiteY0" fmla="*/ 0 h 5921005"/>
              <a:gd name="connsiteX1" fmla="*/ 12192000 w 12192000"/>
              <a:gd name="connsiteY1" fmla="*/ 0 h 5921005"/>
              <a:gd name="connsiteX2" fmla="*/ 12192000 w 12192000"/>
              <a:gd name="connsiteY2" fmla="*/ 5921005 h 5921005"/>
              <a:gd name="connsiteX3" fmla="*/ 0 w 12192000"/>
              <a:gd name="connsiteY3" fmla="*/ 5921005 h 5921005"/>
            </a:gdLst>
            <a:ahLst/>
            <a:cxnLst>
              <a:cxn ang="0">
                <a:pos x="connsiteX0" y="connsiteY0"/>
              </a:cxn>
              <a:cxn ang="0">
                <a:pos x="connsiteX1" y="connsiteY1"/>
              </a:cxn>
              <a:cxn ang="0">
                <a:pos x="connsiteX2" y="connsiteY2"/>
              </a:cxn>
              <a:cxn ang="0">
                <a:pos x="connsiteX3" y="connsiteY3"/>
              </a:cxn>
            </a:cxnLst>
            <a:rect l="l" t="t" r="r" b="b"/>
            <a:pathLst>
              <a:path w="12192000" h="5921005">
                <a:moveTo>
                  <a:pt x="0" y="0"/>
                </a:moveTo>
                <a:lnTo>
                  <a:pt x="12192000" y="0"/>
                </a:lnTo>
                <a:lnTo>
                  <a:pt x="12192000" y="5921005"/>
                </a:lnTo>
                <a:lnTo>
                  <a:pt x="0" y="5921005"/>
                </a:lnTo>
                <a:close/>
              </a:path>
            </a:pathLst>
          </a:custGeom>
        </p:spPr>
      </p:pic>
      <p:sp>
        <p:nvSpPr>
          <p:cNvPr id="3" name="矩形 2"/>
          <p:cNvSpPr/>
          <p:nvPr/>
        </p:nvSpPr>
        <p:spPr>
          <a:xfrm>
            <a:off x="0" y="1"/>
            <a:ext cx="12192000" cy="6858000"/>
          </a:xfrm>
          <a:prstGeom prst="rect">
            <a:avLst/>
          </a:prstGeom>
          <a:gradFill flip="none" rotWithShape="1">
            <a:gsLst>
              <a:gs pos="50473">
                <a:schemeClr val="bg1"/>
              </a:gs>
              <a:gs pos="91000">
                <a:schemeClr val="accent1">
                  <a:lumMod val="20000"/>
                  <a:lumOff val="80000"/>
                </a:schemeClr>
              </a:gs>
              <a:gs pos="12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5" name="赵寅PPT"/>
          <p:cNvGrpSpPr/>
          <p:nvPr>
            <p:custDataLst>
              <p:tags r:id="rId2"/>
            </p:custDataLst>
          </p:nvPr>
        </p:nvGrpSpPr>
        <p:grpSpPr>
          <a:xfrm>
            <a:off x="5429250" y="973182"/>
            <a:ext cx="1333500" cy="1334178"/>
            <a:chOff x="1305074" y="2330029"/>
            <a:chExt cx="2279176" cy="2280335"/>
          </a:xfrm>
        </p:grpSpPr>
        <p:sp>
          <p:nvSpPr>
            <p:cNvPr id="6" name="赵寅PPT"/>
            <p:cNvSpPr/>
            <p:nvPr/>
          </p:nvSpPr>
          <p:spPr bwMode="auto">
            <a:xfrm>
              <a:off x="1305074" y="2330029"/>
              <a:ext cx="2279176" cy="2280335"/>
            </a:xfrm>
            <a:prstGeom prst="ellipse">
              <a:avLst/>
            </a:prstGeom>
            <a:gradFill>
              <a:gsLst>
                <a:gs pos="0">
                  <a:schemeClr val="accent3">
                    <a:lumMod val="20000"/>
                    <a:lumOff val="80000"/>
                  </a:schemeClr>
                </a:gs>
                <a:gs pos="100000">
                  <a:srgbClr val="F9F9F2"/>
                </a:gs>
              </a:gsLst>
              <a:lin ang="16200000" scaled="1"/>
            </a:gradFill>
            <a:ln>
              <a:noFill/>
            </a:ln>
            <a:effectLst>
              <a:outerShdw blurRad="165100" dist="76200" dir="5400000" rotWithShape="0">
                <a:schemeClr val="accent4">
                  <a:alpha val="40000"/>
                </a:schemeClr>
              </a:outerShdw>
            </a:effectLst>
          </p:spPr>
          <p:txBody>
            <a:bodyPr vert="horz" wrap="square" lIns="90000" tIns="46800" rIns="90000" bIns="4680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思源黑体 CN Regular" panose="020B0500000000000000" charset="-122"/>
                <a:ea typeface="思源黑体 CN Regular" panose="020B0500000000000000" charset="-122"/>
                <a:cs typeface="思源黑体 CN Regular" panose="020B0500000000000000" charset="-122"/>
              </a:endParaRPr>
            </a:p>
          </p:txBody>
        </p:sp>
        <p:sp>
          <p:nvSpPr>
            <p:cNvPr id="7" name="赵寅PPT"/>
            <p:cNvSpPr txBox="1"/>
            <p:nvPr/>
          </p:nvSpPr>
          <p:spPr>
            <a:xfrm>
              <a:off x="1433479" y="2792599"/>
              <a:ext cx="2022365" cy="14203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0" cap="none" spc="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rPr>
                <a:t>三</a:t>
              </a:r>
              <a:endParaRPr kumimoji="0" lang="zh-CN" altLang="en-US" sz="4800" b="1" i="0" u="none" strike="noStrike" kern="0" cap="none" spc="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endParaRPr>
            </a:p>
          </p:txBody>
        </p:sp>
      </p:grpSp>
      <p:sp>
        <p:nvSpPr>
          <p:cNvPr id="11" name="箭头: 右 10">
            <a:hlinkClick r:id="rId3" action="ppaction://hlinksldjump"/>
          </p:cNvPr>
          <p:cNvSpPr/>
          <p:nvPr/>
        </p:nvSpPr>
        <p:spPr>
          <a:xfrm flipH="1">
            <a:off x="11545170" y="6363688"/>
            <a:ext cx="438150" cy="351437"/>
          </a:xfrm>
          <a:prstGeom prst="rightArrow">
            <a:avLst/>
          </a:prstGeom>
          <a:solidFill>
            <a:srgbClr val="5C83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 name="赵寅PPT"/>
          <p:cNvSpPr txBox="1"/>
          <p:nvPr>
            <p:custDataLst>
              <p:tags r:id="rId4"/>
            </p:custDataLst>
          </p:nvPr>
        </p:nvSpPr>
        <p:spPr>
          <a:xfrm>
            <a:off x="350046" y="2493858"/>
            <a:ext cx="11491908" cy="15684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20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rPr>
              <a:t>习近平新时代中国特色社会主义思想</a:t>
            </a:r>
            <a:endParaRPr kumimoji="0" lang="en-US" altLang="zh-CN" sz="4800" b="1" i="0" u="none" strike="noStrike" kern="1200" cap="none" spc="20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800" b="1" i="0" u="none" strike="noStrike" kern="1200" cap="none" spc="20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rPr>
              <a:t>的原创贡献与时代价值</a:t>
            </a:r>
            <a:endParaRPr kumimoji="0" lang="zh-CN" altLang="en-US" sz="4800" b="1" i="0" u="none" strike="noStrike" kern="1200" cap="none" spc="200" normalizeH="0" baseline="0" noProof="0" dirty="0">
              <a:ln>
                <a:noFill/>
              </a:ln>
              <a:solidFill>
                <a:srgbClr val="5C83A4"/>
              </a:solidFill>
              <a:effectLst/>
              <a:uLnTx/>
              <a:uFillTx/>
              <a:latin typeface="黑体" panose="02010609060101010101" pitchFamily="49" charset="-122"/>
              <a:ea typeface="黑体" panose="02010609060101010101" pitchFamily="49" charset="-122"/>
              <a:cs typeface="思源黑体 CN Regular" panose="020B0500000000000000" charset="-122"/>
            </a:endParaRPr>
          </a:p>
        </p:txBody>
      </p:sp>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任意多边形: 形状 12"/>
          <p:cNvSpPr/>
          <p:nvPr/>
        </p:nvSpPr>
        <p:spPr>
          <a:xfrm>
            <a:off x="0" y="4753301"/>
            <a:ext cx="12191999" cy="2104699"/>
          </a:xfrm>
          <a:custGeom>
            <a:avLst/>
            <a:gdLst>
              <a:gd name="connsiteX0" fmla="*/ 4961772 w 12184896"/>
              <a:gd name="connsiteY0" fmla="*/ 391 h 2104699"/>
              <a:gd name="connsiteX1" fmla="*/ 7104897 w 12184896"/>
              <a:gd name="connsiteY1" fmla="*/ 337209 h 2104699"/>
              <a:gd name="connsiteX2" fmla="*/ 7358897 w 12184896"/>
              <a:gd name="connsiteY2" fmla="*/ 339809 h 2104699"/>
              <a:gd name="connsiteX3" fmla="*/ 7485896 w 12184896"/>
              <a:gd name="connsiteY3" fmla="*/ 331684 h 2104699"/>
              <a:gd name="connsiteX4" fmla="*/ 8120896 w 12184896"/>
              <a:gd name="connsiteY4" fmla="*/ 170801 h 2104699"/>
              <a:gd name="connsiteX5" fmla="*/ 12184896 w 12184896"/>
              <a:gd name="connsiteY5" fmla="*/ 170801 h 2104699"/>
              <a:gd name="connsiteX6" fmla="*/ 12184896 w 12184896"/>
              <a:gd name="connsiteY6" fmla="*/ 2104699 h 2104699"/>
              <a:gd name="connsiteX7" fmla="*/ 0 w 12184896"/>
              <a:gd name="connsiteY7" fmla="*/ 2104699 h 2104699"/>
              <a:gd name="connsiteX8" fmla="*/ 0 w 12184896"/>
              <a:gd name="connsiteY8" fmla="*/ 168121 h 2104699"/>
              <a:gd name="connsiteX9" fmla="*/ 183395 w 12184896"/>
              <a:gd name="connsiteY9" fmla="*/ 98933 h 2104699"/>
              <a:gd name="connsiteX10" fmla="*/ 754896 w 12184896"/>
              <a:gd name="connsiteY10" fmla="*/ 1794 h 2104699"/>
              <a:gd name="connsiteX11" fmla="*/ 3929896 w 12184896"/>
              <a:gd name="connsiteY11" fmla="*/ 221179 h 2104699"/>
              <a:gd name="connsiteX12" fmla="*/ 4056895 w 12184896"/>
              <a:gd name="connsiteY12" fmla="*/ 170802 h 2104699"/>
              <a:gd name="connsiteX13" fmla="*/ 4056895 w 12184896"/>
              <a:gd name="connsiteY13" fmla="*/ 170801 h 2104699"/>
              <a:gd name="connsiteX14" fmla="*/ 4818896 w 12184896"/>
              <a:gd name="connsiteY14" fmla="*/ 1794 h 2104699"/>
              <a:gd name="connsiteX15" fmla="*/ 4818897 w 12184896"/>
              <a:gd name="connsiteY15" fmla="*/ 1794 h 2104699"/>
              <a:gd name="connsiteX16" fmla="*/ 4961772 w 12184896"/>
              <a:gd name="connsiteY16" fmla="*/ 391 h 2104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84896" h="2104699">
                <a:moveTo>
                  <a:pt x="4961772" y="391"/>
                </a:moveTo>
                <a:cubicBezTo>
                  <a:pt x="5676146" y="12397"/>
                  <a:pt x="6390522" y="298207"/>
                  <a:pt x="7104897" y="337209"/>
                </a:cubicBezTo>
                <a:lnTo>
                  <a:pt x="7358897" y="339809"/>
                </a:lnTo>
                <a:lnTo>
                  <a:pt x="7485896" y="331684"/>
                </a:lnTo>
                <a:cubicBezTo>
                  <a:pt x="7697563" y="312363"/>
                  <a:pt x="7909230" y="263250"/>
                  <a:pt x="8120896" y="170801"/>
                </a:cubicBezTo>
                <a:cubicBezTo>
                  <a:pt x="9475562" y="-420869"/>
                  <a:pt x="10830230" y="762472"/>
                  <a:pt x="12184896" y="170801"/>
                </a:cubicBezTo>
                <a:lnTo>
                  <a:pt x="12184896" y="2104699"/>
                </a:lnTo>
                <a:lnTo>
                  <a:pt x="0" y="2104699"/>
                </a:lnTo>
                <a:lnTo>
                  <a:pt x="0" y="168121"/>
                </a:lnTo>
                <a:lnTo>
                  <a:pt x="183395" y="98933"/>
                </a:lnTo>
                <a:cubicBezTo>
                  <a:pt x="373895" y="38033"/>
                  <a:pt x="564396" y="8945"/>
                  <a:pt x="754896" y="1794"/>
                </a:cubicBezTo>
                <a:cubicBezTo>
                  <a:pt x="1813229" y="-37930"/>
                  <a:pt x="2871562" y="599459"/>
                  <a:pt x="3929896" y="221179"/>
                </a:cubicBezTo>
                <a:lnTo>
                  <a:pt x="4056895" y="170802"/>
                </a:lnTo>
                <a:lnTo>
                  <a:pt x="4056895" y="170801"/>
                </a:lnTo>
                <a:cubicBezTo>
                  <a:pt x="4310896" y="59863"/>
                  <a:pt x="4564896" y="11328"/>
                  <a:pt x="4818896" y="1794"/>
                </a:cubicBezTo>
                <a:lnTo>
                  <a:pt x="4818897" y="1794"/>
                </a:lnTo>
                <a:cubicBezTo>
                  <a:pt x="4866522" y="7"/>
                  <a:pt x="4914147" y="-410"/>
                  <a:pt x="4961772" y="391"/>
                </a:cubicBezTo>
                <a:close/>
              </a:path>
            </a:pathLst>
          </a:custGeom>
          <a:gradFill flip="none" rotWithShape="1">
            <a:gsLst>
              <a:gs pos="0">
                <a:schemeClr val="accent2">
                  <a:lumMod val="60000"/>
                  <a:lumOff val="40000"/>
                </a:schemeClr>
              </a:gs>
              <a:gs pos="30000">
                <a:schemeClr val="accent1">
                  <a:lumMod val="40000"/>
                  <a:lumOff val="60000"/>
                </a:schemeClr>
              </a:gs>
              <a:gs pos="100000">
                <a:schemeClr val="accent1">
                  <a:shade val="100000"/>
                  <a:satMod val="11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7" name="矩形: 圆角 26"/>
          <p:cNvSpPr/>
          <p:nvPr/>
        </p:nvSpPr>
        <p:spPr>
          <a:xfrm>
            <a:off x="417345" y="39366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8" name="矩形: 圆角 27"/>
          <p:cNvSpPr/>
          <p:nvPr/>
        </p:nvSpPr>
        <p:spPr>
          <a:xfrm>
            <a:off x="3346227" y="39366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9" name="矩形: 圆角 28"/>
          <p:cNvSpPr/>
          <p:nvPr/>
        </p:nvSpPr>
        <p:spPr>
          <a:xfrm>
            <a:off x="6275109" y="39366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sp>
        <p:nvSpPr>
          <p:cNvPr id="33" name="矩形: 圆角 32"/>
          <p:cNvSpPr/>
          <p:nvPr/>
        </p:nvSpPr>
        <p:spPr>
          <a:xfrm>
            <a:off x="9203990" y="39366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sp>
        <p:nvSpPr>
          <p:cNvPr id="38" name="矩形: 圆角 37"/>
          <p:cNvSpPr/>
          <p:nvPr/>
        </p:nvSpPr>
        <p:spPr>
          <a:xfrm>
            <a:off x="1727200" y="19173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9" name="矩形: 圆角 38"/>
          <p:cNvSpPr/>
          <p:nvPr/>
        </p:nvSpPr>
        <p:spPr>
          <a:xfrm>
            <a:off x="4656082" y="19173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40" name="矩形: 圆角 39"/>
          <p:cNvSpPr/>
          <p:nvPr/>
        </p:nvSpPr>
        <p:spPr>
          <a:xfrm>
            <a:off x="7584964" y="1917397"/>
            <a:ext cx="2619710" cy="1507962"/>
          </a:xfrm>
          <a:prstGeom prst="roundRect">
            <a:avLst/>
          </a:prstGeom>
          <a:solidFill>
            <a:schemeClr val="accent2">
              <a:lumMod val="20000"/>
              <a:lumOff val="80000"/>
            </a:schemeClr>
          </a:solidFill>
          <a:ln w="57150">
            <a:solidFill>
              <a:schemeClr val="bg1"/>
            </a:solidFill>
          </a:ln>
          <a:effectLst>
            <a:outerShdw blurRad="635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sp>
        <p:nvSpPr>
          <p:cNvPr id="42" name="矩形 41"/>
          <p:cNvSpPr/>
          <p:nvPr/>
        </p:nvSpPr>
        <p:spPr>
          <a:xfrm>
            <a:off x="2278696" y="2022330"/>
            <a:ext cx="1422184"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强军思想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3" name="矩形 42"/>
          <p:cNvSpPr/>
          <p:nvPr/>
        </p:nvSpPr>
        <p:spPr>
          <a:xfrm>
            <a:off x="5182813" y="2022330"/>
            <a:ext cx="1422184"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经济思想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4" name="矩形 43"/>
          <p:cNvSpPr/>
          <p:nvPr/>
        </p:nvSpPr>
        <p:spPr>
          <a:xfrm>
            <a:off x="7872915" y="2022330"/>
            <a:ext cx="2031325"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生态文明思想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5" name="矩形 44"/>
          <p:cNvSpPr/>
          <p:nvPr/>
        </p:nvSpPr>
        <p:spPr>
          <a:xfrm>
            <a:off x="1003296" y="4094703"/>
            <a:ext cx="1422184"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外交思想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6" name="矩形 45"/>
          <p:cNvSpPr/>
          <p:nvPr/>
        </p:nvSpPr>
        <p:spPr>
          <a:xfrm>
            <a:off x="3907413" y="4094703"/>
            <a:ext cx="1422184"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法治思想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7" name="矩形 46"/>
          <p:cNvSpPr/>
          <p:nvPr/>
        </p:nvSpPr>
        <p:spPr>
          <a:xfrm>
            <a:off x="6877078" y="4094703"/>
            <a:ext cx="1415772"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文化思想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48" name="矩形 47"/>
          <p:cNvSpPr/>
          <p:nvPr/>
        </p:nvSpPr>
        <p:spPr>
          <a:xfrm>
            <a:off x="9802753" y="4094703"/>
            <a:ext cx="1422184" cy="1113766"/>
          </a:xfrm>
          <a:prstGeom prst="rect">
            <a:avLst/>
          </a:prstGeom>
        </p:spPr>
        <p:txBody>
          <a:bodyPr wrap="non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习近平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党建思想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grpSp>
        <p:nvGrpSpPr>
          <p:cNvPr id="3" name="组合 2"/>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9" name="直接连接符 8"/>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6"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0" y="3197557"/>
            <a:ext cx="12192000" cy="3660443"/>
          </a:xfrm>
          <a:prstGeom prst="rect">
            <a:avLst/>
          </a:prstGeom>
          <a:solidFill>
            <a:srgbClr val="DE23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习近平强军思想</a:t>
            </a:r>
            <a:endParaRPr kumimoji="0" lang="zh-CN" altLang="en-US" sz="2400" b="0" i="0" u="none" strike="noStrike" kern="1200" cap="none" spc="0" normalizeH="0" baseline="0" noProof="0" dirty="0">
              <a:ln>
                <a:noFill/>
              </a:ln>
              <a:solidFill>
                <a:srgbClr val="5C83A4">
                  <a:lumMod val="50000"/>
                </a:srgbClr>
              </a:solidFill>
              <a:effectLst/>
              <a:uLnTx/>
              <a:uFillTx/>
              <a:latin typeface="微软雅黑" panose="020B0503020204020204" pitchFamily="34" charset="-122"/>
              <a:ea typeface="微软雅黑" panose="020B0503020204020204" pitchFamily="34" charset="-122"/>
              <a:cs typeface="+mn-cs"/>
            </a:endParaRPr>
          </a:p>
        </p:txBody>
      </p:sp>
      <p:cxnSp>
        <p:nvCxnSpPr>
          <p:cNvPr id="28" name="直接连接符 27"/>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2168242" y="1381689"/>
            <a:ext cx="7855516" cy="1103325"/>
            <a:chOff x="2421090" y="985151"/>
            <a:chExt cx="7855516" cy="1103325"/>
          </a:xfrm>
        </p:grpSpPr>
        <p:grpSp>
          <p:nvGrpSpPr>
            <p:cNvPr id="30" name="组合 29"/>
            <p:cNvGrpSpPr/>
            <p:nvPr/>
          </p:nvGrpSpPr>
          <p:grpSpPr>
            <a:xfrm>
              <a:off x="2421090" y="985151"/>
              <a:ext cx="7855516" cy="1103325"/>
              <a:chOff x="2867908" y="-1174188"/>
              <a:chExt cx="7855516" cy="1103325"/>
            </a:xfrm>
          </p:grpSpPr>
          <p:sp>
            <p:nvSpPr>
              <p:cNvPr id="32" name="任意多边形: 形状 3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3" name="矩形 32"/>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4" name="任意多边形: 形状 33"/>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31" name="矩形 30"/>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（一）强国必须强军，军强才能国安</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习近平强军思想的原创性贡献与时代价值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9" name="直接连接符 8"/>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5"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15" name="组合 14"/>
          <p:cNvGrpSpPr/>
          <p:nvPr/>
        </p:nvGrpSpPr>
        <p:grpSpPr>
          <a:xfrm>
            <a:off x="402634" y="3197556"/>
            <a:ext cx="11413785" cy="1645376"/>
            <a:chOff x="13536" y="3299157"/>
            <a:chExt cx="11734273" cy="1691577"/>
          </a:xfrm>
        </p:grpSpPr>
        <p:pic>
          <p:nvPicPr>
            <p:cNvPr id="12" name="图片 11"/>
            <p:cNvPicPr>
              <a:picLocks noChangeAspect="1"/>
            </p:cNvPicPr>
            <p:nvPr/>
          </p:nvPicPr>
          <p:blipFill>
            <a:blip r:embed="rId6"/>
            <a:srcRect b="13797"/>
            <a:stretch>
              <a:fillRect/>
            </a:stretch>
          </p:blipFill>
          <p:spPr>
            <a:xfrm>
              <a:off x="13536" y="3299157"/>
              <a:ext cx="4151041" cy="1656760"/>
            </a:xfrm>
            <a:prstGeom prst="rect">
              <a:avLst/>
            </a:prstGeom>
          </p:spPr>
        </p:pic>
        <p:pic>
          <p:nvPicPr>
            <p:cNvPr id="13" name="图片 12"/>
            <p:cNvPicPr>
              <a:picLocks noChangeAspect="1"/>
            </p:cNvPicPr>
            <p:nvPr/>
          </p:nvPicPr>
          <p:blipFill>
            <a:blip r:embed="rId7"/>
            <a:srcRect b="13797"/>
            <a:stretch>
              <a:fillRect/>
            </a:stretch>
          </p:blipFill>
          <p:spPr>
            <a:xfrm>
              <a:off x="4529439" y="3299157"/>
              <a:ext cx="3475464" cy="1656760"/>
            </a:xfrm>
            <a:prstGeom prst="rect">
              <a:avLst/>
            </a:prstGeom>
          </p:spPr>
        </p:pic>
        <p:pic>
          <p:nvPicPr>
            <p:cNvPr id="14" name="图片 13"/>
            <p:cNvPicPr>
              <a:picLocks noChangeAspect="1"/>
            </p:cNvPicPr>
            <p:nvPr/>
          </p:nvPicPr>
          <p:blipFill>
            <a:blip r:embed="rId8"/>
            <a:srcRect b="11986"/>
            <a:stretch>
              <a:fillRect/>
            </a:stretch>
          </p:blipFill>
          <p:spPr>
            <a:xfrm>
              <a:off x="8591927" y="3299157"/>
              <a:ext cx="3155882" cy="1691577"/>
            </a:xfrm>
            <a:prstGeom prst="rect">
              <a:avLst/>
            </a:prstGeom>
          </p:spPr>
        </p:pic>
      </p:grpSp>
      <p:grpSp>
        <p:nvGrpSpPr>
          <p:cNvPr id="16" name="组合 15"/>
          <p:cNvGrpSpPr/>
          <p:nvPr/>
        </p:nvGrpSpPr>
        <p:grpSpPr>
          <a:xfrm>
            <a:off x="536949" y="4809067"/>
            <a:ext cx="11576265" cy="1922134"/>
            <a:chOff x="151622" y="3299157"/>
            <a:chExt cx="11901316" cy="1976105"/>
          </a:xfrm>
        </p:grpSpPr>
        <p:pic>
          <p:nvPicPr>
            <p:cNvPr id="22" name="图片 21"/>
            <p:cNvPicPr>
              <a:picLocks noChangeAspect="1"/>
            </p:cNvPicPr>
            <p:nvPr/>
          </p:nvPicPr>
          <p:blipFill>
            <a:blip r:embed="rId9"/>
            <a:srcRect b="11231"/>
            <a:stretch>
              <a:fillRect/>
            </a:stretch>
          </p:blipFill>
          <p:spPr>
            <a:xfrm>
              <a:off x="151622" y="3299157"/>
              <a:ext cx="3713131" cy="1971054"/>
            </a:xfrm>
            <a:prstGeom prst="rect">
              <a:avLst/>
            </a:prstGeom>
          </p:spPr>
        </p:pic>
        <p:pic>
          <p:nvPicPr>
            <p:cNvPr id="23" name="图片 22"/>
            <p:cNvPicPr>
              <a:picLocks noChangeAspect="1"/>
            </p:cNvPicPr>
            <p:nvPr/>
          </p:nvPicPr>
          <p:blipFill>
            <a:blip r:embed="rId10"/>
            <a:srcRect b="13043"/>
            <a:stretch>
              <a:fillRect/>
            </a:stretch>
          </p:blipFill>
          <p:spPr>
            <a:xfrm>
              <a:off x="4529438" y="3299157"/>
              <a:ext cx="3356749" cy="1976105"/>
            </a:xfrm>
            <a:prstGeom prst="rect">
              <a:avLst/>
            </a:prstGeom>
          </p:spPr>
        </p:pic>
        <p:pic>
          <p:nvPicPr>
            <p:cNvPr id="24" name="图片 23"/>
            <p:cNvPicPr>
              <a:picLocks noChangeAspect="1"/>
            </p:cNvPicPr>
            <p:nvPr/>
          </p:nvPicPr>
          <p:blipFill>
            <a:blip r:embed="rId11"/>
            <a:srcRect b="14855"/>
            <a:stretch>
              <a:fillRect/>
            </a:stretch>
          </p:blipFill>
          <p:spPr>
            <a:xfrm>
              <a:off x="8507851" y="3299157"/>
              <a:ext cx="3545087" cy="149715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3108226"/>
            <a:ext cx="12192000" cy="3749774"/>
          </a:xfrm>
          <a:prstGeom prst="rect">
            <a:avLst/>
          </a:prstGeom>
          <a:gradFill flip="none" rotWithShape="1">
            <a:gsLst>
              <a:gs pos="51000">
                <a:srgbClr val="DE231C"/>
              </a:gs>
              <a:gs pos="80000">
                <a:srgbClr val="DE231C"/>
              </a:gs>
              <a:gs pos="26000">
                <a:srgbClr val="F8EDA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习近平强军思想</a:t>
            </a:r>
            <a:endParaRPr kumimoji="0" lang="zh-CN" altLang="en-US" sz="2400" b="0" i="0" u="none" strike="noStrike" kern="1200" cap="none" spc="0" normalizeH="0" baseline="0" noProof="0" dirty="0">
              <a:ln>
                <a:noFill/>
              </a:ln>
              <a:solidFill>
                <a:srgbClr val="5C83A4">
                  <a:lumMod val="50000"/>
                </a:srgbClr>
              </a:solidFill>
              <a:effectLst/>
              <a:uLnTx/>
              <a:uFillTx/>
              <a:latin typeface="微软雅黑" panose="020B0503020204020204" pitchFamily="34" charset="-122"/>
              <a:ea typeface="微软雅黑" panose="020B0503020204020204" pitchFamily="34" charset="-122"/>
              <a:cs typeface="+mn-cs"/>
            </a:endParaRPr>
          </a:p>
        </p:txBody>
      </p:sp>
      <p:cxnSp>
        <p:nvCxnSpPr>
          <p:cNvPr id="28" name="直接连接符 27"/>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2168242" y="1381689"/>
            <a:ext cx="7855516" cy="1103325"/>
            <a:chOff x="2421090" y="985151"/>
            <a:chExt cx="7855516" cy="1103325"/>
          </a:xfrm>
        </p:grpSpPr>
        <p:grpSp>
          <p:nvGrpSpPr>
            <p:cNvPr id="30" name="组合 29"/>
            <p:cNvGrpSpPr/>
            <p:nvPr/>
          </p:nvGrpSpPr>
          <p:grpSpPr>
            <a:xfrm>
              <a:off x="2421090" y="985151"/>
              <a:ext cx="7855516" cy="1103325"/>
              <a:chOff x="2867908" y="-1174188"/>
              <a:chExt cx="7855516" cy="1103325"/>
            </a:xfrm>
          </p:grpSpPr>
          <p:sp>
            <p:nvSpPr>
              <p:cNvPr id="32" name="任意多边形: 形状 3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3" name="矩形 32"/>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4" name="任意多边形: 形状 33"/>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31" name="矩形 30"/>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（一）强国必须强军，军强才能国安</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习近平强军思想的原创性贡献与时代价值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3" name="组合 2"/>
            <p:cNvGrpSpPr/>
            <p:nvPr/>
          </p:nvGrpSpPr>
          <p:grpSpPr>
            <a:xfrm>
              <a:off x="-278604" y="-259888"/>
              <a:ext cx="12788415" cy="1349652"/>
              <a:chOff x="-278604" y="-259888"/>
              <a:chExt cx="12788415" cy="1349652"/>
            </a:xfrm>
          </p:grpSpPr>
          <p:sp>
            <p:nvSpPr>
              <p:cNvPr id="7" name="椭圆 6"/>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9" name="直接连接符 8"/>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4" name="矩形 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5"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70" name="组合 69"/>
          <p:cNvGrpSpPr/>
          <p:nvPr/>
        </p:nvGrpSpPr>
        <p:grpSpPr>
          <a:xfrm>
            <a:off x="278129" y="3197558"/>
            <a:ext cx="5664297" cy="3619803"/>
            <a:chOff x="29934" y="3197558"/>
            <a:chExt cx="5664297" cy="3619803"/>
          </a:xfrm>
        </p:grpSpPr>
        <p:pic>
          <p:nvPicPr>
            <p:cNvPr id="13" name="图片 12"/>
            <p:cNvPicPr>
              <a:picLocks noChangeAspect="1"/>
            </p:cNvPicPr>
            <p:nvPr/>
          </p:nvPicPr>
          <p:blipFill>
            <a:blip r:embed="rId6"/>
            <a:srcRect t="-374" b="-762"/>
            <a:stretch>
              <a:fillRect/>
            </a:stretch>
          </p:blipFill>
          <p:spPr>
            <a:xfrm>
              <a:off x="29936" y="3197558"/>
              <a:ext cx="2654012" cy="1299138"/>
            </a:xfrm>
            <a:prstGeom prst="rect">
              <a:avLst/>
            </a:prstGeom>
          </p:spPr>
        </p:pic>
        <p:pic>
          <p:nvPicPr>
            <p:cNvPr id="16" name="图片 15"/>
            <p:cNvPicPr>
              <a:picLocks noChangeAspect="1"/>
            </p:cNvPicPr>
            <p:nvPr/>
          </p:nvPicPr>
          <p:blipFill>
            <a:blip r:embed="rId7"/>
            <a:srcRect l="2707" r="2707"/>
            <a:stretch>
              <a:fillRect/>
            </a:stretch>
          </p:blipFill>
          <p:spPr>
            <a:xfrm>
              <a:off x="2938949" y="3197558"/>
              <a:ext cx="2654012" cy="1299138"/>
            </a:xfrm>
            <a:prstGeom prst="rect">
              <a:avLst/>
            </a:prstGeom>
          </p:spPr>
        </p:pic>
        <p:pic>
          <p:nvPicPr>
            <p:cNvPr id="22" name="图片 21"/>
            <p:cNvPicPr>
              <a:picLocks noChangeAspect="1"/>
            </p:cNvPicPr>
            <p:nvPr/>
          </p:nvPicPr>
          <p:blipFill>
            <a:blip r:embed="rId8"/>
            <a:srcRect l="-277" r="-277"/>
            <a:stretch>
              <a:fillRect/>
            </a:stretch>
          </p:blipFill>
          <p:spPr>
            <a:xfrm>
              <a:off x="29934" y="4411803"/>
              <a:ext cx="2946735" cy="1283579"/>
            </a:xfrm>
            <a:prstGeom prst="rect">
              <a:avLst/>
            </a:prstGeom>
          </p:spPr>
        </p:pic>
        <p:pic>
          <p:nvPicPr>
            <p:cNvPr id="23" name="图片 22"/>
            <p:cNvPicPr>
              <a:picLocks noChangeAspect="1"/>
            </p:cNvPicPr>
            <p:nvPr/>
          </p:nvPicPr>
          <p:blipFill>
            <a:blip r:embed="rId9"/>
            <a:srcRect l="-116" r="-116"/>
            <a:stretch>
              <a:fillRect/>
            </a:stretch>
          </p:blipFill>
          <p:spPr>
            <a:xfrm>
              <a:off x="2835326" y="4571230"/>
              <a:ext cx="2858905" cy="1049618"/>
            </a:xfrm>
            <a:prstGeom prst="rect">
              <a:avLst/>
            </a:prstGeom>
          </p:spPr>
        </p:pic>
        <p:pic>
          <p:nvPicPr>
            <p:cNvPr id="24" name="图片 23"/>
            <p:cNvPicPr>
              <a:picLocks noChangeAspect="1"/>
            </p:cNvPicPr>
            <p:nvPr/>
          </p:nvPicPr>
          <p:blipFill>
            <a:blip r:embed="rId10"/>
            <a:srcRect t="-459" b="61178"/>
            <a:stretch>
              <a:fillRect/>
            </a:stretch>
          </p:blipFill>
          <p:spPr>
            <a:xfrm>
              <a:off x="29934" y="5680015"/>
              <a:ext cx="2749127" cy="570178"/>
            </a:xfrm>
            <a:prstGeom prst="rect">
              <a:avLst/>
            </a:prstGeom>
          </p:spPr>
        </p:pic>
        <p:grpSp>
          <p:nvGrpSpPr>
            <p:cNvPr id="43" name="组合 42"/>
            <p:cNvGrpSpPr/>
            <p:nvPr/>
          </p:nvGrpSpPr>
          <p:grpSpPr>
            <a:xfrm>
              <a:off x="207103" y="6268337"/>
              <a:ext cx="4872317" cy="549024"/>
              <a:chOff x="207103" y="6268337"/>
              <a:chExt cx="4872317" cy="549024"/>
            </a:xfrm>
          </p:grpSpPr>
          <p:pic>
            <p:nvPicPr>
              <p:cNvPr id="38" name="图片 37"/>
              <p:cNvPicPr>
                <a:picLocks noChangeAspect="1"/>
              </p:cNvPicPr>
              <p:nvPr/>
            </p:nvPicPr>
            <p:blipFill>
              <a:blip r:embed="rId10"/>
              <a:srcRect l="6565" t="40752" r="7681" b="44833"/>
              <a:stretch>
                <a:fillRect/>
              </a:stretch>
            </p:blipFill>
            <p:spPr>
              <a:xfrm>
                <a:off x="245037" y="6268337"/>
                <a:ext cx="2452915" cy="217715"/>
              </a:xfrm>
              <a:prstGeom prst="rect">
                <a:avLst/>
              </a:prstGeom>
            </p:spPr>
          </p:pic>
          <p:pic>
            <p:nvPicPr>
              <p:cNvPr id="39" name="图片 38"/>
              <p:cNvPicPr>
                <a:picLocks noChangeAspect="1"/>
              </p:cNvPicPr>
              <p:nvPr/>
            </p:nvPicPr>
            <p:blipFill>
              <a:blip r:embed="rId10"/>
              <a:srcRect l="7761" t="54045" r="8905" b="35264"/>
              <a:stretch>
                <a:fillRect/>
              </a:stretch>
            </p:blipFill>
            <p:spPr>
              <a:xfrm>
                <a:off x="2658192" y="6307636"/>
                <a:ext cx="2421228" cy="164000"/>
              </a:xfrm>
              <a:prstGeom prst="rect">
                <a:avLst/>
              </a:prstGeom>
            </p:spPr>
          </p:pic>
          <p:pic>
            <p:nvPicPr>
              <p:cNvPr id="40" name="图片 39"/>
              <p:cNvPicPr>
                <a:picLocks noChangeAspect="1"/>
              </p:cNvPicPr>
              <p:nvPr/>
            </p:nvPicPr>
            <p:blipFill>
              <a:blip r:embed="rId10"/>
              <a:srcRect l="7761" t="64539" r="8905" b="24770"/>
              <a:stretch>
                <a:fillRect/>
              </a:stretch>
            </p:blipFill>
            <p:spPr>
              <a:xfrm>
                <a:off x="224084" y="6480385"/>
                <a:ext cx="2421228" cy="164000"/>
              </a:xfrm>
              <a:prstGeom prst="rect">
                <a:avLst/>
              </a:prstGeom>
            </p:spPr>
          </p:pic>
          <p:pic>
            <p:nvPicPr>
              <p:cNvPr id="41" name="图片 40"/>
              <p:cNvPicPr>
                <a:picLocks noChangeAspect="1"/>
              </p:cNvPicPr>
              <p:nvPr/>
            </p:nvPicPr>
            <p:blipFill>
              <a:blip r:embed="rId10"/>
              <a:srcRect l="7761" t="74427" r="8905" b="14882"/>
              <a:stretch>
                <a:fillRect/>
              </a:stretch>
            </p:blipFill>
            <p:spPr>
              <a:xfrm>
                <a:off x="2653032" y="6473946"/>
                <a:ext cx="2421228" cy="164000"/>
              </a:xfrm>
              <a:prstGeom prst="rect">
                <a:avLst/>
              </a:prstGeom>
            </p:spPr>
          </p:pic>
          <p:pic>
            <p:nvPicPr>
              <p:cNvPr id="42" name="图片 41"/>
              <p:cNvPicPr>
                <a:picLocks noChangeAspect="1"/>
              </p:cNvPicPr>
              <p:nvPr/>
            </p:nvPicPr>
            <p:blipFill>
              <a:blip r:embed="rId10"/>
              <a:srcRect l="7761" t="85918" r="8905" b="3391"/>
              <a:stretch>
                <a:fillRect/>
              </a:stretch>
            </p:blipFill>
            <p:spPr>
              <a:xfrm>
                <a:off x="207103" y="6653361"/>
                <a:ext cx="2421228" cy="164000"/>
              </a:xfrm>
              <a:prstGeom prst="rect">
                <a:avLst/>
              </a:prstGeom>
            </p:spPr>
          </p:pic>
        </p:grpSp>
      </p:grpSp>
      <p:grpSp>
        <p:nvGrpSpPr>
          <p:cNvPr id="52" name="组合 51"/>
          <p:cNvGrpSpPr/>
          <p:nvPr/>
        </p:nvGrpSpPr>
        <p:grpSpPr>
          <a:xfrm>
            <a:off x="7541423" y="3007730"/>
            <a:ext cx="3804120" cy="3804120"/>
            <a:chOff x="6211524" y="1020454"/>
            <a:chExt cx="5400000" cy="5400000"/>
          </a:xfrm>
        </p:grpSpPr>
        <p:sp>
          <p:nvSpPr>
            <p:cNvPr id="44" name="椭圆 43"/>
            <p:cNvSpPr/>
            <p:nvPr/>
          </p:nvSpPr>
          <p:spPr>
            <a:xfrm>
              <a:off x="6211524" y="1020454"/>
              <a:ext cx="5400000" cy="540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ea"/>
                <a:cs typeface="+mn-ea"/>
                <a:sym typeface="+mn-lt"/>
              </a:endParaRPr>
            </a:p>
          </p:txBody>
        </p:sp>
        <p:sp>
          <p:nvSpPr>
            <p:cNvPr id="45" name="椭圆 44"/>
            <p:cNvSpPr/>
            <p:nvPr/>
          </p:nvSpPr>
          <p:spPr>
            <a:xfrm>
              <a:off x="7823635" y="2632565"/>
              <a:ext cx="2175778" cy="2175778"/>
            </a:xfrm>
            <a:prstGeom prst="ellipse">
              <a:avLst/>
            </a:prstGeom>
            <a:gradFill flip="none" rotWithShape="1">
              <a:gsLst>
                <a:gs pos="100000">
                  <a:srgbClr val="F8EDA0"/>
                </a:gs>
                <a:gs pos="60000">
                  <a:srgbClr val="F8EDA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mn-ea"/>
                <a:cs typeface="+mn-ea"/>
                <a:sym typeface="+mn-lt"/>
              </a:endParaRPr>
            </a:p>
          </p:txBody>
        </p:sp>
        <p:sp>
          <p:nvSpPr>
            <p:cNvPr id="46" name="椭圆 45"/>
            <p:cNvSpPr/>
            <p:nvPr/>
          </p:nvSpPr>
          <p:spPr>
            <a:xfrm>
              <a:off x="8137524" y="2928369"/>
              <a:ext cx="1548000" cy="1548000"/>
            </a:xfrm>
            <a:prstGeom prst="ellipse">
              <a:avLst/>
            </a:prstGeom>
            <a:gradFill flip="none" rotWithShape="1">
              <a:gsLst>
                <a:gs pos="35000">
                  <a:schemeClr val="bg1"/>
                </a:gs>
                <a:gs pos="100000">
                  <a:schemeClr val="accent4">
                    <a:lumMod val="60000"/>
                    <a:lumOff val="40000"/>
                  </a:schemeClr>
                </a:gs>
              </a:gsLst>
              <a:lin ang="8100000" scaled="1"/>
              <a:tileRect/>
            </a:gradFill>
            <a:ln>
              <a:noFill/>
            </a:ln>
            <a:effectLst>
              <a:outerShdw blurRad="76200" dist="50800" dir="540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0" i="0" u="none" strike="noStrike" kern="1200" cap="none" spc="0" normalizeH="0" baseline="0" noProof="0" dirty="0">
                <a:ln>
                  <a:noFill/>
                </a:ln>
                <a:solidFill>
                  <a:prstClr val="white"/>
                </a:solidFill>
                <a:effectLst/>
                <a:uLnTx/>
                <a:uFillTx/>
                <a:latin typeface="+mn-ea"/>
                <a:cs typeface="+mn-ea"/>
                <a:sym typeface="+mn-lt"/>
              </a:endParaRPr>
            </a:p>
          </p:txBody>
        </p:sp>
        <p:sp>
          <p:nvSpPr>
            <p:cNvPr id="47" name="椭圆 46"/>
            <p:cNvSpPr/>
            <p:nvPr/>
          </p:nvSpPr>
          <p:spPr>
            <a:xfrm>
              <a:off x="6914897" y="1687801"/>
              <a:ext cx="1356155" cy="1356152"/>
            </a:xfrm>
            <a:prstGeom prst="ellipse">
              <a:avLst/>
            </a:prstGeom>
            <a:solidFill>
              <a:schemeClr val="bg1"/>
            </a:solidFill>
            <a:ln>
              <a:solidFill>
                <a:srgbClr val="F8EDA0"/>
              </a:solidFill>
            </a:ln>
            <a:effectLst>
              <a:outerShdw blurRad="381000" dist="317500" dir="540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i="0" u="none" strike="noStrike" kern="1200" cap="none" spc="0" normalizeH="0" baseline="0" noProof="0" dirty="0">
                <a:ln>
                  <a:noFill/>
                </a:ln>
                <a:solidFill>
                  <a:prstClr val="black"/>
                </a:solidFill>
                <a:effectLst/>
                <a:uLnTx/>
                <a:uFillTx/>
                <a:latin typeface="+mn-ea"/>
                <a:cs typeface="+mn-ea"/>
                <a:sym typeface="+mn-lt"/>
              </a:endParaRPr>
            </a:p>
          </p:txBody>
        </p:sp>
        <p:sp>
          <p:nvSpPr>
            <p:cNvPr id="48" name="椭圆 47"/>
            <p:cNvSpPr/>
            <p:nvPr/>
          </p:nvSpPr>
          <p:spPr>
            <a:xfrm>
              <a:off x="9171795" y="1368124"/>
              <a:ext cx="1356155" cy="1356152"/>
            </a:xfrm>
            <a:prstGeom prst="ellipse">
              <a:avLst/>
            </a:prstGeom>
            <a:solidFill>
              <a:schemeClr val="bg1"/>
            </a:solidFill>
            <a:ln>
              <a:solidFill>
                <a:srgbClr val="F8EDA0"/>
              </a:solidFill>
            </a:ln>
            <a:effectLst>
              <a:outerShdw blurRad="381000" dist="317500" dir="540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i="0" u="none" strike="noStrike" kern="1200" cap="none" spc="0" normalizeH="0" baseline="0" noProof="0" dirty="0">
                <a:ln>
                  <a:noFill/>
                </a:ln>
                <a:solidFill>
                  <a:prstClr val="black"/>
                </a:solidFill>
                <a:effectLst/>
                <a:uLnTx/>
                <a:uFillTx/>
                <a:latin typeface="+mn-ea"/>
                <a:cs typeface="+mn-ea"/>
                <a:sym typeface="+mn-lt"/>
              </a:endParaRPr>
            </a:p>
          </p:txBody>
        </p:sp>
        <p:sp>
          <p:nvSpPr>
            <p:cNvPr id="49" name="椭圆 48"/>
            <p:cNvSpPr/>
            <p:nvPr/>
          </p:nvSpPr>
          <p:spPr>
            <a:xfrm>
              <a:off x="10079111" y="3438182"/>
              <a:ext cx="1356155" cy="1356152"/>
            </a:xfrm>
            <a:prstGeom prst="ellipse">
              <a:avLst/>
            </a:prstGeom>
            <a:solidFill>
              <a:schemeClr val="bg1"/>
            </a:solidFill>
            <a:ln>
              <a:solidFill>
                <a:srgbClr val="F8EDA0"/>
              </a:solidFill>
            </a:ln>
            <a:effectLst>
              <a:outerShdw blurRad="381000" dist="317500" dir="540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i="0" u="none" strike="noStrike" kern="1200" cap="none" spc="0" normalizeH="0" baseline="0" noProof="0" dirty="0">
                <a:ln>
                  <a:noFill/>
                </a:ln>
                <a:solidFill>
                  <a:prstClr val="black"/>
                </a:solidFill>
                <a:effectLst/>
                <a:uLnTx/>
                <a:uFillTx/>
                <a:latin typeface="+mn-ea"/>
                <a:cs typeface="+mn-ea"/>
                <a:sym typeface="+mn-lt"/>
              </a:endParaRPr>
            </a:p>
          </p:txBody>
        </p:sp>
        <p:sp>
          <p:nvSpPr>
            <p:cNvPr id="50" name="椭圆 49"/>
            <p:cNvSpPr/>
            <p:nvPr/>
          </p:nvSpPr>
          <p:spPr>
            <a:xfrm>
              <a:off x="6449840" y="3738077"/>
              <a:ext cx="1356155" cy="1356152"/>
            </a:xfrm>
            <a:prstGeom prst="ellipse">
              <a:avLst/>
            </a:prstGeom>
            <a:solidFill>
              <a:schemeClr val="bg1"/>
            </a:solidFill>
            <a:ln>
              <a:solidFill>
                <a:srgbClr val="F8EDA0"/>
              </a:solidFill>
            </a:ln>
            <a:effectLst>
              <a:outerShdw blurRad="381000" dist="317500" dir="540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i="0" u="none" strike="noStrike" kern="1200" cap="none" spc="0" normalizeH="0" baseline="0" noProof="0" dirty="0">
                <a:ln>
                  <a:noFill/>
                </a:ln>
                <a:solidFill>
                  <a:prstClr val="black"/>
                </a:solidFill>
                <a:effectLst/>
                <a:uLnTx/>
                <a:uFillTx/>
                <a:latin typeface="+mn-ea"/>
                <a:cs typeface="+mn-ea"/>
                <a:sym typeface="+mn-lt"/>
              </a:endParaRPr>
            </a:p>
          </p:txBody>
        </p:sp>
        <p:sp>
          <p:nvSpPr>
            <p:cNvPr id="51" name="椭圆 50"/>
            <p:cNvSpPr/>
            <p:nvPr/>
          </p:nvSpPr>
          <p:spPr>
            <a:xfrm>
              <a:off x="8264477" y="4870967"/>
              <a:ext cx="1356155" cy="1356152"/>
            </a:xfrm>
            <a:prstGeom prst="ellipse">
              <a:avLst/>
            </a:prstGeom>
            <a:solidFill>
              <a:schemeClr val="bg1"/>
            </a:solidFill>
            <a:ln>
              <a:solidFill>
                <a:srgbClr val="F8EDA0"/>
              </a:solidFill>
            </a:ln>
            <a:effectLst>
              <a:outerShdw blurRad="381000" dist="317500" dir="5400000" algn="ctr" rotWithShape="0">
                <a:schemeClr val="accent4">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altLang="zh-CN" i="0" u="none" strike="noStrike" kern="1200" cap="none" spc="0" normalizeH="0" baseline="0" noProof="0" dirty="0">
                <a:ln>
                  <a:noFill/>
                </a:ln>
                <a:solidFill>
                  <a:prstClr val="black"/>
                </a:solidFill>
                <a:effectLst/>
                <a:uLnTx/>
                <a:uFillTx/>
                <a:latin typeface="+mn-ea"/>
                <a:cs typeface="+mn-ea"/>
                <a:sym typeface="+mn-lt"/>
              </a:endParaRPr>
            </a:p>
          </p:txBody>
        </p:sp>
      </p:grpSp>
      <p:sp>
        <p:nvSpPr>
          <p:cNvPr id="54" name="文本框 53"/>
          <p:cNvSpPr txBox="1"/>
          <p:nvPr/>
        </p:nvSpPr>
        <p:spPr>
          <a:xfrm>
            <a:off x="8890280" y="4584430"/>
            <a:ext cx="1089542"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2"/>
                </a:solidFill>
                <a:effectLst/>
                <a:uLnTx/>
                <a:uFillTx/>
                <a:latin typeface="Arial" panose="020B0604020202020204"/>
                <a:ea typeface="黑体" panose="02010609060101010101" pitchFamily="49" charset="-122"/>
                <a:cs typeface="+mn-cs"/>
              </a:rPr>
              <a:t>“五个</a:t>
            </a:r>
            <a:endParaRPr kumimoji="0" lang="en-US" altLang="zh-CN" sz="1800" b="1" i="0" u="none" strike="noStrike" kern="1200" cap="none" spc="0" normalizeH="0" baseline="0" noProof="0" dirty="0">
              <a:ln>
                <a:noFill/>
              </a:ln>
              <a:solidFill>
                <a:schemeClr val="tx2"/>
              </a:solidFill>
              <a:effectLst/>
              <a:uLnTx/>
              <a:uFillTx/>
              <a:latin typeface="Arial" panose="020B0604020202020204"/>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tx2"/>
                </a:solidFill>
                <a:effectLst/>
                <a:uLnTx/>
                <a:uFillTx/>
                <a:latin typeface="Arial" panose="020B0604020202020204"/>
                <a:ea typeface="黑体" panose="02010609060101010101" pitchFamily="49" charset="-122"/>
                <a:cs typeface="+mn-cs"/>
              </a:rPr>
              <a:t>坚持”</a:t>
            </a:r>
            <a:endParaRPr kumimoji="0" lang="en-US" altLang="zh-CN" sz="1800" b="1" i="0" u="none" strike="noStrike" kern="1200" cap="none" spc="0" normalizeH="0" baseline="0" noProof="0" dirty="0">
              <a:ln>
                <a:noFill/>
              </a:ln>
              <a:solidFill>
                <a:schemeClr val="tx2"/>
              </a:solidFill>
              <a:effectLst/>
              <a:uLnTx/>
              <a:uFillTx/>
              <a:latin typeface="Arial" panose="020B0604020202020204"/>
              <a:ea typeface="黑体" panose="02010609060101010101" pitchFamily="49" charset="-122"/>
              <a:cs typeface="+mn-cs"/>
            </a:endParaRPr>
          </a:p>
        </p:txBody>
      </p:sp>
      <p:sp>
        <p:nvSpPr>
          <p:cNvPr id="56" name="文本框 55"/>
          <p:cNvSpPr txBox="1"/>
          <p:nvPr/>
        </p:nvSpPr>
        <p:spPr>
          <a:xfrm>
            <a:off x="7989285" y="3616264"/>
            <a:ext cx="107633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坚持</a:t>
            </a:r>
            <a:endParaRPr kumimoji="0" lang="en-US" altLang="zh-CN"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敢打必胜</a:t>
            </a:r>
            <a:endPar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p:txBody>
      </p:sp>
      <p:sp>
        <p:nvSpPr>
          <p:cNvPr id="57" name="文本框 56"/>
          <p:cNvSpPr txBox="1"/>
          <p:nvPr/>
        </p:nvSpPr>
        <p:spPr>
          <a:xfrm>
            <a:off x="9543765" y="3394196"/>
            <a:ext cx="107633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坚持</a:t>
            </a:r>
            <a:endParaRPr kumimoji="0" lang="en-US" altLang="zh-CN"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政治引领</a:t>
            </a:r>
            <a:endPar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p:txBody>
      </p:sp>
      <p:sp>
        <p:nvSpPr>
          <p:cNvPr id="58" name="文本框 57"/>
          <p:cNvSpPr txBox="1"/>
          <p:nvPr/>
        </p:nvSpPr>
        <p:spPr>
          <a:xfrm>
            <a:off x="10209971" y="4870299"/>
            <a:ext cx="107633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坚持</a:t>
            </a:r>
            <a:endParaRPr kumimoji="0" lang="en-US" altLang="zh-CN"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以武止戈</a:t>
            </a:r>
            <a:endPar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p:txBody>
      </p:sp>
      <p:sp>
        <p:nvSpPr>
          <p:cNvPr id="59" name="文本框 58"/>
          <p:cNvSpPr txBox="1"/>
          <p:nvPr/>
        </p:nvSpPr>
        <p:spPr>
          <a:xfrm>
            <a:off x="8921294" y="5874899"/>
            <a:ext cx="107633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坚持</a:t>
            </a:r>
            <a:endParaRPr kumimoji="0" lang="en-US" altLang="zh-CN"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积极进取</a:t>
            </a:r>
            <a:endPar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p:txBody>
      </p:sp>
      <p:sp>
        <p:nvSpPr>
          <p:cNvPr id="69" name="文本框 68"/>
          <p:cNvSpPr txBox="1"/>
          <p:nvPr/>
        </p:nvSpPr>
        <p:spPr>
          <a:xfrm>
            <a:off x="7634296" y="5084938"/>
            <a:ext cx="1076338"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坚持</a:t>
            </a:r>
            <a:endParaRPr kumimoji="0" lang="en-US" altLang="zh-CN"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rPr>
              <a:t>统筹兼顾</a:t>
            </a:r>
            <a:endParaRPr kumimoji="0" lang="zh-CN" altLang="en-US" sz="1600" b="1"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（一）强国必须强军，军强才能国安</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习近平强军思想的原创性贡献与时代价值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12" name="矩形 11"/>
          <p:cNvSpPr/>
          <p:nvPr/>
        </p:nvSpPr>
        <p:spPr>
          <a:xfrm>
            <a:off x="2029523" y="2634041"/>
            <a:ext cx="8106936"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习近平强军思想是党的军事指导理论创新发展的最新成果，开创了当代中国马克思主义军事理论和军事实践的新境界</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grpSp>
        <p:nvGrpSpPr>
          <p:cNvPr id="15" name="组合 14"/>
          <p:cNvGrpSpPr/>
          <p:nvPr/>
        </p:nvGrpSpPr>
        <p:grpSpPr>
          <a:xfrm>
            <a:off x="0" y="3020989"/>
            <a:ext cx="12192000" cy="0"/>
            <a:chOff x="0" y="2864873"/>
            <a:chExt cx="30786151" cy="0"/>
          </a:xfrm>
        </p:grpSpPr>
        <p:cxnSp>
          <p:nvCxnSpPr>
            <p:cNvPr id="13" name="直接连接符 12"/>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26186369" y="2864873"/>
              <a:ext cx="4599782"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51" name="组合 50"/>
          <p:cNvGrpSpPr/>
          <p:nvPr/>
        </p:nvGrpSpPr>
        <p:grpSpPr>
          <a:xfrm>
            <a:off x="-13930" y="3512042"/>
            <a:ext cx="12205929" cy="3361582"/>
            <a:chOff x="-13929" y="3922819"/>
            <a:chExt cx="12017268" cy="2912011"/>
          </a:xfrm>
          <a:gradFill flip="none" rotWithShape="1">
            <a:gsLst>
              <a:gs pos="0">
                <a:schemeClr val="accent1">
                  <a:tint val="66000"/>
                  <a:satMod val="160000"/>
                </a:schemeClr>
              </a:gs>
              <a:gs pos="50000">
                <a:schemeClr val="accent1">
                  <a:tint val="44500"/>
                  <a:satMod val="160000"/>
                </a:schemeClr>
              </a:gs>
              <a:gs pos="100000">
                <a:schemeClr val="accent1">
                  <a:tint val="23500"/>
                  <a:satMod val="160000"/>
                  <a:alpha val="0"/>
                </a:schemeClr>
              </a:gs>
            </a:gsLst>
            <a:lin ang="5400000" scaled="1"/>
            <a:tileRect/>
          </a:gradFill>
        </p:grpSpPr>
        <p:sp>
          <p:nvSpPr>
            <p:cNvPr id="46" name="任意多边形: 形状 45"/>
            <p:cNvSpPr/>
            <p:nvPr/>
          </p:nvSpPr>
          <p:spPr>
            <a:xfrm>
              <a:off x="-13929" y="3922819"/>
              <a:ext cx="3959161" cy="2912010"/>
            </a:xfrm>
            <a:custGeom>
              <a:avLst/>
              <a:gdLst>
                <a:gd name="connsiteX0" fmla="*/ 17474 w 3959161"/>
                <a:gd name="connsiteY0" fmla="*/ 0 h 2912010"/>
                <a:gd name="connsiteX1" fmla="*/ 295358 w 3959161"/>
                <a:gd name="connsiteY1" fmla="*/ 60308 h 2912010"/>
                <a:gd name="connsiteX2" fmla="*/ 3684538 w 3959161"/>
                <a:gd name="connsiteY2" fmla="*/ 445121 h 2912010"/>
                <a:gd name="connsiteX3" fmla="*/ 3941687 w 3959161"/>
                <a:gd name="connsiteY3" fmla="*/ 458526 h 2912010"/>
                <a:gd name="connsiteX4" fmla="*/ 3941687 w 3959161"/>
                <a:gd name="connsiteY4" fmla="*/ 2894536 h 2912010"/>
                <a:gd name="connsiteX5" fmla="*/ 3959161 w 3959161"/>
                <a:gd name="connsiteY5" fmla="*/ 2912010 h 2912010"/>
                <a:gd name="connsiteX6" fmla="*/ 0 w 3959161"/>
                <a:gd name="connsiteY6" fmla="*/ 2912010 h 2912010"/>
                <a:gd name="connsiteX7" fmla="*/ 17474 w 3959161"/>
                <a:gd name="connsiteY7" fmla="*/ 2894536 h 2912010"/>
                <a:gd name="connsiteX8" fmla="*/ 17474 w 3959161"/>
                <a:gd name="connsiteY8" fmla="*/ 0 h 2912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9161" h="2912010">
                  <a:moveTo>
                    <a:pt x="17474" y="0"/>
                  </a:moveTo>
                  <a:lnTo>
                    <a:pt x="295358" y="60308"/>
                  </a:lnTo>
                  <a:cubicBezTo>
                    <a:pt x="1179685" y="234213"/>
                    <a:pt x="2347753" y="368707"/>
                    <a:pt x="3684538" y="445121"/>
                  </a:cubicBezTo>
                  <a:lnTo>
                    <a:pt x="3941687" y="458526"/>
                  </a:lnTo>
                  <a:lnTo>
                    <a:pt x="3941687" y="2894536"/>
                  </a:lnTo>
                  <a:cubicBezTo>
                    <a:pt x="3941687" y="2904187"/>
                    <a:pt x="3949510" y="2912010"/>
                    <a:pt x="3959161" y="2912010"/>
                  </a:cubicBezTo>
                  <a:lnTo>
                    <a:pt x="0" y="2912010"/>
                  </a:lnTo>
                  <a:cubicBezTo>
                    <a:pt x="9651" y="2912010"/>
                    <a:pt x="17474" y="2904187"/>
                    <a:pt x="17474" y="2894536"/>
                  </a:cubicBezTo>
                  <a:lnTo>
                    <a:pt x="17474" y="0"/>
                  </a:lnTo>
                  <a:close/>
                </a:path>
              </a:pathLst>
            </a:custGeom>
            <a:grpFill/>
            <a:ln>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75000"/>
                    </a:schemeClr>
                  </a:gs>
                </a:gsLst>
                <a:lin ang="16200000" scaled="0"/>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45" name="任意多边形: 形状 44"/>
            <p:cNvSpPr/>
            <p:nvPr/>
          </p:nvSpPr>
          <p:spPr>
            <a:xfrm>
              <a:off x="8044177" y="4019035"/>
              <a:ext cx="3959162" cy="2815794"/>
            </a:xfrm>
            <a:custGeom>
              <a:avLst/>
              <a:gdLst>
                <a:gd name="connsiteX0" fmla="*/ 3941688 w 3959162"/>
                <a:gd name="connsiteY0" fmla="*/ 0 h 2815794"/>
                <a:gd name="connsiteX1" fmla="*/ 3941688 w 3959162"/>
                <a:gd name="connsiteY1" fmla="*/ 2798320 h 2815794"/>
                <a:gd name="connsiteX2" fmla="*/ 3959162 w 3959162"/>
                <a:gd name="connsiteY2" fmla="*/ 2815794 h 2815794"/>
                <a:gd name="connsiteX3" fmla="*/ 0 w 3959162"/>
                <a:gd name="connsiteY3" fmla="*/ 2815794 h 2815794"/>
                <a:gd name="connsiteX4" fmla="*/ 17474 w 3959162"/>
                <a:gd name="connsiteY4" fmla="*/ 2798320 h 2815794"/>
                <a:gd name="connsiteX5" fmla="*/ 17474 w 3959162"/>
                <a:gd name="connsiteY5" fmla="*/ 384042 h 2815794"/>
                <a:gd name="connsiteX6" fmla="*/ 117949 w 3959162"/>
                <a:gd name="connsiteY6" fmla="*/ 380279 h 2815794"/>
                <a:gd name="connsiteX7" fmla="*/ 3644878 w 3959162"/>
                <a:gd name="connsiteY7" fmla="*/ 53000 h 2815794"/>
                <a:gd name="connsiteX8" fmla="*/ 3941688 w 3959162"/>
                <a:gd name="connsiteY8" fmla="*/ 0 h 2815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59162" h="2815794">
                  <a:moveTo>
                    <a:pt x="3941688" y="0"/>
                  </a:moveTo>
                  <a:lnTo>
                    <a:pt x="3941688" y="2798320"/>
                  </a:lnTo>
                  <a:cubicBezTo>
                    <a:pt x="3941688" y="2807971"/>
                    <a:pt x="3949511" y="2815794"/>
                    <a:pt x="3959162" y="2815794"/>
                  </a:cubicBezTo>
                  <a:lnTo>
                    <a:pt x="0" y="2815794"/>
                  </a:lnTo>
                  <a:cubicBezTo>
                    <a:pt x="9651" y="2815794"/>
                    <a:pt x="17474" y="2807971"/>
                    <a:pt x="17474" y="2798320"/>
                  </a:cubicBezTo>
                  <a:lnTo>
                    <a:pt x="17474" y="384042"/>
                  </a:lnTo>
                  <a:lnTo>
                    <a:pt x="117949" y="380279"/>
                  </a:lnTo>
                  <a:cubicBezTo>
                    <a:pt x="1473629" y="323672"/>
                    <a:pt x="2685114" y="208762"/>
                    <a:pt x="3644878" y="53000"/>
                  </a:cubicBezTo>
                  <a:lnTo>
                    <a:pt x="3941688" y="0"/>
                  </a:lnTo>
                  <a:close/>
                </a:path>
              </a:pathLst>
            </a:custGeom>
            <a:grpFill/>
            <a:ln>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75000"/>
                    </a:schemeClr>
                  </a:gs>
                </a:gsLst>
                <a:lin ang="16200000" scaled="0"/>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44" name="任意多边形: 形状 43"/>
            <p:cNvSpPr/>
            <p:nvPr/>
          </p:nvSpPr>
          <p:spPr>
            <a:xfrm>
              <a:off x="4015124" y="4386811"/>
              <a:ext cx="3959161" cy="2448019"/>
            </a:xfrm>
            <a:custGeom>
              <a:avLst/>
              <a:gdLst>
                <a:gd name="connsiteX0" fmla="*/ 17474 w 3959161"/>
                <a:gd name="connsiteY0" fmla="*/ 0 h 2448019"/>
                <a:gd name="connsiteX1" fmla="*/ 61467 w 3959161"/>
                <a:gd name="connsiteY1" fmla="*/ 2293 h 2448019"/>
                <a:gd name="connsiteX2" fmla="*/ 2219067 w 3959161"/>
                <a:gd name="connsiteY2" fmla="*/ 51919 h 2448019"/>
                <a:gd name="connsiteX3" fmla="*/ 3773776 w 3959161"/>
                <a:gd name="connsiteY3" fmla="*/ 26483 h 2448019"/>
                <a:gd name="connsiteX4" fmla="*/ 3941687 w 3959161"/>
                <a:gd name="connsiteY4" fmla="*/ 20194 h 2448019"/>
                <a:gd name="connsiteX5" fmla="*/ 3941687 w 3959161"/>
                <a:gd name="connsiteY5" fmla="*/ 2430545 h 2448019"/>
                <a:gd name="connsiteX6" fmla="*/ 3959161 w 3959161"/>
                <a:gd name="connsiteY6" fmla="*/ 2448019 h 2448019"/>
                <a:gd name="connsiteX7" fmla="*/ 0 w 3959161"/>
                <a:gd name="connsiteY7" fmla="*/ 2448019 h 2448019"/>
                <a:gd name="connsiteX8" fmla="*/ 17474 w 3959161"/>
                <a:gd name="connsiteY8" fmla="*/ 2430545 h 2448019"/>
                <a:gd name="connsiteX9" fmla="*/ 17474 w 3959161"/>
                <a:gd name="connsiteY9" fmla="*/ 0 h 2448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59161" h="2448019">
                  <a:moveTo>
                    <a:pt x="17474" y="0"/>
                  </a:moveTo>
                  <a:lnTo>
                    <a:pt x="61467" y="2293"/>
                  </a:lnTo>
                  <a:cubicBezTo>
                    <a:pt x="746156" y="34600"/>
                    <a:pt x="1470148" y="51919"/>
                    <a:pt x="2219067" y="51919"/>
                  </a:cubicBezTo>
                  <a:cubicBezTo>
                    <a:pt x="2751631" y="51919"/>
                    <a:pt x="3271591" y="43161"/>
                    <a:pt x="3773776" y="26483"/>
                  </a:cubicBezTo>
                  <a:lnTo>
                    <a:pt x="3941687" y="20194"/>
                  </a:lnTo>
                  <a:lnTo>
                    <a:pt x="3941687" y="2430545"/>
                  </a:lnTo>
                  <a:cubicBezTo>
                    <a:pt x="3941687" y="2440196"/>
                    <a:pt x="3949510" y="2448019"/>
                    <a:pt x="3959161" y="2448019"/>
                  </a:cubicBezTo>
                  <a:lnTo>
                    <a:pt x="0" y="2448019"/>
                  </a:lnTo>
                  <a:cubicBezTo>
                    <a:pt x="9651" y="2448019"/>
                    <a:pt x="17474" y="2440196"/>
                    <a:pt x="17474" y="2430545"/>
                  </a:cubicBezTo>
                  <a:lnTo>
                    <a:pt x="17474" y="0"/>
                  </a:lnTo>
                  <a:close/>
                </a:path>
              </a:pathLst>
            </a:custGeom>
            <a:grpFill/>
            <a:ln>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75000"/>
                    </a:schemeClr>
                  </a:gs>
                </a:gsLst>
                <a:lin ang="16200000" scaled="0"/>
              </a:gra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42" name="任意多边形: 形状 41"/>
          <p:cNvSpPr/>
          <p:nvPr/>
        </p:nvSpPr>
        <p:spPr>
          <a:xfrm>
            <a:off x="12174526" y="7138068"/>
            <a:ext cx="17474" cy="17474"/>
          </a:xfrm>
          <a:custGeom>
            <a:avLst/>
            <a:gdLst>
              <a:gd name="connsiteX0" fmla="*/ 17474 w 17474"/>
              <a:gd name="connsiteY0" fmla="*/ 0 h 17474"/>
              <a:gd name="connsiteX1" fmla="*/ 17474 w 17474"/>
              <a:gd name="connsiteY1" fmla="*/ 17474 h 17474"/>
              <a:gd name="connsiteX2" fmla="*/ 0 w 17474"/>
              <a:gd name="connsiteY2" fmla="*/ 17474 h 17474"/>
              <a:gd name="connsiteX3" fmla="*/ 17474 w 17474"/>
              <a:gd name="connsiteY3" fmla="*/ 0 h 17474"/>
            </a:gdLst>
            <a:ahLst/>
            <a:cxnLst>
              <a:cxn ang="0">
                <a:pos x="connsiteX0" y="connsiteY0"/>
              </a:cxn>
              <a:cxn ang="0">
                <a:pos x="connsiteX1" y="connsiteY1"/>
              </a:cxn>
              <a:cxn ang="0">
                <a:pos x="connsiteX2" y="connsiteY2"/>
              </a:cxn>
              <a:cxn ang="0">
                <a:pos x="connsiteX3" y="connsiteY3"/>
              </a:cxn>
            </a:cxnLst>
            <a:rect l="l" t="t" r="r" b="b"/>
            <a:pathLst>
              <a:path w="17474" h="17474">
                <a:moveTo>
                  <a:pt x="17474" y="0"/>
                </a:moveTo>
                <a:lnTo>
                  <a:pt x="17474" y="17474"/>
                </a:lnTo>
                <a:lnTo>
                  <a:pt x="0" y="17474"/>
                </a:lnTo>
                <a:cubicBezTo>
                  <a:pt x="9651" y="17474"/>
                  <a:pt x="17474" y="9651"/>
                  <a:pt x="17474" y="0"/>
                </a:cubicBezTo>
                <a:close/>
              </a:path>
            </a:pathLst>
          </a:custGeom>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52" name="矩形 51"/>
          <p:cNvSpPr/>
          <p:nvPr/>
        </p:nvSpPr>
        <p:spPr>
          <a:xfrm>
            <a:off x="535772" y="4485690"/>
            <a:ext cx="2987501" cy="113107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勇于推进军事实践基础上的军事理论创新</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53" name="矩形 52"/>
          <p:cNvSpPr/>
          <p:nvPr/>
        </p:nvSpPr>
        <p:spPr>
          <a:xfrm>
            <a:off x="4602249" y="4485690"/>
            <a:ext cx="2987501" cy="113107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擘画了全面建成世界一流军队的宏伟蓝图</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54" name="矩形 53"/>
          <p:cNvSpPr/>
          <p:nvPr/>
        </p:nvSpPr>
        <p:spPr>
          <a:xfrm>
            <a:off x="8687589" y="4485690"/>
            <a:ext cx="2987501" cy="113107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强固了全军官兵奋斗强军的精神支柱</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grpSp>
        <p:nvGrpSpPr>
          <p:cNvPr id="6" name="组合 5"/>
          <p:cNvGrpSpPr/>
          <p:nvPr/>
        </p:nvGrpSpPr>
        <p:grpSpPr>
          <a:xfrm>
            <a:off x="-278604" y="-259888"/>
            <a:ext cx="12788415" cy="1349652"/>
            <a:chOff x="-278604" y="-259888"/>
            <a:chExt cx="12788415" cy="1349652"/>
          </a:xfrm>
        </p:grpSpPr>
        <p:grpSp>
          <p:nvGrpSpPr>
            <p:cNvPr id="10" name="组合 9"/>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4" name="直接连接符 23"/>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1" name="矩形 10"/>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14"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3475567"/>
            <a:ext cx="6096000" cy="2990850"/>
          </a:xfrm>
          <a:prstGeom prst="rect">
            <a:avLst/>
          </a:prstGeom>
          <a:solidFill>
            <a:schemeClr val="accent1">
              <a:alpha val="2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（一）强国必须强军，军强才能国安</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习近平强军思想的原创性贡献与时代价值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3" name="矩形 2"/>
          <p:cNvSpPr/>
          <p:nvPr/>
        </p:nvSpPr>
        <p:spPr>
          <a:xfrm>
            <a:off x="565625" y="3787802"/>
            <a:ext cx="4964751" cy="2308324"/>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新时代以来，面对强军路上各种“娄山关”“腊子口”，习近平强军思想引领强军事业取得历史性成就、发生历史性变革。</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96000" y="3475567"/>
            <a:ext cx="6096000" cy="2990850"/>
          </a:xfrm>
          <a:prstGeom prst="rect">
            <a:avLst/>
          </a:prstGeom>
        </p:spPr>
      </p:pic>
      <p:sp>
        <p:nvSpPr>
          <p:cNvPr id="14" name="矩形 13"/>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习近平强军思想</a:t>
            </a:r>
            <a:endParaRPr kumimoji="0" lang="zh-CN" altLang="en-US" sz="2400" b="0" i="0" u="none" strike="noStrike" kern="1200" cap="none" spc="0" normalizeH="0" baseline="0" noProof="0" dirty="0">
              <a:ln>
                <a:noFill/>
              </a:ln>
              <a:solidFill>
                <a:srgbClr val="5C83A4">
                  <a:lumMod val="50000"/>
                </a:srgbClr>
              </a:solidFill>
              <a:effectLst/>
              <a:uLnTx/>
              <a:uFillTx/>
              <a:latin typeface="微软雅黑" panose="020B0503020204020204" pitchFamily="34" charset="-122"/>
              <a:ea typeface="微软雅黑" panose="020B0503020204020204" pitchFamily="34" charset="-122"/>
              <a:cs typeface="+mn-cs"/>
            </a:endParaRPr>
          </a:p>
        </p:txBody>
      </p:sp>
      <p:cxnSp>
        <p:nvCxnSpPr>
          <p:cNvPr id="16" name="直接连接符 15"/>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278604" y="-259888"/>
            <a:ext cx="12788415" cy="1349652"/>
            <a:chOff x="-278604" y="-259888"/>
            <a:chExt cx="12788415" cy="1349652"/>
          </a:xfrm>
        </p:grpSpPr>
        <p:grpSp>
          <p:nvGrpSpPr>
            <p:cNvPr id="11" name="组合 10"/>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3" name="矩形 12"/>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15"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503304" y="3831772"/>
            <a:ext cx="10021040" cy="2336799"/>
            <a:chOff x="5907314" y="3831772"/>
            <a:chExt cx="5617029" cy="2336799"/>
          </a:xfrm>
        </p:grpSpPr>
        <p:cxnSp>
          <p:nvCxnSpPr>
            <p:cNvPr id="26" name="直接连接符 25"/>
            <p:cNvCxnSpPr/>
            <p:nvPr/>
          </p:nvCxnSpPr>
          <p:spPr>
            <a:xfrm>
              <a:off x="5907314" y="3831772"/>
              <a:ext cx="56170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907314" y="6168571"/>
              <a:ext cx="5617029" cy="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（二）高质量发展谱新篇</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习近平经济思想的原创性贡献与时代价值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10" name="矩形 9"/>
          <p:cNvSpPr/>
          <p:nvPr/>
        </p:nvSpPr>
        <p:spPr>
          <a:xfrm>
            <a:off x="6096000" y="4062604"/>
            <a:ext cx="5195455" cy="168507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习近平经济思想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在科学解答时代新课题的历史进程中，不断开拓当代中国马克思主义政治经济学新境界。</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9483" y="3429000"/>
            <a:ext cx="2066256" cy="3160483"/>
          </a:xfrm>
          <a:prstGeom prst="rect">
            <a:avLst/>
          </a:prstGeom>
          <a:ln>
            <a:noFill/>
          </a:ln>
          <a:effectLst>
            <a:outerShdw blurRad="292100" dist="139700" dir="2700000" algn="tl" rotWithShape="0">
              <a:srgbClr val="333333">
                <a:alpha val="65000"/>
              </a:srgbClr>
            </a:outerShdw>
          </a:effectLst>
        </p:spPr>
      </p:pic>
      <p:pic>
        <p:nvPicPr>
          <p:cNvPr id="14" name="图片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3030" y="3429000"/>
            <a:ext cx="2391198" cy="3160483"/>
          </a:xfrm>
          <a:prstGeom prst="rect">
            <a:avLst/>
          </a:prstGeom>
          <a:ln>
            <a:noFill/>
          </a:ln>
          <a:effectLst>
            <a:outerShdw blurRad="292100" dist="139700" dir="2700000" algn="tl" rotWithShape="0">
              <a:srgbClr val="333333">
                <a:alpha val="65000"/>
              </a:srgbClr>
            </a:outerShdw>
          </a:effectLst>
        </p:spPr>
      </p:pic>
      <p:sp>
        <p:nvSpPr>
          <p:cNvPr id="16" name="矩形 15"/>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习近平经济思想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23" name="直接连接符 22"/>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278604" y="-259888"/>
            <a:ext cx="12788415" cy="1349652"/>
            <a:chOff x="-278604" y="-259888"/>
            <a:chExt cx="12788415" cy="1349652"/>
          </a:xfrm>
        </p:grpSpPr>
        <p:grpSp>
          <p:nvGrpSpPr>
            <p:cNvPr id="11" name="组合 10"/>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9" name="直接连接符 28"/>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2" name="矩形 1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15"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3150098"/>
            <a:ext cx="12192000" cy="5476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（二）高质量发展谱新篇</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习近平经济思想的原创性贡献与时代价值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pic>
        <p:nvPicPr>
          <p:cNvPr id="6" name="图片 5"/>
          <p:cNvPicPr>
            <a:picLocks noChangeAspect="1"/>
          </p:cNvPicPr>
          <p:nvPr/>
        </p:nvPicPr>
        <p:blipFill>
          <a:blip r:embed="rId1" cstate="print">
            <a:extLst>
              <a:ext uri="{BEBA8EAE-BF5A-486C-A8C5-ECC9F3942E4B}">
                <a14:imgProps xmlns:a14="http://schemas.microsoft.com/office/drawing/2010/main">
                  <a14:imgLayer r:embed="rId2">
                    <a14:imgEffect>
                      <a14:artisticBlur radius="5"/>
                    </a14:imgEffect>
                  </a14:imgLayer>
                </a14:imgProps>
              </a:ext>
              <a:ext uri="{28A0092B-C50C-407E-A947-70E740481C1C}">
                <a14:useLocalDpi xmlns:a14="http://schemas.microsoft.com/office/drawing/2010/main" val="0"/>
              </a:ext>
            </a:extLst>
          </a:blip>
          <a:srcRect t="1" b="49773"/>
          <a:stretch>
            <a:fillRect/>
          </a:stretch>
        </p:blipFill>
        <p:spPr>
          <a:xfrm>
            <a:off x="0" y="3704080"/>
            <a:ext cx="12192000" cy="3169493"/>
          </a:xfrm>
          <a:prstGeom prst="rect">
            <a:avLst/>
          </a:prstGeom>
        </p:spPr>
      </p:pic>
      <p:sp>
        <p:nvSpPr>
          <p:cNvPr id="16" name="矩形 15"/>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习近平经济思想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23" name="直接连接符 22"/>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3704080"/>
            <a:ext cx="12192000" cy="3169493"/>
          </a:xfrm>
          <a:prstGeom prst="rect">
            <a:avLst/>
          </a:prstGeom>
          <a:solidFill>
            <a:schemeClr val="bg1">
              <a:alpha val="6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8" name="组合 27"/>
          <p:cNvGrpSpPr/>
          <p:nvPr/>
        </p:nvGrpSpPr>
        <p:grpSpPr>
          <a:xfrm>
            <a:off x="2254351" y="3928997"/>
            <a:ext cx="7683298" cy="2723301"/>
            <a:chOff x="1286448" y="3928997"/>
            <a:chExt cx="7683298" cy="2723301"/>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b="8834"/>
            <a:stretch>
              <a:fillRect/>
            </a:stretch>
          </p:blipFill>
          <p:spPr>
            <a:xfrm>
              <a:off x="7271162" y="3928997"/>
              <a:ext cx="1698584" cy="2723299"/>
            </a:xfrm>
            <a:prstGeom prst="rect">
              <a:avLst/>
            </a:prstGeom>
            <a:ln>
              <a:noFill/>
            </a:ln>
            <a:effectLst>
              <a:outerShdw blurRad="190500" algn="tl" rotWithShape="0">
                <a:srgbClr val="000000">
                  <a:alpha val="70000"/>
                </a:srgbClr>
              </a:outerShdw>
            </a:effectLst>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6448" y="3928998"/>
              <a:ext cx="4841424" cy="2723300"/>
            </a:xfrm>
            <a:prstGeom prst="rect">
              <a:avLst/>
            </a:prstGeom>
            <a:ln>
              <a:noFill/>
            </a:ln>
            <a:effectLst>
              <a:outerShdw blurRad="190500" algn="tl" rotWithShape="0">
                <a:srgbClr val="000000">
                  <a:alpha val="70000"/>
                </a:srgbClr>
              </a:outerShdw>
            </a:effectLst>
          </p:spPr>
        </p:pic>
      </p:grpSp>
      <p:sp>
        <p:nvSpPr>
          <p:cNvPr id="3" name="矩形 2"/>
          <p:cNvSpPr/>
          <p:nvPr/>
        </p:nvSpPr>
        <p:spPr>
          <a:xfrm>
            <a:off x="3039776" y="3062717"/>
            <a:ext cx="6112449" cy="581057"/>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从时代性来看</a:t>
            </a:r>
            <a:r>
              <a:rPr kumimoji="0" lang="en-US"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a:t>
            </a: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与时俱进的经济学说</a:t>
            </a:r>
            <a:endParaRPr kumimoji="0" lang="en-US"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endParaRPr>
          </a:p>
        </p:txBody>
      </p:sp>
      <p:grpSp>
        <p:nvGrpSpPr>
          <p:cNvPr id="12" name="组合 11"/>
          <p:cNvGrpSpPr/>
          <p:nvPr/>
        </p:nvGrpSpPr>
        <p:grpSpPr>
          <a:xfrm>
            <a:off x="-278604" y="-259888"/>
            <a:ext cx="12788415" cy="1349652"/>
            <a:chOff x="-278604" y="-259888"/>
            <a:chExt cx="12788415" cy="1349652"/>
          </a:xfrm>
        </p:grpSpPr>
        <p:grpSp>
          <p:nvGrpSpPr>
            <p:cNvPr id="13" name="组合 12"/>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5" cstate="print">
                <a:duotone>
                  <a:schemeClr val="accent1">
                    <a:shade val="45000"/>
                    <a:satMod val="135000"/>
                  </a:schemeClr>
                  <a:prstClr val="white"/>
                </a:duotone>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30" name="直接连接符 29"/>
              <p:cNvCxnSpPr/>
              <p:nvPr>
                <p:custDataLst>
                  <p:tags r:id="rId7"/>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4" name="矩形 13"/>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15" name="赵寅PPT"/>
            <p:cNvSpPr txBox="1"/>
            <p:nvPr>
              <p:custDataLst>
                <p:tags r:id="rId9"/>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（二）高质量发展谱新篇</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习近平经济思想的原创性贡献与时代价值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7" name="组合 26"/>
          <p:cNvGrpSpPr/>
          <p:nvPr/>
        </p:nvGrpSpPr>
        <p:grpSpPr>
          <a:xfrm>
            <a:off x="0" y="3927555"/>
            <a:ext cx="12191999" cy="2669875"/>
            <a:chOff x="1845" y="3947839"/>
            <a:chExt cx="13278514" cy="2907806"/>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45" y="3947839"/>
              <a:ext cx="2710094" cy="2907806"/>
            </a:xfrm>
            <a:prstGeom prst="rect">
              <a:avLst/>
            </a:prstGeom>
          </p:spPr>
        </p:pic>
        <p:pic>
          <p:nvPicPr>
            <p:cNvPr id="13" name="图片 12"/>
            <p:cNvPicPr>
              <a:picLocks noChangeAspect="1"/>
            </p:cNvPicPr>
            <p:nvPr/>
          </p:nvPicPr>
          <p:blipFill>
            <a:blip r:embed="rId2"/>
            <a:srcRect r="9746"/>
            <a:stretch>
              <a:fillRect/>
            </a:stretch>
          </p:blipFill>
          <p:spPr>
            <a:xfrm>
              <a:off x="6200598" y="3947839"/>
              <a:ext cx="7079761" cy="2907806"/>
            </a:xfrm>
            <a:prstGeom prst="rect">
              <a:avLst/>
            </a:prstGeom>
          </p:spPr>
        </p:pic>
        <p:pic>
          <p:nvPicPr>
            <p:cNvPr id="14" name="图片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1938" y="3947839"/>
              <a:ext cx="3488660" cy="2907806"/>
            </a:xfrm>
            <a:prstGeom prst="rect">
              <a:avLst/>
            </a:prstGeom>
          </p:spPr>
        </p:pic>
      </p:grpSp>
      <p:sp>
        <p:nvSpPr>
          <p:cNvPr id="16" name="矩形 15"/>
          <p:cNvSpPr/>
          <p:nvPr/>
        </p:nvSpPr>
        <p:spPr>
          <a:xfrm>
            <a:off x="0" y="3150098"/>
            <a:ext cx="12192000" cy="5476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3" name="矩形 22"/>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习近平经济思想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24" name="直接连接符 23"/>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3039776" y="3062717"/>
            <a:ext cx="6112449" cy="581057"/>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从实践性来看</a:t>
            </a:r>
            <a:r>
              <a:rPr kumimoji="0" lang="en-US"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a:t>
            </a: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坚持问题导向的经济学说</a:t>
            </a:r>
            <a:endPar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endParaRPr>
          </a:p>
        </p:txBody>
      </p:sp>
      <p:grpSp>
        <p:nvGrpSpPr>
          <p:cNvPr id="6" name="组合 5"/>
          <p:cNvGrpSpPr/>
          <p:nvPr/>
        </p:nvGrpSpPr>
        <p:grpSpPr>
          <a:xfrm>
            <a:off x="-278604" y="-259888"/>
            <a:ext cx="12788415" cy="1349652"/>
            <a:chOff x="-278604" y="-259888"/>
            <a:chExt cx="12788415" cy="1349652"/>
          </a:xfrm>
        </p:grpSpPr>
        <p:grpSp>
          <p:nvGrpSpPr>
            <p:cNvPr id="11" name="组合 10"/>
            <p:cNvGrpSpPr/>
            <p:nvPr/>
          </p:nvGrpSpPr>
          <p:grpSpPr>
            <a:xfrm>
              <a:off x="-278604" y="-259888"/>
              <a:ext cx="12788415" cy="1349652"/>
              <a:chOff x="-278604" y="-259888"/>
              <a:chExt cx="12788415" cy="1349652"/>
            </a:xfrm>
          </p:grpSpPr>
          <p:sp>
            <p:nvSpPr>
              <p:cNvPr id="22" name="椭圆 21"/>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9" name="直接连接符 28"/>
              <p:cNvCxnSpPr/>
              <p:nvPr>
                <p:custDataLst>
                  <p:tags r:id="rId6"/>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2" name="矩形 1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15" name="赵寅PPT"/>
            <p:cNvSpPr txBox="1"/>
            <p:nvPr>
              <p:custDataLst>
                <p:tags r:id="rId8"/>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（二）高质量发展谱新篇</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习近平经济思想的原创性贡献与时代价值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16" name="矩形 15"/>
          <p:cNvSpPr/>
          <p:nvPr/>
        </p:nvSpPr>
        <p:spPr>
          <a:xfrm>
            <a:off x="0" y="3150098"/>
            <a:ext cx="12192000" cy="5476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3" name="矩形 22"/>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习近平经济思想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24" name="直接连接符 23"/>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3039776" y="3062717"/>
            <a:ext cx="6373165" cy="646331"/>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从开放性来看</a:t>
            </a:r>
            <a:r>
              <a:rPr kumimoji="0" lang="en-US" altLang="zh-CN"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a:t>
            </a: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rPr>
              <a:t>贯通历史与未来的经济学说</a:t>
            </a:r>
            <a:endPar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mn-cs"/>
            </a:endParaRPr>
          </a:p>
        </p:txBody>
      </p:sp>
      <p:sp>
        <p:nvSpPr>
          <p:cNvPr id="28" name="矩形 27"/>
          <p:cNvSpPr/>
          <p:nvPr/>
        </p:nvSpPr>
        <p:spPr>
          <a:xfrm>
            <a:off x="0" y="3697716"/>
            <a:ext cx="12192000" cy="2226833"/>
          </a:xfrm>
          <a:prstGeom prst="rect">
            <a:avLst/>
          </a:prstGeom>
          <a:solidFill>
            <a:schemeClr val="accent1">
              <a:alpha val="1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6" name="矩形 5"/>
          <p:cNvSpPr/>
          <p:nvPr/>
        </p:nvSpPr>
        <p:spPr>
          <a:xfrm>
            <a:off x="527791" y="4160423"/>
            <a:ext cx="11136417" cy="1131079"/>
          </a:xfrm>
          <a:prstGeom prst="rect">
            <a:avLst/>
          </a:prstGeom>
        </p:spPr>
        <p:txBody>
          <a:bodyPr wrap="square">
            <a:spAutoFit/>
          </a:bodyPr>
          <a:lstStyle/>
          <a:p>
            <a:pPr marL="0" marR="0" lvl="0" indent="58293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mn-cs"/>
              </a:rPr>
              <a:t>习近平经济思想是不断发展的开放的理论，必将为马克思主义政治经济学创新发展持续贡献中国智慧。</a:t>
            </a:r>
            <a:endParaRPr kumimoji="0" lang="zh-CN" altLang="en-US" sz="2400" b="0"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mn-cs"/>
            </a:endParaRPr>
          </a:p>
        </p:txBody>
      </p:sp>
      <p:grpSp>
        <p:nvGrpSpPr>
          <p:cNvPr id="3" name="组合 2"/>
          <p:cNvGrpSpPr/>
          <p:nvPr/>
        </p:nvGrpSpPr>
        <p:grpSpPr>
          <a:xfrm>
            <a:off x="-278604" y="-259888"/>
            <a:ext cx="12788415" cy="1349652"/>
            <a:chOff x="-278604" y="-259888"/>
            <a:chExt cx="12788415" cy="1349652"/>
          </a:xfrm>
        </p:grpSpPr>
        <p:grpSp>
          <p:nvGrpSpPr>
            <p:cNvPr id="11" name="组合 10"/>
            <p:cNvGrpSpPr/>
            <p:nvPr/>
          </p:nvGrpSpPr>
          <p:grpSpPr>
            <a:xfrm>
              <a:off x="-278604" y="-259888"/>
              <a:ext cx="12788415" cy="1349652"/>
              <a:chOff x="-278604" y="-259888"/>
              <a:chExt cx="12788415" cy="1349652"/>
            </a:xfrm>
          </p:grpSpPr>
          <p:sp>
            <p:nvSpPr>
              <p:cNvPr id="14" name="椭圆 13"/>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2" name="直接连接符 21"/>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2" name="矩形 1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13"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2311401" y="4007354"/>
            <a:ext cx="9880600" cy="2169626"/>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7" name="矩形 36"/>
          <p:cNvSpPr/>
          <p:nvPr/>
        </p:nvSpPr>
        <p:spPr>
          <a:xfrm>
            <a:off x="5773783" y="4249629"/>
            <a:ext cx="6021140" cy="168507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习近平生态文明思想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立足人类文明演进规律与中国式现代化实践，开辟了</a:t>
            </a:r>
            <a:r>
              <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21</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世纪马克思主义人与自然关系思想的新境界。</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矩形: 圆角 24"/>
          <p:cNvSpPr/>
          <p:nvPr/>
        </p:nvSpPr>
        <p:spPr>
          <a:xfrm>
            <a:off x="50666" y="3378585"/>
            <a:ext cx="5566363" cy="3427164"/>
          </a:xfrm>
          <a:prstGeom prst="roundRect">
            <a:avLst>
              <a:gd name="adj" fmla="val 8824"/>
            </a:avLst>
          </a:prstGeom>
          <a:gradFill flip="none" rotWithShape="1">
            <a:gsLst>
              <a:gs pos="0">
                <a:schemeClr val="accent1">
                  <a:lumMod val="20000"/>
                  <a:lumOff val="80000"/>
                </a:schemeClr>
              </a:gs>
              <a:gs pos="85000">
                <a:schemeClr val="accent1">
                  <a:lumMod val="20000"/>
                  <a:lumOff val="80000"/>
                  <a:alpha val="0"/>
                </a:schemeClr>
              </a:gs>
            </a:gsLst>
            <a:lin ang="10800000" scaled="1"/>
            <a:tileRect/>
          </a:gradFill>
          <a:ln>
            <a:gradFill flip="none" rotWithShape="1">
              <a:gsLst>
                <a:gs pos="0">
                  <a:schemeClr val="accent1"/>
                </a:gs>
                <a:gs pos="81000">
                  <a:schemeClr val="accent1">
                    <a:alpha val="0"/>
                  </a:schemeClr>
                </a:gs>
              </a:gsLst>
              <a:lin ang="7200000" scaled="0"/>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6" name="组合 5"/>
          <p:cNvGrpSpPr/>
          <p:nvPr/>
        </p:nvGrpSpPr>
        <p:grpSpPr>
          <a:xfrm>
            <a:off x="2168242" y="1381689"/>
            <a:ext cx="7855516" cy="1103325"/>
            <a:chOff x="2421090" y="985151"/>
            <a:chExt cx="7855516" cy="1103325"/>
          </a:xfrm>
        </p:grpSpPr>
        <p:grpSp>
          <p:nvGrpSpPr>
            <p:cNvPr id="11" name="组合 10"/>
            <p:cNvGrpSpPr/>
            <p:nvPr/>
          </p:nvGrpSpPr>
          <p:grpSpPr>
            <a:xfrm>
              <a:off x="2421090" y="985151"/>
              <a:ext cx="7855516" cy="1103325"/>
              <a:chOff x="2867908" y="-1174188"/>
              <a:chExt cx="7855516" cy="1103325"/>
            </a:xfrm>
          </p:grpSpPr>
          <p:sp>
            <p:nvSpPr>
              <p:cNvPr id="13" name="任意多边形: 形状 12"/>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5" name="矩形 14"/>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6" name="任意多边形: 形状 15"/>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2" name="矩形 11"/>
            <p:cNvSpPr/>
            <p:nvPr/>
          </p:nvSpPr>
          <p:spPr>
            <a:xfrm>
              <a:off x="2711235" y="1078817"/>
              <a:ext cx="727522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（三）铺展绿水青山新画卷</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习近平生态文明思想的原创性贡献与时代价值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34" name="矩形 33"/>
          <p:cNvSpPr/>
          <p:nvPr/>
        </p:nvSpPr>
        <p:spPr>
          <a:xfrm>
            <a:off x="4661236" y="2634041"/>
            <a:ext cx="296908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习近平生态文明思想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35" name="直接连接符 34"/>
          <p:cNvCxnSpPr/>
          <p:nvPr/>
        </p:nvCxnSpPr>
        <p:spPr>
          <a:xfrm flipH="1">
            <a:off x="7994060" y="2864873"/>
            <a:ext cx="4197940"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0" y="2864873"/>
            <a:ext cx="4254500"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278604" y="-259888"/>
            <a:ext cx="12788415" cy="1349652"/>
            <a:chOff x="-278604" y="-259888"/>
            <a:chExt cx="12788415" cy="1349652"/>
          </a:xfrm>
        </p:grpSpPr>
        <p:grpSp>
          <p:nvGrpSpPr>
            <p:cNvPr id="7" name="组合 6"/>
            <p:cNvGrpSpPr/>
            <p:nvPr/>
          </p:nvGrpSpPr>
          <p:grpSpPr>
            <a:xfrm>
              <a:off x="-278604" y="-259888"/>
              <a:ext cx="12788415" cy="1349652"/>
              <a:chOff x="-278604" y="-259888"/>
              <a:chExt cx="12788415" cy="1349652"/>
            </a:xfrm>
          </p:grpSpPr>
          <p:sp>
            <p:nvSpPr>
              <p:cNvPr id="14" name="椭圆 13"/>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3" name="直接连接符 22"/>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8" name="矩形 7"/>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9"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
        <p:nvSpPr>
          <p:cNvPr id="26" name="矩形: 剪去单角 25"/>
          <p:cNvSpPr/>
          <p:nvPr/>
        </p:nvSpPr>
        <p:spPr>
          <a:xfrm>
            <a:off x="256470" y="3133031"/>
            <a:ext cx="2477426" cy="441719"/>
          </a:xfrm>
          <a:prstGeom prst="snip1Rect">
            <a:avLst>
              <a:gd name="adj" fmla="val 40818"/>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270371" y="3135131"/>
            <a:ext cx="2433640"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黑体" panose="02010609060101010101" pitchFamily="49" charset="-122"/>
                <a:cs typeface="+mn-cs"/>
              </a:rPr>
              <a:t>“十个坚持”</a:t>
            </a:r>
            <a:endParaRPr kumimoji="0" lang="en-US" altLang="zh-CN"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a:ea typeface="黑体" panose="02010609060101010101" pitchFamily="49" charset="-122"/>
              <a:cs typeface="+mn-cs"/>
            </a:endParaRPr>
          </a:p>
        </p:txBody>
      </p:sp>
      <p:sp>
        <p:nvSpPr>
          <p:cNvPr id="30" name="文本框 29"/>
          <p:cNvSpPr txBox="1"/>
          <p:nvPr/>
        </p:nvSpPr>
        <p:spPr>
          <a:xfrm>
            <a:off x="142106" y="3603844"/>
            <a:ext cx="5474923" cy="32085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1</a:t>
            </a:r>
            <a:r>
              <a:rPr kumimoji="0" lang="zh-CN" altLang="en-US" sz="1800" b="0" i="0" u="none" strike="noStrike" kern="1200" cap="none" spc="0" normalizeH="0" baseline="0" noProof="0" dirty="0">
                <a:ln>
                  <a:noFill/>
                </a:ln>
                <a:solidFill>
                  <a:schemeClr val="accent1"/>
                </a:solidFill>
                <a:effectLst/>
                <a:uLnTx/>
                <a:uFillTx/>
                <a:latin typeface="+mn-ea"/>
                <a:cs typeface="+mn-cs"/>
              </a:rPr>
              <a:t>）坚持党对生态文明建设的全面领导</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2</a:t>
            </a:r>
            <a:r>
              <a:rPr kumimoji="0" lang="zh-CN" altLang="en-US" sz="1800" b="0" i="0" u="none" strike="noStrike" kern="1200" cap="none" spc="0" normalizeH="0" baseline="0" noProof="0" dirty="0">
                <a:ln>
                  <a:noFill/>
                </a:ln>
                <a:solidFill>
                  <a:schemeClr val="accent1"/>
                </a:solidFill>
                <a:effectLst/>
                <a:uLnTx/>
                <a:uFillTx/>
                <a:latin typeface="+mn-ea"/>
                <a:cs typeface="+mn-cs"/>
              </a:rPr>
              <a:t>）坚持生态兴则文明兴</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3</a:t>
            </a:r>
            <a:r>
              <a:rPr kumimoji="0" lang="zh-CN" altLang="en-US" sz="1800" b="0" i="0" u="none" strike="noStrike" kern="1200" cap="none" spc="0" normalizeH="0" baseline="0" noProof="0" dirty="0">
                <a:ln>
                  <a:noFill/>
                </a:ln>
                <a:solidFill>
                  <a:schemeClr val="accent1"/>
                </a:solidFill>
                <a:effectLst/>
                <a:uLnTx/>
                <a:uFillTx/>
                <a:latin typeface="+mn-ea"/>
                <a:cs typeface="+mn-cs"/>
              </a:rPr>
              <a:t>）坚持人与自然和谐共生</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4</a:t>
            </a:r>
            <a:r>
              <a:rPr kumimoji="0" lang="zh-CN" altLang="en-US" sz="1800" b="0" i="0" u="none" strike="noStrike" kern="1200" cap="none" spc="0" normalizeH="0" baseline="0" noProof="0" dirty="0">
                <a:ln>
                  <a:noFill/>
                </a:ln>
                <a:solidFill>
                  <a:schemeClr val="accent1"/>
                </a:solidFill>
                <a:effectLst/>
                <a:uLnTx/>
                <a:uFillTx/>
                <a:latin typeface="+mn-ea"/>
                <a:cs typeface="+mn-cs"/>
              </a:rPr>
              <a:t>）坚持绿水青山就是金山银山</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5</a:t>
            </a:r>
            <a:r>
              <a:rPr kumimoji="0" lang="zh-CN" altLang="en-US" sz="1800" b="0" i="0" u="none" strike="noStrike" kern="1200" cap="none" spc="0" normalizeH="0" baseline="0" noProof="0" dirty="0">
                <a:ln>
                  <a:noFill/>
                </a:ln>
                <a:solidFill>
                  <a:schemeClr val="accent1"/>
                </a:solidFill>
                <a:effectLst/>
                <a:uLnTx/>
                <a:uFillTx/>
                <a:latin typeface="+mn-ea"/>
                <a:cs typeface="+mn-cs"/>
              </a:rPr>
              <a:t>）坚持良好生态环境是最普惠的民生福祉</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6</a:t>
            </a:r>
            <a:r>
              <a:rPr kumimoji="0" lang="zh-CN" altLang="en-US" sz="1800" b="0" i="0" u="none" strike="noStrike" kern="1200" cap="none" spc="0" normalizeH="0" baseline="0" noProof="0" dirty="0">
                <a:ln>
                  <a:noFill/>
                </a:ln>
                <a:solidFill>
                  <a:schemeClr val="accent1"/>
                </a:solidFill>
                <a:effectLst/>
                <a:uLnTx/>
                <a:uFillTx/>
                <a:latin typeface="+mn-ea"/>
                <a:cs typeface="+mn-cs"/>
              </a:rPr>
              <a:t>）坚持绿色发展是发展观的深刻革命</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7</a:t>
            </a:r>
            <a:r>
              <a:rPr kumimoji="0" lang="zh-CN" altLang="en-US" sz="1800" b="0" i="0" u="none" strike="noStrike" kern="1200" cap="none" spc="0" normalizeH="0" baseline="0" noProof="0" dirty="0">
                <a:ln>
                  <a:noFill/>
                </a:ln>
                <a:solidFill>
                  <a:schemeClr val="accent1"/>
                </a:solidFill>
                <a:effectLst/>
                <a:uLnTx/>
                <a:uFillTx/>
                <a:latin typeface="+mn-ea"/>
                <a:cs typeface="+mn-cs"/>
              </a:rPr>
              <a:t>）坚持统筹山水林田湖草沙系统治理</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8</a:t>
            </a:r>
            <a:r>
              <a:rPr kumimoji="0" lang="zh-CN" altLang="en-US" sz="1800" b="0" i="0" u="none" strike="noStrike" kern="1200" cap="none" spc="0" normalizeH="0" baseline="0" noProof="0" dirty="0">
                <a:ln>
                  <a:noFill/>
                </a:ln>
                <a:solidFill>
                  <a:schemeClr val="accent1"/>
                </a:solidFill>
                <a:effectLst/>
                <a:uLnTx/>
                <a:uFillTx/>
                <a:latin typeface="+mn-ea"/>
                <a:cs typeface="+mn-cs"/>
              </a:rPr>
              <a:t>）坚持用最严格制度最严密法治保护生态环境</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9</a:t>
            </a:r>
            <a:r>
              <a:rPr kumimoji="0" lang="zh-CN" altLang="en-US" sz="1800" b="0" i="0" u="none" strike="noStrike" kern="1200" cap="none" spc="0" normalizeH="0" baseline="0" noProof="0" dirty="0">
                <a:ln>
                  <a:noFill/>
                </a:ln>
                <a:solidFill>
                  <a:schemeClr val="accent1"/>
                </a:solidFill>
                <a:effectLst/>
                <a:uLnTx/>
                <a:uFillTx/>
                <a:latin typeface="+mn-ea"/>
                <a:cs typeface="+mn-cs"/>
              </a:rPr>
              <a:t>）坚持把建设美丽中国转化为全体人民自觉行动</a:t>
            </a:r>
            <a:endParaRPr kumimoji="0" lang="en-US" altLang="zh-CN" sz="1800" b="0" i="0" u="none" strike="noStrike" kern="1200" cap="none" spc="0" normalizeH="0" baseline="0" noProof="0" dirty="0">
              <a:ln>
                <a:noFill/>
              </a:ln>
              <a:solidFill>
                <a:schemeClr val="accent1"/>
              </a:solidFill>
              <a:effectLst/>
              <a:uLnTx/>
              <a:uFillTx/>
              <a:latin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defRPr/>
            </a:pPr>
            <a:r>
              <a:rPr kumimoji="0" lang="zh-CN" altLang="en-US" sz="1800" b="0" i="0" u="none" strike="noStrike" kern="1200" cap="none" spc="0" normalizeH="0" baseline="0" noProof="0" dirty="0">
                <a:ln>
                  <a:noFill/>
                </a:ln>
                <a:solidFill>
                  <a:schemeClr val="accent1"/>
                </a:solidFill>
                <a:effectLst/>
                <a:uLnTx/>
                <a:uFillTx/>
                <a:latin typeface="+mn-ea"/>
                <a:cs typeface="+mn-cs"/>
              </a:rPr>
              <a:t>（</a:t>
            </a:r>
            <a:r>
              <a:rPr kumimoji="0" lang="en-US" altLang="zh-CN" sz="1800" b="0" i="0" u="none" strike="noStrike" kern="1200" cap="none" spc="0" normalizeH="0" baseline="0" noProof="0" dirty="0">
                <a:ln>
                  <a:noFill/>
                </a:ln>
                <a:solidFill>
                  <a:schemeClr val="accent1"/>
                </a:solidFill>
                <a:effectLst/>
                <a:uLnTx/>
                <a:uFillTx/>
                <a:latin typeface="+mn-ea"/>
                <a:cs typeface="+mn-cs"/>
              </a:rPr>
              <a:t>10</a:t>
            </a:r>
            <a:r>
              <a:rPr kumimoji="0" lang="zh-CN" altLang="en-US" sz="1800" b="0" i="0" u="none" strike="noStrike" kern="1200" cap="none" spc="0" normalizeH="0" baseline="0" noProof="0" dirty="0">
                <a:ln>
                  <a:noFill/>
                </a:ln>
                <a:solidFill>
                  <a:schemeClr val="accent1"/>
                </a:solidFill>
                <a:effectLst/>
                <a:uLnTx/>
                <a:uFillTx/>
                <a:latin typeface="+mn-ea"/>
                <a:cs typeface="+mn-cs"/>
              </a:rPr>
              <a:t>）坚持共谋全球生态文明建设之路</a:t>
            </a:r>
            <a:endParaRPr kumimoji="0" lang="zh-CN" altLang="en-US" sz="1800" b="0" i="0" u="none" strike="noStrike" kern="1200" cap="none" spc="0" normalizeH="0" baseline="0" noProof="0" dirty="0">
              <a:ln>
                <a:noFill/>
              </a:ln>
              <a:solidFill>
                <a:schemeClr val="accent1"/>
              </a:solidFill>
              <a:effectLst/>
              <a:uLnTx/>
              <a:uFillTx/>
              <a:latin typeface="+mn-ea"/>
              <a:cs typeface="+mn-cs"/>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661236" y="2634041"/>
            <a:ext cx="296908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习近平生态文明思想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254500"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994060" y="2864873"/>
            <a:ext cx="4197940"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0" y="3887776"/>
            <a:ext cx="6096000" cy="2169626"/>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5" name="矩形 24"/>
          <p:cNvSpPr/>
          <p:nvPr/>
        </p:nvSpPr>
        <p:spPr>
          <a:xfrm flipH="1">
            <a:off x="6096000" y="3887776"/>
            <a:ext cx="6096000" cy="2169626"/>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pic>
        <p:nvPicPr>
          <p:cNvPr id="6" name="图片 5"/>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4531574" y="3467098"/>
            <a:ext cx="3022600" cy="3022598"/>
          </a:xfrm>
          <a:prstGeom prst="ellipse">
            <a:avLst/>
          </a:prstGeom>
          <a:effectLst>
            <a:outerShdw blurRad="63500" sx="102000" sy="102000" algn="ctr" rotWithShape="0">
              <a:prstClr val="black">
                <a:alpha val="40000"/>
              </a:prstClr>
            </a:outerShdw>
          </a:effectLst>
        </p:spPr>
      </p:pic>
      <p:sp>
        <p:nvSpPr>
          <p:cNvPr id="3" name="矩形 2"/>
          <p:cNvSpPr/>
          <p:nvPr/>
        </p:nvSpPr>
        <p:spPr>
          <a:xfrm>
            <a:off x="7994060" y="4097760"/>
            <a:ext cx="3246548" cy="1754326"/>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以“绿水青山就是金山银山”破解保护与发展二元对立</a:t>
            </a:r>
            <a:r>
              <a:rPr kumimoji="0" lang="zh-CN" altLang="en-US" sz="2400" b="0" i="0" u="none" strike="noStrike" kern="100" cap="none" spc="0" normalizeH="0" baseline="0" noProof="0">
                <a:ln>
                  <a:noFill/>
                </a:ln>
                <a:solidFill>
                  <a:prstClr val="black"/>
                </a:solidFill>
                <a:effectLst/>
                <a:uLnTx/>
                <a:uFillTx/>
                <a:latin typeface="微软雅黑" panose="020B0503020204020204" pitchFamily="34" charset="-122"/>
                <a:ea typeface="黑体" panose="02010609060101010101" pitchFamily="49" charset="-122"/>
                <a:cs typeface="+mn-cs"/>
              </a:rPr>
              <a:t>难题。</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26" name="矩形 25"/>
          <p:cNvSpPr/>
          <p:nvPr/>
        </p:nvSpPr>
        <p:spPr>
          <a:xfrm>
            <a:off x="833425" y="4097760"/>
            <a:ext cx="3246548" cy="1754326"/>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以“人与自然生命共同体”实现生态哲学范式根本性</a:t>
            </a:r>
            <a:r>
              <a:rPr kumimoji="0" lang="zh-CN" altLang="en-US" sz="2400" b="0" i="0" u="none" strike="noStrike" kern="100" cap="none" spc="0" normalizeH="0" baseline="0" noProof="0">
                <a:ln>
                  <a:noFill/>
                </a:ln>
                <a:solidFill>
                  <a:prstClr val="black"/>
                </a:solidFill>
                <a:effectLst/>
                <a:uLnTx/>
                <a:uFillTx/>
                <a:latin typeface="微软雅黑" panose="020B0503020204020204" pitchFamily="34" charset="-122"/>
                <a:ea typeface="黑体" panose="02010609060101010101" pitchFamily="49" charset="-122"/>
                <a:cs typeface="+mn-cs"/>
              </a:rPr>
              <a:t>创新。</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27" name="椭圆 26"/>
          <p:cNvSpPr/>
          <p:nvPr/>
        </p:nvSpPr>
        <p:spPr>
          <a:xfrm>
            <a:off x="4419600" y="3355123"/>
            <a:ext cx="3246548" cy="3246548"/>
          </a:xfrm>
          <a:prstGeom prst="ellipse">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14" name="组合 13"/>
          <p:cNvGrpSpPr/>
          <p:nvPr/>
        </p:nvGrpSpPr>
        <p:grpSpPr>
          <a:xfrm>
            <a:off x="2168242" y="1381689"/>
            <a:ext cx="7855516" cy="1103325"/>
            <a:chOff x="2421090" y="985151"/>
            <a:chExt cx="7855516" cy="1103325"/>
          </a:xfrm>
        </p:grpSpPr>
        <p:grpSp>
          <p:nvGrpSpPr>
            <p:cNvPr id="15" name="组合 14"/>
            <p:cNvGrpSpPr/>
            <p:nvPr/>
          </p:nvGrpSpPr>
          <p:grpSpPr>
            <a:xfrm>
              <a:off x="2421090" y="985151"/>
              <a:ext cx="7855516" cy="1103325"/>
              <a:chOff x="2867908" y="-1174188"/>
              <a:chExt cx="7855516" cy="1103325"/>
            </a:xfrm>
          </p:grpSpPr>
          <p:sp>
            <p:nvSpPr>
              <p:cNvPr id="22" name="任意多边形: 形状 2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3" name="矩形 22"/>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8" name="任意多边形: 形状 27"/>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6" name="矩形 15"/>
            <p:cNvSpPr/>
            <p:nvPr/>
          </p:nvSpPr>
          <p:spPr>
            <a:xfrm>
              <a:off x="2711235" y="1078817"/>
              <a:ext cx="727522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（三）铺展绿水青山新画卷</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习近平生态文明思想的原创性贡献与时代价值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9" name="直接连接符 28"/>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形状 26"/>
          <p:cNvSpPr/>
          <p:nvPr/>
        </p:nvSpPr>
        <p:spPr>
          <a:xfrm>
            <a:off x="-1915886" y="4996038"/>
            <a:ext cx="16023772" cy="3723923"/>
          </a:xfrm>
          <a:custGeom>
            <a:avLst/>
            <a:gdLst>
              <a:gd name="connsiteX0" fmla="*/ 6126715 w 12222712"/>
              <a:gd name="connsiteY0" fmla="*/ 0 h 5727699"/>
              <a:gd name="connsiteX1" fmla="*/ 12035290 w 12222712"/>
              <a:gd name="connsiteY1" fmla="*/ 3826610 h 5727699"/>
              <a:gd name="connsiteX2" fmla="*/ 12222712 w 12222712"/>
              <a:gd name="connsiteY2" fmla="*/ 4299917 h 5727699"/>
              <a:gd name="connsiteX3" fmla="*/ 12222712 w 12222712"/>
              <a:gd name="connsiteY3" fmla="*/ 5727699 h 5727699"/>
              <a:gd name="connsiteX4" fmla="*/ 0 w 12222712"/>
              <a:gd name="connsiteY4" fmla="*/ 5727699 h 5727699"/>
              <a:gd name="connsiteX5" fmla="*/ 0 w 12222712"/>
              <a:gd name="connsiteY5" fmla="*/ 4383799 h 5727699"/>
              <a:gd name="connsiteX6" fmla="*/ 7373 w 12222712"/>
              <a:gd name="connsiteY6" fmla="*/ 4358862 h 5727699"/>
              <a:gd name="connsiteX7" fmla="*/ 6126715 w 12222712"/>
              <a:gd name="connsiteY7" fmla="*/ 0 h 5727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22712" h="5727699">
                <a:moveTo>
                  <a:pt x="6126715" y="0"/>
                </a:moveTo>
                <a:cubicBezTo>
                  <a:pt x="8758731" y="0"/>
                  <a:pt x="11023804" y="1571084"/>
                  <a:pt x="12035290" y="3826610"/>
                </a:cubicBezTo>
                <a:lnTo>
                  <a:pt x="12222712" y="4299917"/>
                </a:lnTo>
                <a:lnTo>
                  <a:pt x="12222712" y="5727699"/>
                </a:lnTo>
                <a:lnTo>
                  <a:pt x="0" y="5727699"/>
                </a:lnTo>
                <a:lnTo>
                  <a:pt x="0" y="4383799"/>
                </a:lnTo>
                <a:lnTo>
                  <a:pt x="7373" y="4358862"/>
                </a:lnTo>
                <a:cubicBezTo>
                  <a:pt x="883322" y="1822085"/>
                  <a:pt x="3292233" y="0"/>
                  <a:pt x="6126715" y="0"/>
                </a:cubicBezTo>
                <a:close/>
              </a:path>
            </a:pathLst>
          </a:custGeom>
          <a:gradFill flip="none" rotWithShape="1">
            <a:gsLst>
              <a:gs pos="46000">
                <a:schemeClr val="accent1">
                  <a:alpha val="0"/>
                </a:schemeClr>
              </a:gs>
              <a:gs pos="0">
                <a:schemeClr val="accent1">
                  <a:alpha val="2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字魂59号-创粗黑" panose="00000500000000000000" pitchFamily="2" charset="-122"/>
              <a:cs typeface="+mn-cs"/>
            </a:endParaRPr>
          </a:p>
        </p:txBody>
      </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2711235" y="1078817"/>
              <a:ext cx="727522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（三）铺展绿水青山新画卷</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习近平生态文明思想的原创性贡献与时代价值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11" name="矩形 10"/>
          <p:cNvSpPr/>
          <p:nvPr/>
        </p:nvSpPr>
        <p:spPr>
          <a:xfrm>
            <a:off x="4661236" y="2634041"/>
            <a:ext cx="296908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习近平生态文明思想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254500"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994060" y="2864873"/>
            <a:ext cx="4197940"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4" name="矩形: 圆角 13"/>
          <p:cNvSpPr/>
          <p:nvPr/>
        </p:nvSpPr>
        <p:spPr>
          <a:xfrm>
            <a:off x="275809" y="3534375"/>
            <a:ext cx="3583908" cy="2652228"/>
          </a:xfrm>
          <a:prstGeom prst="roundRect">
            <a:avLst>
              <a:gd name="adj" fmla="val 6250"/>
            </a:avLst>
          </a:prstGeom>
          <a:solidFill>
            <a:schemeClr val="accent1">
              <a:lumMod val="20000"/>
              <a:lumOff val="80000"/>
            </a:schemeClr>
          </a:solidFill>
          <a:ln>
            <a:gradFill flip="none" rotWithShape="1">
              <a:gsLst>
                <a:gs pos="0">
                  <a:schemeClr val="accent1"/>
                </a:gs>
                <a:gs pos="50000">
                  <a:schemeClr val="accent1">
                    <a:alpha val="0"/>
                  </a:schemeClr>
                </a:gs>
                <a:gs pos="100000">
                  <a:schemeClr val="accent1"/>
                </a:gs>
              </a:gsLst>
              <a:lin ang="2700000" scaled="1"/>
              <a:tileRect/>
            </a:gradFill>
          </a:ln>
          <a:effectLst>
            <a:outerShdw blurRad="127000" sx="102000" sy="102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sp>
        <p:nvSpPr>
          <p:cNvPr id="15" name="矩形: 圆角 14"/>
          <p:cNvSpPr/>
          <p:nvPr/>
        </p:nvSpPr>
        <p:spPr>
          <a:xfrm>
            <a:off x="4253806" y="3534375"/>
            <a:ext cx="3583908" cy="2652228"/>
          </a:xfrm>
          <a:prstGeom prst="roundRect">
            <a:avLst>
              <a:gd name="adj" fmla="val 6250"/>
            </a:avLst>
          </a:prstGeom>
          <a:solidFill>
            <a:schemeClr val="accent1">
              <a:lumMod val="20000"/>
              <a:lumOff val="80000"/>
            </a:schemeClr>
          </a:solidFill>
          <a:ln>
            <a:gradFill flip="none" rotWithShape="1">
              <a:gsLst>
                <a:gs pos="0">
                  <a:schemeClr val="accent1"/>
                </a:gs>
                <a:gs pos="50000">
                  <a:schemeClr val="accent1">
                    <a:alpha val="0"/>
                  </a:schemeClr>
                </a:gs>
                <a:gs pos="100000">
                  <a:schemeClr val="accent1"/>
                </a:gs>
              </a:gsLst>
              <a:lin ang="2700000" scaled="1"/>
              <a:tileRect/>
            </a:gradFill>
          </a:ln>
          <a:effectLst>
            <a:outerShdw blurRad="127000" sx="102000" sy="102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sp>
        <p:nvSpPr>
          <p:cNvPr id="23" name="矩形: 圆角 22"/>
          <p:cNvSpPr/>
          <p:nvPr/>
        </p:nvSpPr>
        <p:spPr>
          <a:xfrm>
            <a:off x="8231804" y="3534375"/>
            <a:ext cx="3583908" cy="2652228"/>
          </a:xfrm>
          <a:prstGeom prst="roundRect">
            <a:avLst>
              <a:gd name="adj" fmla="val 6250"/>
            </a:avLst>
          </a:prstGeom>
          <a:solidFill>
            <a:schemeClr val="accent1">
              <a:lumMod val="20000"/>
              <a:lumOff val="80000"/>
            </a:schemeClr>
          </a:solidFill>
          <a:ln>
            <a:gradFill flip="none" rotWithShape="1">
              <a:gsLst>
                <a:gs pos="0">
                  <a:schemeClr val="accent1"/>
                </a:gs>
                <a:gs pos="50000">
                  <a:schemeClr val="accent1">
                    <a:alpha val="0"/>
                  </a:schemeClr>
                </a:gs>
                <a:gs pos="100000">
                  <a:schemeClr val="accent1"/>
                </a:gs>
              </a:gsLst>
              <a:lin ang="2700000" scaled="1"/>
              <a:tileRect/>
            </a:gradFill>
          </a:ln>
          <a:effectLst>
            <a:outerShdw blurRad="127000" sx="102000" sy="102000" algn="ctr" rotWithShape="0">
              <a:schemeClr val="accent1">
                <a:alpha val="1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3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sp>
        <p:nvSpPr>
          <p:cNvPr id="24" name="矩形 23"/>
          <p:cNvSpPr/>
          <p:nvPr/>
        </p:nvSpPr>
        <p:spPr>
          <a:xfrm>
            <a:off x="547550" y="3749608"/>
            <a:ext cx="3040426" cy="2308324"/>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以“良好生态环境是最普惠民生福祉”丰富以人民为中心的发展</a:t>
            </a:r>
            <a:r>
              <a:rPr kumimoji="0" lang="zh-CN" altLang="en-US" sz="2400" b="0" i="0" u="none" strike="noStrike" kern="10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cs"/>
              </a:rPr>
              <a:t>思想。</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5" name="矩形 24"/>
          <p:cNvSpPr/>
          <p:nvPr/>
        </p:nvSpPr>
        <p:spPr>
          <a:xfrm>
            <a:off x="4519180" y="3749608"/>
            <a:ext cx="3040426" cy="2308324"/>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以“山水林田湖草沙一体化保护和系统治理”创新中国特色生态治理</a:t>
            </a:r>
            <a:r>
              <a:rPr kumimoji="0" lang="zh-CN" altLang="en-US" sz="2400" b="0" i="0" u="none" strike="noStrike" kern="10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cs"/>
              </a:rPr>
              <a:t>范式。</a:t>
            </a:r>
            <a:endPar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sp>
        <p:nvSpPr>
          <p:cNvPr id="26" name="矩形 25"/>
          <p:cNvSpPr/>
          <p:nvPr/>
        </p:nvSpPr>
        <p:spPr>
          <a:xfrm>
            <a:off x="8503545" y="3749608"/>
            <a:ext cx="3040426" cy="2308324"/>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rPr>
              <a:t>以“共建清洁美丽世界”贡献全球生态治理的中国方案和中国</a:t>
            </a:r>
            <a:r>
              <a:rPr kumimoji="0" lang="zh-CN" altLang="en-US" sz="2400" b="0" i="0" u="none" strike="noStrike" kern="100" cap="none" spc="0" normalizeH="0" baseline="0" noProof="0">
                <a:ln>
                  <a:noFill/>
                </a:ln>
                <a:solidFill>
                  <a:prstClr val="black"/>
                </a:solidFill>
                <a:effectLst/>
                <a:uLnTx/>
                <a:uFillTx/>
                <a:latin typeface="黑体" panose="02010609060101010101" pitchFamily="49" charset="-122"/>
                <a:ea typeface="黑体" panose="02010609060101010101" pitchFamily="49" charset="-122"/>
                <a:cs typeface="+mn-cs"/>
              </a:rPr>
              <a:t>智慧。</a:t>
            </a:r>
            <a:endPar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mn-cs"/>
            </a:endParaRPr>
          </a:p>
        </p:txBody>
      </p:sp>
      <p:grpSp>
        <p:nvGrpSpPr>
          <p:cNvPr id="6" name="组合 5"/>
          <p:cNvGrpSpPr/>
          <p:nvPr/>
        </p:nvGrpSpPr>
        <p:grpSpPr>
          <a:xfrm>
            <a:off x="-278604" y="-259888"/>
            <a:ext cx="12788415" cy="1349652"/>
            <a:chOff x="-278604" y="-259888"/>
            <a:chExt cx="12788415" cy="1349652"/>
          </a:xfrm>
        </p:grpSpPr>
        <p:grpSp>
          <p:nvGrpSpPr>
            <p:cNvPr id="10" name="组合 9"/>
            <p:cNvGrpSpPr/>
            <p:nvPr/>
          </p:nvGrpSpPr>
          <p:grpSpPr>
            <a:xfrm>
              <a:off x="-278604" y="-259888"/>
              <a:ext cx="12788415" cy="1349652"/>
              <a:chOff x="-278604" y="-259888"/>
              <a:chExt cx="12788415" cy="1349652"/>
            </a:xfrm>
          </p:grpSpPr>
          <p:sp>
            <p:nvSpPr>
              <p:cNvPr id="28" name="椭圆 2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9" name="图片 2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30" name="直接连接符 29"/>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16" name="矩形 15"/>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22"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2311401" y="3429000"/>
            <a:ext cx="9880600" cy="2946400"/>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习近平外交思想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957751" y="3751278"/>
            <a:ext cx="5916638" cy="2239074"/>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习近平外交思想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是一个不断发展的开放的科学体系。习近平总书记以科学的态度和真理的精神判断新趋势、回答新问题，不断开辟中国特色大国外交理论新境界。</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2168242" y="1381689"/>
            <a:ext cx="7855516" cy="1103325"/>
            <a:chOff x="2421090" y="985151"/>
            <a:chExt cx="7855516" cy="1103325"/>
          </a:xfrm>
        </p:grpSpPr>
        <p:grpSp>
          <p:nvGrpSpPr>
            <p:cNvPr id="16" name="组合 15"/>
            <p:cNvGrpSpPr/>
            <p:nvPr/>
          </p:nvGrpSpPr>
          <p:grpSpPr>
            <a:xfrm>
              <a:off x="2421090" y="985151"/>
              <a:ext cx="7855516" cy="1103325"/>
              <a:chOff x="2867908" y="-1174188"/>
              <a:chExt cx="7855516" cy="1103325"/>
            </a:xfrm>
          </p:grpSpPr>
          <p:sp>
            <p:nvSpPr>
              <p:cNvPr id="24" name="任意多边形: 形状 23"/>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5" name="矩形 24"/>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6" name="任意多边形: 形状 25"/>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22" name="矩形 21"/>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（四）命运与共行大道</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习近平外交思想的原创性贡献与时代价值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5" name="组合 4"/>
          <p:cNvGrpSpPr/>
          <p:nvPr/>
        </p:nvGrpSpPr>
        <p:grpSpPr>
          <a:xfrm>
            <a:off x="-278604" y="-259888"/>
            <a:ext cx="12788415" cy="1349652"/>
            <a:chOff x="-278604" y="-259888"/>
            <a:chExt cx="12788415" cy="1349652"/>
          </a:xfrm>
        </p:grpSpPr>
        <p:grpSp>
          <p:nvGrpSpPr>
            <p:cNvPr id="6" name="组合 5"/>
            <p:cNvGrpSpPr/>
            <p:nvPr/>
          </p:nvGrpSpPr>
          <p:grpSpPr>
            <a:xfrm>
              <a:off x="-278604" y="-259888"/>
              <a:ext cx="12788415" cy="1349652"/>
              <a:chOff x="-278604" y="-259888"/>
              <a:chExt cx="12788415" cy="1349652"/>
            </a:xfrm>
          </p:grpSpPr>
          <p:sp>
            <p:nvSpPr>
              <p:cNvPr id="9" name="椭圆 8"/>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3" name="图片 22"/>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7" name="矩形 6"/>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8"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35" name="组合 34"/>
          <p:cNvGrpSpPr/>
          <p:nvPr/>
        </p:nvGrpSpPr>
        <p:grpSpPr>
          <a:xfrm>
            <a:off x="284165" y="3133344"/>
            <a:ext cx="5062212" cy="3594028"/>
            <a:chOff x="310291" y="3290098"/>
            <a:chExt cx="5062212" cy="3594028"/>
          </a:xfrm>
        </p:grpSpPr>
        <p:pic>
          <p:nvPicPr>
            <p:cNvPr id="32" name="图片 31"/>
            <p:cNvPicPr>
              <a:picLocks noChangeAspect="1"/>
            </p:cNvPicPr>
            <p:nvPr/>
          </p:nvPicPr>
          <p:blipFill>
            <a:blip r:embed="rId6">
              <a:clrChange>
                <a:clrFrom>
                  <a:srgbClr val="FFFFFF"/>
                </a:clrFrom>
                <a:clrTo>
                  <a:srgbClr val="FFFFFF">
                    <a:alpha val="0"/>
                  </a:srgbClr>
                </a:clrTo>
              </a:clrChange>
            </a:blip>
            <a:srcRect l="7732" t="12286" r="6222" b="84286"/>
            <a:stretch>
              <a:fillRect/>
            </a:stretch>
          </p:blipFill>
          <p:spPr>
            <a:xfrm>
              <a:off x="359451" y="3290098"/>
              <a:ext cx="4963892" cy="587828"/>
            </a:xfrm>
            <a:prstGeom prst="rect">
              <a:avLst/>
            </a:prstGeom>
          </p:spPr>
        </p:pic>
        <p:grpSp>
          <p:nvGrpSpPr>
            <p:cNvPr id="34" name="组合 33"/>
            <p:cNvGrpSpPr/>
            <p:nvPr/>
          </p:nvGrpSpPr>
          <p:grpSpPr>
            <a:xfrm>
              <a:off x="310291" y="3968662"/>
              <a:ext cx="5062212" cy="2915464"/>
              <a:chOff x="257620" y="3870377"/>
              <a:chExt cx="4092311" cy="2356872"/>
            </a:xfrm>
          </p:grpSpPr>
          <p:pic>
            <p:nvPicPr>
              <p:cNvPr id="31" name="图片 30"/>
              <p:cNvPicPr>
                <a:picLocks noChangeAspect="1"/>
              </p:cNvPicPr>
              <p:nvPr/>
            </p:nvPicPr>
            <p:blipFill>
              <a:blip r:embed="rId6">
                <a:clrChange>
                  <a:clrFrom>
                    <a:srgbClr val="FFFFFF"/>
                  </a:clrFrom>
                  <a:clrTo>
                    <a:srgbClr val="FFFFFF">
                      <a:alpha val="0"/>
                    </a:srgbClr>
                  </a:clrTo>
                </a:clrChange>
              </a:blip>
              <a:srcRect l="7732" t="18000" r="6222" b="49484"/>
              <a:stretch>
                <a:fillRect/>
              </a:stretch>
            </p:blipFill>
            <p:spPr>
              <a:xfrm>
                <a:off x="257620" y="3870377"/>
                <a:ext cx="1985555" cy="2229977"/>
              </a:xfrm>
              <a:prstGeom prst="rect">
                <a:avLst/>
              </a:prstGeom>
            </p:spPr>
          </p:pic>
          <p:pic>
            <p:nvPicPr>
              <p:cNvPr id="33" name="图片 32"/>
              <p:cNvPicPr>
                <a:picLocks noChangeAspect="1"/>
              </p:cNvPicPr>
              <p:nvPr/>
            </p:nvPicPr>
            <p:blipFill>
              <a:blip r:embed="rId6">
                <a:clrChange>
                  <a:clrFrom>
                    <a:srgbClr val="FFFFFF"/>
                  </a:clrFrom>
                  <a:clrTo>
                    <a:srgbClr val="FFFFFF">
                      <a:alpha val="0"/>
                    </a:srgbClr>
                  </a:clrTo>
                </a:clrChange>
              </a:blip>
              <a:srcRect l="7732" t="50897" r="6222" b="16000"/>
              <a:stretch>
                <a:fillRect/>
              </a:stretch>
            </p:blipFill>
            <p:spPr>
              <a:xfrm>
                <a:off x="2311401" y="3896502"/>
                <a:ext cx="2038530" cy="2330747"/>
              </a:xfrm>
              <a:prstGeom prst="rect">
                <a:avLst/>
              </a:prstGeom>
            </p:spPr>
          </p:pic>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形状 43"/>
          <p:cNvSpPr/>
          <p:nvPr/>
        </p:nvSpPr>
        <p:spPr>
          <a:xfrm>
            <a:off x="6570205" y="3145160"/>
            <a:ext cx="5366515" cy="3544590"/>
          </a:xfrm>
          <a:custGeom>
            <a:avLst/>
            <a:gdLst>
              <a:gd name="connsiteX0" fmla="*/ 1478572 w 5366515"/>
              <a:gd name="connsiteY0" fmla="*/ 0 h 3544590"/>
              <a:gd name="connsiteX1" fmla="*/ 2957144 w 5366515"/>
              <a:gd name="connsiteY1" fmla="*/ 0 h 3544590"/>
              <a:gd name="connsiteX2" fmla="*/ 2957144 w 5366515"/>
              <a:gd name="connsiteY2" fmla="*/ 2 h 3544590"/>
              <a:gd name="connsiteX3" fmla="*/ 5366515 w 5366515"/>
              <a:gd name="connsiteY3" fmla="*/ 2 h 3544590"/>
              <a:gd name="connsiteX4" fmla="*/ 5366515 w 5366515"/>
              <a:gd name="connsiteY4" fmla="*/ 3544578 h 3544590"/>
              <a:gd name="connsiteX5" fmla="*/ 2957144 w 5366515"/>
              <a:gd name="connsiteY5" fmla="*/ 3544578 h 3544590"/>
              <a:gd name="connsiteX6" fmla="*/ 2957144 w 5366515"/>
              <a:gd name="connsiteY6" fmla="*/ 3544589 h 3544590"/>
              <a:gd name="connsiteX7" fmla="*/ 1478572 w 5366515"/>
              <a:gd name="connsiteY7" fmla="*/ 3544590 h 3544590"/>
              <a:gd name="connsiteX8" fmla="*/ 0 w 5366515"/>
              <a:gd name="connsiteY8" fmla="*/ 1772295 h 3544590"/>
              <a:gd name="connsiteX9" fmla="*/ 1478572 w 5366515"/>
              <a:gd name="connsiteY9" fmla="*/ 0 h 354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6515" h="3544590">
                <a:moveTo>
                  <a:pt x="1478572" y="0"/>
                </a:moveTo>
                <a:lnTo>
                  <a:pt x="2957144" y="0"/>
                </a:lnTo>
                <a:lnTo>
                  <a:pt x="2957144" y="2"/>
                </a:lnTo>
                <a:lnTo>
                  <a:pt x="5366515" y="2"/>
                </a:lnTo>
                <a:lnTo>
                  <a:pt x="5366515" y="3544578"/>
                </a:lnTo>
                <a:lnTo>
                  <a:pt x="2957144" y="3544578"/>
                </a:lnTo>
                <a:lnTo>
                  <a:pt x="2957144" y="3544589"/>
                </a:lnTo>
                <a:lnTo>
                  <a:pt x="1478572" y="3544590"/>
                </a:lnTo>
                <a:cubicBezTo>
                  <a:pt x="661979" y="3544590"/>
                  <a:pt x="0" y="2751107"/>
                  <a:pt x="0" y="1772295"/>
                </a:cubicBezTo>
                <a:cubicBezTo>
                  <a:pt x="0" y="793483"/>
                  <a:pt x="661979" y="0"/>
                  <a:pt x="1478572" y="0"/>
                </a:cubicBezTo>
                <a:close/>
              </a:path>
            </a:pathLst>
          </a:custGeom>
          <a:solidFill>
            <a:schemeClr val="accent1">
              <a:lumMod val="40000"/>
              <a:lumOff val="60000"/>
              <a:alpha val="63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4" name="矩形 13"/>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习近平外交思想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5" name="直接连接符 14"/>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30" name="任意多边形: 形状 29"/>
          <p:cNvSpPr/>
          <p:nvPr/>
        </p:nvSpPr>
        <p:spPr>
          <a:xfrm>
            <a:off x="255280" y="3531422"/>
            <a:ext cx="6203577" cy="689610"/>
          </a:xfrm>
          <a:custGeom>
            <a:avLst/>
            <a:gdLst>
              <a:gd name="connsiteX0" fmla="*/ 387447 w 6465020"/>
              <a:gd name="connsiteY0" fmla="*/ 0 h 650517"/>
              <a:gd name="connsiteX1" fmla="*/ 1846625 w 6465020"/>
              <a:gd name="connsiteY1" fmla="*/ 0 h 650517"/>
              <a:gd name="connsiteX2" fmla="*/ 1937232 w 6465020"/>
              <a:gd name="connsiteY2" fmla="*/ 0 h 650517"/>
              <a:gd name="connsiteX3" fmla="*/ 2995322 w 6465020"/>
              <a:gd name="connsiteY3" fmla="*/ 0 h 650517"/>
              <a:gd name="connsiteX4" fmla="*/ 3396410 w 6465020"/>
              <a:gd name="connsiteY4" fmla="*/ 0 h 650517"/>
              <a:gd name="connsiteX5" fmla="*/ 3591266 w 6465020"/>
              <a:gd name="connsiteY5" fmla="*/ 0 h 650517"/>
              <a:gd name="connsiteX6" fmla="*/ 4305944 w 6465020"/>
              <a:gd name="connsiteY6" fmla="*/ 0 h 650517"/>
              <a:gd name="connsiteX7" fmla="*/ 4545108 w 6465020"/>
              <a:gd name="connsiteY7" fmla="*/ 0 h 650517"/>
              <a:gd name="connsiteX8" fmla="*/ 4915235 w 6465020"/>
              <a:gd name="connsiteY8" fmla="*/ 0 h 650517"/>
              <a:gd name="connsiteX9" fmla="*/ 5141052 w 6465020"/>
              <a:gd name="connsiteY9" fmla="*/ 0 h 650517"/>
              <a:gd name="connsiteX10" fmla="*/ 5855730 w 6465020"/>
              <a:gd name="connsiteY10" fmla="*/ 0 h 650517"/>
              <a:gd name="connsiteX11" fmla="*/ 6465020 w 6465020"/>
              <a:gd name="connsiteY11" fmla="*/ 0 h 650517"/>
              <a:gd name="connsiteX12" fmla="*/ 6077574 w 6465020"/>
              <a:gd name="connsiteY12" fmla="*/ 650517 h 650517"/>
              <a:gd name="connsiteX13" fmla="*/ 5468284 w 6465020"/>
              <a:gd name="connsiteY13" fmla="*/ 650517 h 650517"/>
              <a:gd name="connsiteX14" fmla="*/ 4753606 w 6465020"/>
              <a:gd name="connsiteY14" fmla="*/ 650517 h 650517"/>
              <a:gd name="connsiteX15" fmla="*/ 4527788 w 6465020"/>
              <a:gd name="connsiteY15" fmla="*/ 650517 h 650517"/>
              <a:gd name="connsiteX16" fmla="*/ 4157661 w 6465020"/>
              <a:gd name="connsiteY16" fmla="*/ 650517 h 650517"/>
              <a:gd name="connsiteX17" fmla="*/ 3918498 w 6465020"/>
              <a:gd name="connsiteY17" fmla="*/ 650517 h 650517"/>
              <a:gd name="connsiteX18" fmla="*/ 3203820 w 6465020"/>
              <a:gd name="connsiteY18" fmla="*/ 650517 h 650517"/>
              <a:gd name="connsiteX19" fmla="*/ 3008963 w 6465020"/>
              <a:gd name="connsiteY19" fmla="*/ 650517 h 650517"/>
              <a:gd name="connsiteX20" fmla="*/ 2607876 w 6465020"/>
              <a:gd name="connsiteY20" fmla="*/ 650517 h 650517"/>
              <a:gd name="connsiteX21" fmla="*/ 1549786 w 6465020"/>
              <a:gd name="connsiteY21" fmla="*/ 650517 h 650517"/>
              <a:gd name="connsiteX22" fmla="*/ 1459178 w 6465020"/>
              <a:gd name="connsiteY22" fmla="*/ 650517 h 650517"/>
              <a:gd name="connsiteX23" fmla="*/ 0 w 6465020"/>
              <a:gd name="connsiteY23" fmla="*/ 650517 h 65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65020" h="650517">
                <a:moveTo>
                  <a:pt x="387447" y="0"/>
                </a:moveTo>
                <a:lnTo>
                  <a:pt x="1846625" y="0"/>
                </a:lnTo>
                <a:lnTo>
                  <a:pt x="1937232" y="0"/>
                </a:lnTo>
                <a:lnTo>
                  <a:pt x="2995322" y="0"/>
                </a:lnTo>
                <a:lnTo>
                  <a:pt x="3396410" y="0"/>
                </a:lnTo>
                <a:lnTo>
                  <a:pt x="3591266" y="0"/>
                </a:lnTo>
                <a:lnTo>
                  <a:pt x="4305944" y="0"/>
                </a:lnTo>
                <a:lnTo>
                  <a:pt x="4545108" y="0"/>
                </a:lnTo>
                <a:lnTo>
                  <a:pt x="4915235" y="0"/>
                </a:lnTo>
                <a:lnTo>
                  <a:pt x="5141052" y="0"/>
                </a:lnTo>
                <a:lnTo>
                  <a:pt x="5855730" y="0"/>
                </a:lnTo>
                <a:lnTo>
                  <a:pt x="6465020" y="0"/>
                </a:lnTo>
                <a:lnTo>
                  <a:pt x="6077574" y="650517"/>
                </a:lnTo>
                <a:lnTo>
                  <a:pt x="5468284" y="650517"/>
                </a:lnTo>
                <a:lnTo>
                  <a:pt x="4753606" y="650517"/>
                </a:lnTo>
                <a:lnTo>
                  <a:pt x="4527788" y="650517"/>
                </a:lnTo>
                <a:lnTo>
                  <a:pt x="4157661" y="650517"/>
                </a:lnTo>
                <a:lnTo>
                  <a:pt x="3918498" y="650517"/>
                </a:lnTo>
                <a:lnTo>
                  <a:pt x="3203820" y="650517"/>
                </a:lnTo>
                <a:lnTo>
                  <a:pt x="3008963" y="650517"/>
                </a:lnTo>
                <a:lnTo>
                  <a:pt x="2607876" y="650517"/>
                </a:lnTo>
                <a:lnTo>
                  <a:pt x="1549786" y="650517"/>
                </a:lnTo>
                <a:lnTo>
                  <a:pt x="1459178" y="650517"/>
                </a:lnTo>
                <a:lnTo>
                  <a:pt x="0" y="650517"/>
                </a:ln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bg1">
                <a:lumMod val="85000"/>
              </a:schemeClr>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1" name="任意多边形: 形状 30"/>
          <p:cNvSpPr/>
          <p:nvPr/>
        </p:nvSpPr>
        <p:spPr>
          <a:xfrm>
            <a:off x="255280" y="4572651"/>
            <a:ext cx="6203577" cy="689610"/>
          </a:xfrm>
          <a:custGeom>
            <a:avLst/>
            <a:gdLst>
              <a:gd name="connsiteX0" fmla="*/ 387447 w 6465020"/>
              <a:gd name="connsiteY0" fmla="*/ 0 h 650517"/>
              <a:gd name="connsiteX1" fmla="*/ 1846625 w 6465020"/>
              <a:gd name="connsiteY1" fmla="*/ 0 h 650517"/>
              <a:gd name="connsiteX2" fmla="*/ 1937232 w 6465020"/>
              <a:gd name="connsiteY2" fmla="*/ 0 h 650517"/>
              <a:gd name="connsiteX3" fmla="*/ 2995322 w 6465020"/>
              <a:gd name="connsiteY3" fmla="*/ 0 h 650517"/>
              <a:gd name="connsiteX4" fmla="*/ 3396410 w 6465020"/>
              <a:gd name="connsiteY4" fmla="*/ 0 h 650517"/>
              <a:gd name="connsiteX5" fmla="*/ 3591266 w 6465020"/>
              <a:gd name="connsiteY5" fmla="*/ 0 h 650517"/>
              <a:gd name="connsiteX6" fmla="*/ 4305944 w 6465020"/>
              <a:gd name="connsiteY6" fmla="*/ 0 h 650517"/>
              <a:gd name="connsiteX7" fmla="*/ 4545108 w 6465020"/>
              <a:gd name="connsiteY7" fmla="*/ 0 h 650517"/>
              <a:gd name="connsiteX8" fmla="*/ 4915235 w 6465020"/>
              <a:gd name="connsiteY8" fmla="*/ 0 h 650517"/>
              <a:gd name="connsiteX9" fmla="*/ 5141052 w 6465020"/>
              <a:gd name="connsiteY9" fmla="*/ 0 h 650517"/>
              <a:gd name="connsiteX10" fmla="*/ 5855730 w 6465020"/>
              <a:gd name="connsiteY10" fmla="*/ 0 h 650517"/>
              <a:gd name="connsiteX11" fmla="*/ 6465020 w 6465020"/>
              <a:gd name="connsiteY11" fmla="*/ 0 h 650517"/>
              <a:gd name="connsiteX12" fmla="*/ 6077574 w 6465020"/>
              <a:gd name="connsiteY12" fmla="*/ 650517 h 650517"/>
              <a:gd name="connsiteX13" fmla="*/ 5468284 w 6465020"/>
              <a:gd name="connsiteY13" fmla="*/ 650517 h 650517"/>
              <a:gd name="connsiteX14" fmla="*/ 4753606 w 6465020"/>
              <a:gd name="connsiteY14" fmla="*/ 650517 h 650517"/>
              <a:gd name="connsiteX15" fmla="*/ 4527788 w 6465020"/>
              <a:gd name="connsiteY15" fmla="*/ 650517 h 650517"/>
              <a:gd name="connsiteX16" fmla="*/ 4157661 w 6465020"/>
              <a:gd name="connsiteY16" fmla="*/ 650517 h 650517"/>
              <a:gd name="connsiteX17" fmla="*/ 3918498 w 6465020"/>
              <a:gd name="connsiteY17" fmla="*/ 650517 h 650517"/>
              <a:gd name="connsiteX18" fmla="*/ 3203820 w 6465020"/>
              <a:gd name="connsiteY18" fmla="*/ 650517 h 650517"/>
              <a:gd name="connsiteX19" fmla="*/ 3008963 w 6465020"/>
              <a:gd name="connsiteY19" fmla="*/ 650517 h 650517"/>
              <a:gd name="connsiteX20" fmla="*/ 2607876 w 6465020"/>
              <a:gd name="connsiteY20" fmla="*/ 650517 h 650517"/>
              <a:gd name="connsiteX21" fmla="*/ 1549786 w 6465020"/>
              <a:gd name="connsiteY21" fmla="*/ 650517 h 650517"/>
              <a:gd name="connsiteX22" fmla="*/ 1459178 w 6465020"/>
              <a:gd name="connsiteY22" fmla="*/ 650517 h 650517"/>
              <a:gd name="connsiteX23" fmla="*/ 0 w 6465020"/>
              <a:gd name="connsiteY23" fmla="*/ 650517 h 65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65020" h="650517">
                <a:moveTo>
                  <a:pt x="387447" y="0"/>
                </a:moveTo>
                <a:lnTo>
                  <a:pt x="1846625" y="0"/>
                </a:lnTo>
                <a:lnTo>
                  <a:pt x="1937232" y="0"/>
                </a:lnTo>
                <a:lnTo>
                  <a:pt x="2995322" y="0"/>
                </a:lnTo>
                <a:lnTo>
                  <a:pt x="3396410" y="0"/>
                </a:lnTo>
                <a:lnTo>
                  <a:pt x="3591266" y="0"/>
                </a:lnTo>
                <a:lnTo>
                  <a:pt x="4305944" y="0"/>
                </a:lnTo>
                <a:lnTo>
                  <a:pt x="4545108" y="0"/>
                </a:lnTo>
                <a:lnTo>
                  <a:pt x="4915235" y="0"/>
                </a:lnTo>
                <a:lnTo>
                  <a:pt x="5141052" y="0"/>
                </a:lnTo>
                <a:lnTo>
                  <a:pt x="5855730" y="0"/>
                </a:lnTo>
                <a:lnTo>
                  <a:pt x="6465020" y="0"/>
                </a:lnTo>
                <a:lnTo>
                  <a:pt x="6077574" y="650517"/>
                </a:lnTo>
                <a:lnTo>
                  <a:pt x="5468284" y="650517"/>
                </a:lnTo>
                <a:lnTo>
                  <a:pt x="4753606" y="650517"/>
                </a:lnTo>
                <a:lnTo>
                  <a:pt x="4527788" y="650517"/>
                </a:lnTo>
                <a:lnTo>
                  <a:pt x="4157661" y="650517"/>
                </a:lnTo>
                <a:lnTo>
                  <a:pt x="3918498" y="650517"/>
                </a:lnTo>
                <a:lnTo>
                  <a:pt x="3203820" y="650517"/>
                </a:lnTo>
                <a:lnTo>
                  <a:pt x="3008963" y="650517"/>
                </a:lnTo>
                <a:lnTo>
                  <a:pt x="2607876" y="650517"/>
                </a:lnTo>
                <a:lnTo>
                  <a:pt x="1549786" y="650517"/>
                </a:lnTo>
                <a:lnTo>
                  <a:pt x="1459178" y="650517"/>
                </a:lnTo>
                <a:lnTo>
                  <a:pt x="0" y="650517"/>
                </a:ln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bg1">
                <a:lumMod val="85000"/>
              </a:schemeClr>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2" name="任意多边形: 形状 31"/>
          <p:cNvSpPr/>
          <p:nvPr/>
        </p:nvSpPr>
        <p:spPr>
          <a:xfrm>
            <a:off x="255280" y="5613879"/>
            <a:ext cx="6203577" cy="689610"/>
          </a:xfrm>
          <a:custGeom>
            <a:avLst/>
            <a:gdLst>
              <a:gd name="connsiteX0" fmla="*/ 387447 w 6465020"/>
              <a:gd name="connsiteY0" fmla="*/ 0 h 650517"/>
              <a:gd name="connsiteX1" fmla="*/ 1846625 w 6465020"/>
              <a:gd name="connsiteY1" fmla="*/ 0 h 650517"/>
              <a:gd name="connsiteX2" fmla="*/ 1937232 w 6465020"/>
              <a:gd name="connsiteY2" fmla="*/ 0 h 650517"/>
              <a:gd name="connsiteX3" fmla="*/ 2995322 w 6465020"/>
              <a:gd name="connsiteY3" fmla="*/ 0 h 650517"/>
              <a:gd name="connsiteX4" fmla="*/ 3396410 w 6465020"/>
              <a:gd name="connsiteY4" fmla="*/ 0 h 650517"/>
              <a:gd name="connsiteX5" fmla="*/ 3591266 w 6465020"/>
              <a:gd name="connsiteY5" fmla="*/ 0 h 650517"/>
              <a:gd name="connsiteX6" fmla="*/ 4305944 w 6465020"/>
              <a:gd name="connsiteY6" fmla="*/ 0 h 650517"/>
              <a:gd name="connsiteX7" fmla="*/ 4545108 w 6465020"/>
              <a:gd name="connsiteY7" fmla="*/ 0 h 650517"/>
              <a:gd name="connsiteX8" fmla="*/ 4915235 w 6465020"/>
              <a:gd name="connsiteY8" fmla="*/ 0 h 650517"/>
              <a:gd name="connsiteX9" fmla="*/ 5141052 w 6465020"/>
              <a:gd name="connsiteY9" fmla="*/ 0 h 650517"/>
              <a:gd name="connsiteX10" fmla="*/ 5855730 w 6465020"/>
              <a:gd name="connsiteY10" fmla="*/ 0 h 650517"/>
              <a:gd name="connsiteX11" fmla="*/ 6465020 w 6465020"/>
              <a:gd name="connsiteY11" fmla="*/ 0 h 650517"/>
              <a:gd name="connsiteX12" fmla="*/ 6077574 w 6465020"/>
              <a:gd name="connsiteY12" fmla="*/ 650517 h 650517"/>
              <a:gd name="connsiteX13" fmla="*/ 5468284 w 6465020"/>
              <a:gd name="connsiteY13" fmla="*/ 650517 h 650517"/>
              <a:gd name="connsiteX14" fmla="*/ 4753606 w 6465020"/>
              <a:gd name="connsiteY14" fmla="*/ 650517 h 650517"/>
              <a:gd name="connsiteX15" fmla="*/ 4527788 w 6465020"/>
              <a:gd name="connsiteY15" fmla="*/ 650517 h 650517"/>
              <a:gd name="connsiteX16" fmla="*/ 4157661 w 6465020"/>
              <a:gd name="connsiteY16" fmla="*/ 650517 h 650517"/>
              <a:gd name="connsiteX17" fmla="*/ 3918498 w 6465020"/>
              <a:gd name="connsiteY17" fmla="*/ 650517 h 650517"/>
              <a:gd name="connsiteX18" fmla="*/ 3203820 w 6465020"/>
              <a:gd name="connsiteY18" fmla="*/ 650517 h 650517"/>
              <a:gd name="connsiteX19" fmla="*/ 3008963 w 6465020"/>
              <a:gd name="connsiteY19" fmla="*/ 650517 h 650517"/>
              <a:gd name="connsiteX20" fmla="*/ 2607876 w 6465020"/>
              <a:gd name="connsiteY20" fmla="*/ 650517 h 650517"/>
              <a:gd name="connsiteX21" fmla="*/ 1549786 w 6465020"/>
              <a:gd name="connsiteY21" fmla="*/ 650517 h 650517"/>
              <a:gd name="connsiteX22" fmla="*/ 1459178 w 6465020"/>
              <a:gd name="connsiteY22" fmla="*/ 650517 h 650517"/>
              <a:gd name="connsiteX23" fmla="*/ 0 w 6465020"/>
              <a:gd name="connsiteY23" fmla="*/ 650517 h 650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465020" h="650517">
                <a:moveTo>
                  <a:pt x="387447" y="0"/>
                </a:moveTo>
                <a:lnTo>
                  <a:pt x="1846625" y="0"/>
                </a:lnTo>
                <a:lnTo>
                  <a:pt x="1937232" y="0"/>
                </a:lnTo>
                <a:lnTo>
                  <a:pt x="2995322" y="0"/>
                </a:lnTo>
                <a:lnTo>
                  <a:pt x="3396410" y="0"/>
                </a:lnTo>
                <a:lnTo>
                  <a:pt x="3591266" y="0"/>
                </a:lnTo>
                <a:lnTo>
                  <a:pt x="4305944" y="0"/>
                </a:lnTo>
                <a:lnTo>
                  <a:pt x="4545108" y="0"/>
                </a:lnTo>
                <a:lnTo>
                  <a:pt x="4915235" y="0"/>
                </a:lnTo>
                <a:lnTo>
                  <a:pt x="5141052" y="0"/>
                </a:lnTo>
                <a:lnTo>
                  <a:pt x="5855730" y="0"/>
                </a:lnTo>
                <a:lnTo>
                  <a:pt x="6465020" y="0"/>
                </a:lnTo>
                <a:lnTo>
                  <a:pt x="6077574" y="650517"/>
                </a:lnTo>
                <a:lnTo>
                  <a:pt x="5468284" y="650517"/>
                </a:lnTo>
                <a:lnTo>
                  <a:pt x="4753606" y="650517"/>
                </a:lnTo>
                <a:lnTo>
                  <a:pt x="4527788" y="650517"/>
                </a:lnTo>
                <a:lnTo>
                  <a:pt x="4157661" y="650517"/>
                </a:lnTo>
                <a:lnTo>
                  <a:pt x="3918498" y="650517"/>
                </a:lnTo>
                <a:lnTo>
                  <a:pt x="3203820" y="650517"/>
                </a:lnTo>
                <a:lnTo>
                  <a:pt x="3008963" y="650517"/>
                </a:lnTo>
                <a:lnTo>
                  <a:pt x="2607876" y="650517"/>
                </a:lnTo>
                <a:lnTo>
                  <a:pt x="1549786" y="650517"/>
                </a:lnTo>
                <a:lnTo>
                  <a:pt x="1459178" y="650517"/>
                </a:lnTo>
                <a:lnTo>
                  <a:pt x="0" y="650517"/>
                </a:lnTo>
                <a:close/>
              </a:path>
            </a:pathLst>
          </a:cu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a:ln>
            <a:solidFill>
              <a:schemeClr val="bg1">
                <a:lumMod val="85000"/>
              </a:schemeClr>
            </a:solidFill>
          </a:ln>
          <a:effectLst>
            <a:outerShdw blurRad="50800" dist="38100" dir="16200000"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3" name="矩形 32"/>
          <p:cNvSpPr/>
          <p:nvPr/>
        </p:nvSpPr>
        <p:spPr>
          <a:xfrm>
            <a:off x="683205" y="3531220"/>
            <a:ext cx="5775652" cy="577081"/>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敏锐洞察国际形势发展新变化</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34" name="矩形 33"/>
          <p:cNvSpPr/>
          <p:nvPr/>
        </p:nvSpPr>
        <p:spPr>
          <a:xfrm>
            <a:off x="683205" y="4554032"/>
            <a:ext cx="5775652" cy="577081"/>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准确把握中国与世界关系新方位</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35" name="矩形 34"/>
          <p:cNvSpPr/>
          <p:nvPr/>
        </p:nvSpPr>
        <p:spPr>
          <a:xfrm>
            <a:off x="683205" y="5566627"/>
            <a:ext cx="5775652" cy="577081"/>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科学解答国际关系理论新难题</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41" name="任意多边形: 形状 40"/>
          <p:cNvSpPr/>
          <p:nvPr/>
        </p:nvSpPr>
        <p:spPr>
          <a:xfrm>
            <a:off x="6825485" y="3145160"/>
            <a:ext cx="5366515" cy="3544590"/>
          </a:xfrm>
          <a:custGeom>
            <a:avLst/>
            <a:gdLst>
              <a:gd name="connsiteX0" fmla="*/ 1478572 w 5366515"/>
              <a:gd name="connsiteY0" fmla="*/ 0 h 3544590"/>
              <a:gd name="connsiteX1" fmla="*/ 2957144 w 5366515"/>
              <a:gd name="connsiteY1" fmla="*/ 0 h 3544590"/>
              <a:gd name="connsiteX2" fmla="*/ 2957144 w 5366515"/>
              <a:gd name="connsiteY2" fmla="*/ 2 h 3544590"/>
              <a:gd name="connsiteX3" fmla="*/ 5366515 w 5366515"/>
              <a:gd name="connsiteY3" fmla="*/ 2 h 3544590"/>
              <a:gd name="connsiteX4" fmla="*/ 5366515 w 5366515"/>
              <a:gd name="connsiteY4" fmla="*/ 3544578 h 3544590"/>
              <a:gd name="connsiteX5" fmla="*/ 2957144 w 5366515"/>
              <a:gd name="connsiteY5" fmla="*/ 3544578 h 3544590"/>
              <a:gd name="connsiteX6" fmla="*/ 2957144 w 5366515"/>
              <a:gd name="connsiteY6" fmla="*/ 3544589 h 3544590"/>
              <a:gd name="connsiteX7" fmla="*/ 1478572 w 5366515"/>
              <a:gd name="connsiteY7" fmla="*/ 3544590 h 3544590"/>
              <a:gd name="connsiteX8" fmla="*/ 0 w 5366515"/>
              <a:gd name="connsiteY8" fmla="*/ 1772295 h 3544590"/>
              <a:gd name="connsiteX9" fmla="*/ 1478572 w 5366515"/>
              <a:gd name="connsiteY9" fmla="*/ 0 h 3544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66515" h="3544590">
                <a:moveTo>
                  <a:pt x="1478572" y="0"/>
                </a:moveTo>
                <a:lnTo>
                  <a:pt x="2957144" y="0"/>
                </a:lnTo>
                <a:lnTo>
                  <a:pt x="2957144" y="2"/>
                </a:lnTo>
                <a:lnTo>
                  <a:pt x="5366515" y="2"/>
                </a:lnTo>
                <a:lnTo>
                  <a:pt x="5366515" y="3544578"/>
                </a:lnTo>
                <a:lnTo>
                  <a:pt x="2957144" y="3544578"/>
                </a:lnTo>
                <a:lnTo>
                  <a:pt x="2957144" y="3544589"/>
                </a:lnTo>
                <a:lnTo>
                  <a:pt x="1478572" y="3544590"/>
                </a:lnTo>
                <a:cubicBezTo>
                  <a:pt x="661979" y="3544590"/>
                  <a:pt x="0" y="2751107"/>
                  <a:pt x="0" y="1772295"/>
                </a:cubicBezTo>
                <a:cubicBezTo>
                  <a:pt x="0" y="793483"/>
                  <a:pt x="661979" y="0"/>
                  <a:pt x="1478572" y="0"/>
                </a:cubicBezTo>
                <a:close/>
              </a:path>
            </a:pathLst>
          </a:custGeom>
          <a:blipFill>
            <a:blip r:embed="rId1"/>
            <a:stretch>
              <a:fillRect/>
            </a:stretch>
          </a:blip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6" name="组合 5"/>
          <p:cNvGrpSpPr/>
          <p:nvPr/>
        </p:nvGrpSpPr>
        <p:grpSpPr>
          <a:xfrm>
            <a:off x="2168242" y="1381689"/>
            <a:ext cx="7855516" cy="1103325"/>
            <a:chOff x="2421090" y="985151"/>
            <a:chExt cx="7855516" cy="1103325"/>
          </a:xfrm>
        </p:grpSpPr>
        <p:grpSp>
          <p:nvGrpSpPr>
            <p:cNvPr id="10" name="组合 9"/>
            <p:cNvGrpSpPr/>
            <p:nvPr/>
          </p:nvGrpSpPr>
          <p:grpSpPr>
            <a:xfrm>
              <a:off x="2421090" y="985151"/>
              <a:ext cx="7855516" cy="1103325"/>
              <a:chOff x="2867908" y="-1174188"/>
              <a:chExt cx="7855516" cy="1103325"/>
            </a:xfrm>
          </p:grpSpPr>
          <p:sp>
            <p:nvSpPr>
              <p:cNvPr id="12" name="任意多边形: 形状 1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3" name="矩形 12"/>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6" name="任意多边形: 形状 15"/>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1" name="矩形 10"/>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（四）命运与共行大道</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习近平外交思想的原创性贡献与时代价值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2" name="直接连接符 21"/>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rot="5400000">
            <a:off x="4717985" y="-605175"/>
            <a:ext cx="2756030" cy="12192000"/>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4" name="矩形: 圆角 13"/>
          <p:cNvSpPr/>
          <p:nvPr/>
        </p:nvSpPr>
        <p:spPr>
          <a:xfrm>
            <a:off x="522514" y="3352799"/>
            <a:ext cx="11154288" cy="3077027"/>
          </a:xfrm>
          <a:prstGeom prst="roundRect">
            <a:avLst>
              <a:gd name="adj" fmla="val 11188"/>
            </a:avLst>
          </a:prstGeom>
          <a:solidFill>
            <a:schemeClr val="bg1">
              <a:lumMod val="95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（四）命运与共行大道</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习近平外交思想的原创性贡献与时代价值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3" name="矩形 2"/>
          <p:cNvSpPr/>
          <p:nvPr/>
        </p:nvSpPr>
        <p:spPr>
          <a:xfrm>
            <a:off x="786213" y="3885383"/>
            <a:ext cx="10601608" cy="1754326"/>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在习近平外交思想指引下，我国外交从容自信、破浪前</a:t>
            </a:r>
            <a:r>
              <a:rPr kumimoji="0" lang="zh-CN" altLang="en-US" sz="2400" b="0" i="0" u="none" strike="noStrike" kern="100" cap="none" spc="0" normalizeH="0" baseline="0" noProof="0">
                <a:ln>
                  <a:noFill/>
                </a:ln>
                <a:solidFill>
                  <a:prstClr val="black"/>
                </a:solidFill>
                <a:effectLst/>
                <a:uLnTx/>
                <a:uFillTx/>
                <a:latin typeface="微软雅黑" panose="020B0503020204020204" pitchFamily="34" charset="-122"/>
                <a:ea typeface="黑体" panose="02010609060101010101" pitchFamily="49" charset="-122"/>
                <a:cs typeface="+mn-cs"/>
              </a:rPr>
              <a:t>行。</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以习近平外交思想为引领</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，我国外交将坚持</a:t>
            </a: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自信自立、开放包容、公道正义、合作共赢</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的方针</a:t>
            </a:r>
            <a:r>
              <a:rPr kumimoji="0" lang="zh-CN" altLang="en-US" sz="2400" b="0" i="0" u="none" strike="noStrike" kern="100" cap="none" spc="0" normalizeH="0" baseline="0" noProof="0">
                <a:ln>
                  <a:noFill/>
                </a:ln>
                <a:solidFill>
                  <a:prstClr val="black"/>
                </a:solidFill>
                <a:effectLst/>
                <a:uLnTx/>
                <a:uFillTx/>
                <a:latin typeface="微软雅黑" panose="020B0503020204020204" pitchFamily="34" charset="-122"/>
                <a:ea typeface="黑体" panose="02010609060101010101" pitchFamily="49" charset="-122"/>
                <a:cs typeface="+mn-cs"/>
              </a:rPr>
              <a:t>原则，</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为人类和平与进步事业作出更大贡献。</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习近平外交思想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0" name="直接连接符 9"/>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278604" y="-259888"/>
            <a:ext cx="12788415" cy="1349652"/>
            <a:chOff x="-278604" y="-259888"/>
            <a:chExt cx="12788415" cy="1349652"/>
          </a:xfrm>
        </p:grpSpPr>
        <p:grpSp>
          <p:nvGrpSpPr>
            <p:cNvPr id="16" name="组合 15"/>
            <p:cNvGrpSpPr/>
            <p:nvPr/>
          </p:nvGrpSpPr>
          <p:grpSpPr>
            <a:xfrm>
              <a:off x="-278604" y="-259888"/>
              <a:ext cx="12788415" cy="1349652"/>
              <a:chOff x="-278604" y="-259888"/>
              <a:chExt cx="12788415" cy="1349652"/>
            </a:xfrm>
          </p:grpSpPr>
          <p:sp>
            <p:nvSpPr>
              <p:cNvPr id="24" name="椭圆 23"/>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22" name="矩形 2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23"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2311401" y="3894494"/>
            <a:ext cx="9880600" cy="2169626"/>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习近平法治思想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5021451" y="4084496"/>
            <a:ext cx="6751553" cy="168507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习近平法治思想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具有宏阔的历史视野、宽广的世界眼光，开辟了马克思主义法治理论中国化时代化新境界。</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6" name="组合 5"/>
          <p:cNvGrpSpPr/>
          <p:nvPr/>
        </p:nvGrpSpPr>
        <p:grpSpPr>
          <a:xfrm>
            <a:off x="2168242" y="1381689"/>
            <a:ext cx="7855516" cy="1103325"/>
            <a:chOff x="2421090" y="985151"/>
            <a:chExt cx="7855516" cy="1103325"/>
          </a:xfrm>
        </p:grpSpPr>
        <p:grpSp>
          <p:nvGrpSpPr>
            <p:cNvPr id="10" name="组合 9"/>
            <p:cNvGrpSpPr/>
            <p:nvPr/>
          </p:nvGrpSpPr>
          <p:grpSpPr>
            <a:xfrm>
              <a:off x="2421090" y="985151"/>
              <a:ext cx="7855516" cy="1103325"/>
              <a:chOff x="2867908" y="-1174188"/>
              <a:chExt cx="7855516" cy="1103325"/>
            </a:xfrm>
          </p:grpSpPr>
          <p:sp>
            <p:nvSpPr>
              <p:cNvPr id="22" name="任意多边形: 形状 2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9" name="矩形 2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0" name="任意多边形: 形状 29"/>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6" name="矩形 15"/>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（五）思想之光照亮法治航程</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习近平法治思想的原创性贡献与时代价值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3" name="直接连接符 22"/>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grpSp>
        <p:nvGrpSpPr>
          <p:cNvPr id="45" name="组合 44"/>
          <p:cNvGrpSpPr/>
          <p:nvPr/>
        </p:nvGrpSpPr>
        <p:grpSpPr>
          <a:xfrm>
            <a:off x="406695" y="3077601"/>
            <a:ext cx="4024391" cy="3695993"/>
            <a:chOff x="406695" y="3077601"/>
            <a:chExt cx="4024391" cy="3695993"/>
          </a:xfrm>
        </p:grpSpPr>
        <p:sp>
          <p:nvSpPr>
            <p:cNvPr id="32" name="矩形: 圆角 31"/>
            <p:cNvSpPr/>
            <p:nvPr/>
          </p:nvSpPr>
          <p:spPr>
            <a:xfrm>
              <a:off x="406695" y="3077601"/>
              <a:ext cx="4024391" cy="3695993"/>
            </a:xfrm>
            <a:prstGeom prst="roundRect">
              <a:avLst>
                <a:gd name="adj" fmla="val 4087"/>
              </a:avLst>
            </a:prstGeom>
            <a:gradFill flip="none" rotWithShape="1">
              <a:gsLst>
                <a:gs pos="54000">
                  <a:srgbClr val="FFF4DE"/>
                </a:gs>
                <a:gs pos="29000">
                  <a:srgbClr val="FFE09F"/>
                </a:gs>
                <a:gs pos="100000">
                  <a:schemeClr val="bg1"/>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6"/>
            <a:srcRect l="9990" t="11429" r="9857" b="84952"/>
            <a:stretch>
              <a:fillRect/>
            </a:stretch>
          </p:blipFill>
          <p:spPr>
            <a:xfrm>
              <a:off x="586916" y="3304547"/>
              <a:ext cx="1681357" cy="335785"/>
            </a:xfrm>
            <a:prstGeom prst="rect">
              <a:avLst/>
            </a:prstGeom>
          </p:spPr>
        </p:pic>
        <p:pic>
          <p:nvPicPr>
            <p:cNvPr id="26" name="图片 25"/>
            <p:cNvPicPr>
              <a:picLocks noChangeAspect="1"/>
            </p:cNvPicPr>
            <p:nvPr/>
          </p:nvPicPr>
          <p:blipFill>
            <a:blip r:embed="rId6"/>
            <a:srcRect l="8570" t="17743" r="8256" b="78539"/>
            <a:stretch>
              <a:fillRect/>
            </a:stretch>
          </p:blipFill>
          <p:spPr>
            <a:xfrm>
              <a:off x="589547" y="3838074"/>
              <a:ext cx="1744579" cy="344905"/>
            </a:xfrm>
            <a:prstGeom prst="roundRect">
              <a:avLst>
                <a:gd name="adj" fmla="val 14103"/>
              </a:avLst>
            </a:prstGeom>
          </p:spPr>
        </p:pic>
        <p:pic>
          <p:nvPicPr>
            <p:cNvPr id="27" name="图片 26"/>
            <p:cNvPicPr>
              <a:picLocks noChangeAspect="1"/>
            </p:cNvPicPr>
            <p:nvPr/>
          </p:nvPicPr>
          <p:blipFill>
            <a:blip r:embed="rId6"/>
            <a:srcRect l="8169" t="49120" r="7899" b="43402"/>
            <a:stretch>
              <a:fillRect/>
            </a:stretch>
          </p:blipFill>
          <p:spPr>
            <a:xfrm>
              <a:off x="2454442" y="3232483"/>
              <a:ext cx="1760622" cy="693821"/>
            </a:xfrm>
            <a:prstGeom prst="roundRect">
              <a:avLst>
                <a:gd name="adj" fmla="val 8537"/>
              </a:avLst>
            </a:prstGeom>
          </p:spPr>
        </p:pic>
        <p:pic>
          <p:nvPicPr>
            <p:cNvPr id="33" name="图片 32"/>
            <p:cNvPicPr>
              <a:picLocks noChangeAspect="1"/>
            </p:cNvPicPr>
            <p:nvPr/>
          </p:nvPicPr>
          <p:blipFill>
            <a:blip r:embed="rId6"/>
            <a:srcRect l="8570" t="22455" r="8256" b="73827"/>
            <a:stretch>
              <a:fillRect/>
            </a:stretch>
          </p:blipFill>
          <p:spPr>
            <a:xfrm>
              <a:off x="589547" y="4283246"/>
              <a:ext cx="1744579" cy="344905"/>
            </a:xfrm>
            <a:prstGeom prst="roundRect">
              <a:avLst>
                <a:gd name="adj" fmla="val 14103"/>
              </a:avLst>
            </a:prstGeom>
          </p:spPr>
        </p:pic>
        <p:pic>
          <p:nvPicPr>
            <p:cNvPr id="35" name="图片 34"/>
            <p:cNvPicPr>
              <a:picLocks noChangeAspect="1"/>
            </p:cNvPicPr>
            <p:nvPr/>
          </p:nvPicPr>
          <p:blipFill>
            <a:blip r:embed="rId6"/>
            <a:srcRect l="8570" t="27254" r="8256" b="69028"/>
            <a:stretch>
              <a:fillRect/>
            </a:stretch>
          </p:blipFill>
          <p:spPr>
            <a:xfrm>
              <a:off x="589547" y="4720394"/>
              <a:ext cx="1744579" cy="344905"/>
            </a:xfrm>
            <a:prstGeom prst="roundRect">
              <a:avLst>
                <a:gd name="adj" fmla="val 14103"/>
              </a:avLst>
            </a:prstGeom>
          </p:spPr>
        </p:pic>
        <p:pic>
          <p:nvPicPr>
            <p:cNvPr id="36" name="图片 35"/>
            <p:cNvPicPr>
              <a:picLocks noChangeAspect="1"/>
            </p:cNvPicPr>
            <p:nvPr/>
          </p:nvPicPr>
          <p:blipFill>
            <a:blip r:embed="rId6"/>
            <a:srcRect l="8570" t="32053" r="8256" b="64229"/>
            <a:stretch>
              <a:fillRect/>
            </a:stretch>
          </p:blipFill>
          <p:spPr>
            <a:xfrm>
              <a:off x="589547" y="5181604"/>
              <a:ext cx="1744579" cy="344905"/>
            </a:xfrm>
            <a:prstGeom prst="roundRect">
              <a:avLst>
                <a:gd name="adj" fmla="val 14103"/>
              </a:avLst>
            </a:prstGeom>
          </p:spPr>
        </p:pic>
        <p:pic>
          <p:nvPicPr>
            <p:cNvPr id="37" name="图片 36"/>
            <p:cNvPicPr>
              <a:picLocks noChangeAspect="1"/>
            </p:cNvPicPr>
            <p:nvPr/>
          </p:nvPicPr>
          <p:blipFill>
            <a:blip r:embed="rId6"/>
            <a:srcRect l="8570" t="37111" r="8256" b="57441"/>
            <a:stretch>
              <a:fillRect/>
            </a:stretch>
          </p:blipFill>
          <p:spPr>
            <a:xfrm>
              <a:off x="589547" y="5614741"/>
              <a:ext cx="1744579" cy="505322"/>
            </a:xfrm>
            <a:prstGeom prst="roundRect">
              <a:avLst>
                <a:gd name="adj" fmla="val 14103"/>
              </a:avLst>
            </a:prstGeom>
          </p:spPr>
        </p:pic>
        <p:pic>
          <p:nvPicPr>
            <p:cNvPr id="38" name="图片 37"/>
            <p:cNvPicPr>
              <a:picLocks noChangeAspect="1"/>
            </p:cNvPicPr>
            <p:nvPr/>
          </p:nvPicPr>
          <p:blipFill>
            <a:blip r:embed="rId6"/>
            <a:srcRect l="8570" t="43769" r="8256" b="52513"/>
            <a:stretch>
              <a:fillRect/>
            </a:stretch>
          </p:blipFill>
          <p:spPr>
            <a:xfrm>
              <a:off x="589547" y="6232362"/>
              <a:ext cx="1744579" cy="344905"/>
            </a:xfrm>
            <a:prstGeom prst="roundRect">
              <a:avLst>
                <a:gd name="adj" fmla="val 14103"/>
              </a:avLst>
            </a:prstGeom>
          </p:spPr>
        </p:pic>
        <p:pic>
          <p:nvPicPr>
            <p:cNvPr id="40" name="图片 39"/>
            <p:cNvPicPr>
              <a:picLocks noChangeAspect="1"/>
            </p:cNvPicPr>
            <p:nvPr/>
          </p:nvPicPr>
          <p:blipFill>
            <a:blip r:embed="rId6"/>
            <a:srcRect l="8169" t="58241" r="7899" b="36256"/>
            <a:stretch>
              <a:fillRect/>
            </a:stretch>
          </p:blipFill>
          <p:spPr>
            <a:xfrm>
              <a:off x="2454442" y="4081186"/>
              <a:ext cx="1760622" cy="510592"/>
            </a:xfrm>
            <a:prstGeom prst="roundRect">
              <a:avLst>
                <a:gd name="adj" fmla="val 8537"/>
              </a:avLst>
            </a:prstGeom>
          </p:spPr>
        </p:pic>
        <p:pic>
          <p:nvPicPr>
            <p:cNvPr id="41" name="图片 40"/>
            <p:cNvPicPr>
              <a:picLocks noChangeAspect="1"/>
            </p:cNvPicPr>
            <p:nvPr/>
          </p:nvPicPr>
          <p:blipFill>
            <a:blip r:embed="rId6"/>
            <a:srcRect l="8169" t="65070" r="7899" b="31158"/>
            <a:stretch>
              <a:fillRect/>
            </a:stretch>
          </p:blipFill>
          <p:spPr>
            <a:xfrm>
              <a:off x="2454442" y="4691219"/>
              <a:ext cx="1760622" cy="350013"/>
            </a:xfrm>
            <a:prstGeom prst="roundRect">
              <a:avLst>
                <a:gd name="adj" fmla="val 8537"/>
              </a:avLst>
            </a:prstGeom>
          </p:spPr>
        </p:pic>
        <p:pic>
          <p:nvPicPr>
            <p:cNvPr id="42" name="图片 41"/>
            <p:cNvPicPr>
              <a:picLocks noChangeAspect="1"/>
            </p:cNvPicPr>
            <p:nvPr/>
          </p:nvPicPr>
          <p:blipFill>
            <a:blip r:embed="rId6"/>
            <a:srcRect l="8169" t="69911" r="7899" b="24634"/>
            <a:stretch>
              <a:fillRect/>
            </a:stretch>
          </p:blipFill>
          <p:spPr>
            <a:xfrm>
              <a:off x="2454442" y="5140673"/>
              <a:ext cx="1760622" cy="506148"/>
            </a:xfrm>
            <a:prstGeom prst="roundRect">
              <a:avLst>
                <a:gd name="adj" fmla="val 8537"/>
              </a:avLst>
            </a:prstGeom>
          </p:spPr>
        </p:pic>
        <p:pic>
          <p:nvPicPr>
            <p:cNvPr id="43" name="图片 42"/>
            <p:cNvPicPr>
              <a:picLocks noChangeAspect="1"/>
            </p:cNvPicPr>
            <p:nvPr/>
          </p:nvPicPr>
          <p:blipFill>
            <a:blip r:embed="rId6"/>
            <a:srcRect l="8169" t="76437" r="7899" b="19791"/>
            <a:stretch>
              <a:fillRect/>
            </a:stretch>
          </p:blipFill>
          <p:spPr>
            <a:xfrm>
              <a:off x="2454442" y="5795674"/>
              <a:ext cx="1760622" cy="350013"/>
            </a:xfrm>
            <a:prstGeom prst="roundRect">
              <a:avLst>
                <a:gd name="adj" fmla="val 8537"/>
              </a:avLst>
            </a:prstGeom>
          </p:spPr>
        </p:pic>
        <p:pic>
          <p:nvPicPr>
            <p:cNvPr id="44" name="图片 43"/>
            <p:cNvPicPr>
              <a:picLocks noChangeAspect="1"/>
            </p:cNvPicPr>
            <p:nvPr/>
          </p:nvPicPr>
          <p:blipFill>
            <a:blip r:embed="rId6"/>
            <a:srcRect l="8169" t="81148" r="7899" b="15080"/>
            <a:stretch>
              <a:fillRect/>
            </a:stretch>
          </p:blipFill>
          <p:spPr>
            <a:xfrm>
              <a:off x="2454442" y="6227254"/>
              <a:ext cx="1760622" cy="350013"/>
            </a:xfrm>
            <a:prstGeom prst="roundRect">
              <a:avLst>
                <a:gd name="adj" fmla="val 8537"/>
              </a:avLst>
            </a:prstGeom>
          </p:spPr>
        </p:pic>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习近平法治思想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0" y="5907313"/>
            <a:ext cx="12192000" cy="965199"/>
            <a:chOff x="0" y="5007428"/>
            <a:chExt cx="12192000" cy="1865085"/>
          </a:xfrm>
        </p:grpSpPr>
        <p:sp>
          <p:nvSpPr>
            <p:cNvPr id="33" name="直角三角形 32"/>
            <p:cNvSpPr/>
            <p:nvPr/>
          </p:nvSpPr>
          <p:spPr>
            <a:xfrm flipH="1">
              <a:off x="5892800" y="5007428"/>
              <a:ext cx="6299200" cy="1865085"/>
            </a:xfrm>
            <a:prstGeom prst="rtTriangle">
              <a:avLst/>
            </a:prstGeom>
            <a:gradFill>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4" name="直角三角形 33"/>
            <p:cNvSpPr/>
            <p:nvPr/>
          </p:nvSpPr>
          <p:spPr>
            <a:xfrm>
              <a:off x="0" y="5007428"/>
              <a:ext cx="6299200" cy="1865085"/>
            </a:xfrm>
            <a:prstGeom prst="rtTriangle">
              <a:avLst/>
            </a:prstGeom>
            <a:gradFill>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grpSp>
        <p:nvGrpSpPr>
          <p:cNvPr id="32" name="组合 31"/>
          <p:cNvGrpSpPr/>
          <p:nvPr/>
        </p:nvGrpSpPr>
        <p:grpSpPr>
          <a:xfrm>
            <a:off x="727457" y="3057550"/>
            <a:ext cx="2935837" cy="3575477"/>
            <a:chOff x="727457" y="3057550"/>
            <a:chExt cx="2935837" cy="3768546"/>
          </a:xfrm>
        </p:grpSpPr>
        <p:pic>
          <p:nvPicPr>
            <p:cNvPr id="24" name="图片 23"/>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27457" y="3057550"/>
              <a:ext cx="2935837" cy="3768546"/>
            </a:xfrm>
            <a:prstGeom prst="rect">
              <a:avLst/>
            </a:prstGeom>
          </p:spPr>
        </p:pic>
        <p:sp>
          <p:nvSpPr>
            <p:cNvPr id="25" name="矩形 24"/>
            <p:cNvSpPr/>
            <p:nvPr/>
          </p:nvSpPr>
          <p:spPr>
            <a:xfrm>
              <a:off x="1235618" y="3979746"/>
              <a:ext cx="2064655" cy="168507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把马克思主义法治理论推向新的思想高峰</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grpSp>
      <p:grpSp>
        <p:nvGrpSpPr>
          <p:cNvPr id="31" name="组合 30"/>
          <p:cNvGrpSpPr/>
          <p:nvPr/>
        </p:nvGrpSpPr>
        <p:grpSpPr>
          <a:xfrm>
            <a:off x="4336240" y="3057550"/>
            <a:ext cx="2935837" cy="3575477"/>
            <a:chOff x="3508504" y="3057550"/>
            <a:chExt cx="2935837" cy="3768546"/>
          </a:xfrm>
        </p:grpSpPr>
        <p:pic>
          <p:nvPicPr>
            <p:cNvPr id="26" name="图片 25"/>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508504" y="3057550"/>
              <a:ext cx="2935837" cy="3768546"/>
            </a:xfrm>
            <a:prstGeom prst="rect">
              <a:avLst/>
            </a:prstGeom>
          </p:spPr>
        </p:pic>
        <p:sp>
          <p:nvSpPr>
            <p:cNvPr id="27" name="矩形 26"/>
            <p:cNvSpPr/>
            <p:nvPr/>
          </p:nvSpPr>
          <p:spPr>
            <a:xfrm>
              <a:off x="4016665" y="3979746"/>
              <a:ext cx="2064655" cy="223907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丰富了马克思主义法治理论关于法治价值的认识</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grpSp>
      <p:grpSp>
        <p:nvGrpSpPr>
          <p:cNvPr id="30" name="组合 29"/>
          <p:cNvGrpSpPr/>
          <p:nvPr/>
        </p:nvGrpSpPr>
        <p:grpSpPr>
          <a:xfrm>
            <a:off x="7945022" y="3057550"/>
            <a:ext cx="2935837" cy="3575477"/>
            <a:chOff x="6774219" y="3057550"/>
            <a:chExt cx="2935837" cy="3768546"/>
          </a:xfrm>
        </p:grpSpPr>
        <p:pic>
          <p:nvPicPr>
            <p:cNvPr id="28" name="图片 27"/>
            <p:cNvPicPr>
              <a:picLocks noChangeAspect="1"/>
            </p:cNvPicPr>
            <p:nvPr/>
          </p:nvPicPr>
          <p:blipFill>
            <a:blip r:embed="rId1"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774219" y="3057550"/>
              <a:ext cx="2935837" cy="3768546"/>
            </a:xfrm>
            <a:prstGeom prst="rect">
              <a:avLst/>
            </a:prstGeom>
          </p:spPr>
        </p:pic>
        <p:sp>
          <p:nvSpPr>
            <p:cNvPr id="29" name="矩形 28"/>
            <p:cNvSpPr/>
            <p:nvPr/>
          </p:nvSpPr>
          <p:spPr>
            <a:xfrm>
              <a:off x="7282380" y="3979746"/>
              <a:ext cx="2064655" cy="168507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为引领人类法治文明实践作出中国贡献</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grpSp>
      <p:grpSp>
        <p:nvGrpSpPr>
          <p:cNvPr id="6" name="组合 5"/>
          <p:cNvGrpSpPr/>
          <p:nvPr/>
        </p:nvGrpSpPr>
        <p:grpSpPr>
          <a:xfrm>
            <a:off x="2168242" y="1381689"/>
            <a:ext cx="7855516" cy="1103325"/>
            <a:chOff x="2421090" y="985151"/>
            <a:chExt cx="7855516" cy="1103325"/>
          </a:xfrm>
        </p:grpSpPr>
        <p:grpSp>
          <p:nvGrpSpPr>
            <p:cNvPr id="10" name="组合 9"/>
            <p:cNvGrpSpPr/>
            <p:nvPr/>
          </p:nvGrpSpPr>
          <p:grpSpPr>
            <a:xfrm>
              <a:off x="2421090" y="985151"/>
              <a:ext cx="7855516" cy="1103325"/>
              <a:chOff x="2867908" y="-1174188"/>
              <a:chExt cx="7855516" cy="1103325"/>
            </a:xfrm>
          </p:grpSpPr>
          <p:sp>
            <p:nvSpPr>
              <p:cNvPr id="15" name="任意多边形: 形状 14"/>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6" name="矩形 15"/>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2" name="任意多边形: 形状 21"/>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4" name="矩形 13"/>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（五）思想之光照亮法治航程</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习近平法治思想的原创性贡献与时代价值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3" name="直接连接符 22"/>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6" name="图片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3124472"/>
            <a:ext cx="12192000" cy="3733528"/>
          </a:xfrm>
          <a:prstGeom prst="rect">
            <a:avLst/>
          </a:prstGeom>
          <a:solidFill>
            <a:schemeClr val="accent1">
              <a:lumMod val="20000"/>
              <a:lumOff val="80000"/>
            </a:schemeClr>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（五）思想之光照亮法治航程</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习近平法治思想的原创性贡献与时代价值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6" name="矩形 5"/>
          <p:cNvSpPr/>
          <p:nvPr/>
        </p:nvSpPr>
        <p:spPr>
          <a:xfrm>
            <a:off x="1503303" y="3123164"/>
            <a:ext cx="9266297" cy="168507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新时代，在习近平法治思想科学指引下，全面依法治国取得历史性成就、发生历史性变革，法治中国建设开创新局面，为续写经济快速发展和社会长期稳定两大奇迹新篇章奠定坚实基础。</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p:nvPicPr>
        <p:blipFill>
          <a:blip r:embed="rId1"/>
          <a:stretch>
            <a:fillRect/>
          </a:stretch>
        </p:blipFill>
        <p:spPr>
          <a:xfrm>
            <a:off x="1422400" y="4840218"/>
            <a:ext cx="9347200" cy="2017782"/>
          </a:xfrm>
          <a:prstGeom prst="rect">
            <a:avLst/>
          </a:prstGeom>
        </p:spPr>
      </p:pic>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习近平法治思想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25714" y="3701143"/>
            <a:ext cx="0" cy="3156857"/>
          </a:xfrm>
          <a:prstGeom prst="line">
            <a:avLst/>
          </a:prstGeom>
          <a:ln w="44450">
            <a:gradFill>
              <a:gsLst>
                <a:gs pos="0">
                  <a:schemeClr val="accent1">
                    <a:lumMod val="20000"/>
                    <a:lumOff val="80000"/>
                  </a:schemeClr>
                </a:gs>
                <a:gs pos="74000">
                  <a:schemeClr val="accent1">
                    <a:lumMod val="45000"/>
                    <a:lumOff val="55000"/>
                  </a:schemeClr>
                </a:gs>
                <a:gs pos="100000">
                  <a:schemeClr val="accent1">
                    <a:lumMod val="50000"/>
                  </a:schemeClr>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524343" y="3701143"/>
            <a:ext cx="0" cy="3156857"/>
          </a:xfrm>
          <a:prstGeom prst="line">
            <a:avLst/>
          </a:prstGeom>
          <a:ln w="44450">
            <a:gradFill>
              <a:gsLst>
                <a:gs pos="0">
                  <a:schemeClr val="accent1">
                    <a:lumMod val="20000"/>
                    <a:lumOff val="80000"/>
                  </a:schemeClr>
                </a:gs>
                <a:gs pos="74000">
                  <a:schemeClr val="accent1">
                    <a:lumMod val="45000"/>
                    <a:lumOff val="55000"/>
                  </a:schemeClr>
                </a:gs>
                <a:gs pos="100000">
                  <a:schemeClr val="accent1">
                    <a:lumMod val="50000"/>
                  </a:schemeClr>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78604" y="-259888"/>
            <a:ext cx="12788415" cy="1349652"/>
            <a:chOff x="-278604" y="-259888"/>
            <a:chExt cx="12788415" cy="1349652"/>
          </a:xfrm>
        </p:grpSpPr>
        <p:grpSp>
          <p:nvGrpSpPr>
            <p:cNvPr id="16" name="组合 15"/>
            <p:cNvGrpSpPr/>
            <p:nvPr/>
          </p:nvGrpSpPr>
          <p:grpSpPr>
            <a:xfrm>
              <a:off x="-278604" y="-259888"/>
              <a:ext cx="12788415" cy="1349652"/>
              <a:chOff x="-278604" y="-259888"/>
              <a:chExt cx="12788415" cy="1349652"/>
            </a:xfrm>
          </p:grpSpPr>
          <p:sp>
            <p:nvSpPr>
              <p:cNvPr id="26" name="椭圆 25"/>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 name="图片 26"/>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22" name="矩形 2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25"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91771" y="4388465"/>
            <a:ext cx="9608458" cy="1131079"/>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习近平文化思想凝结着中华文化和中国精神的时代精华，开辟了马克思主义文化理论发展新境界。</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习近平文化思想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5" name="任意多边形: 形状 14"/>
          <p:cNvSpPr/>
          <p:nvPr/>
        </p:nvSpPr>
        <p:spPr>
          <a:xfrm>
            <a:off x="632086" y="3871748"/>
            <a:ext cx="5225490" cy="2283689"/>
          </a:xfrm>
          <a:custGeom>
            <a:avLst/>
            <a:gdLst>
              <a:gd name="connsiteX0" fmla="*/ 0 w 3917951"/>
              <a:gd name="connsiteY0" fmla="*/ 0 h 1690685"/>
              <a:gd name="connsiteX1" fmla="*/ 3917951 w 3917951"/>
              <a:gd name="connsiteY1" fmla="*/ 0 h 1690685"/>
              <a:gd name="connsiteX2" fmla="*/ 3917951 w 3917951"/>
              <a:gd name="connsiteY2" fmla="*/ 230186 h 1690685"/>
              <a:gd name="connsiteX3" fmla="*/ 3872658 w 3917951"/>
              <a:gd name="connsiteY3" fmla="*/ 230186 h 1690685"/>
              <a:gd name="connsiteX4" fmla="*/ 3872658 w 3917951"/>
              <a:gd name="connsiteY4" fmla="*/ 45293 h 1690685"/>
              <a:gd name="connsiteX5" fmla="*/ 45293 w 3917951"/>
              <a:gd name="connsiteY5" fmla="*/ 45293 h 1690685"/>
              <a:gd name="connsiteX6" fmla="*/ 45293 w 3917951"/>
              <a:gd name="connsiteY6" fmla="*/ 1645392 h 1690685"/>
              <a:gd name="connsiteX7" fmla="*/ 3872658 w 3917951"/>
              <a:gd name="connsiteY7" fmla="*/ 1645392 h 1690685"/>
              <a:gd name="connsiteX8" fmla="*/ 3872658 w 3917951"/>
              <a:gd name="connsiteY8" fmla="*/ 1423986 h 1690685"/>
              <a:gd name="connsiteX9" fmla="*/ 3917951 w 3917951"/>
              <a:gd name="connsiteY9" fmla="*/ 1423986 h 1690685"/>
              <a:gd name="connsiteX10" fmla="*/ 3917951 w 3917951"/>
              <a:gd name="connsiteY10" fmla="*/ 1690685 h 1690685"/>
              <a:gd name="connsiteX11" fmla="*/ 0 w 3917951"/>
              <a:gd name="connsiteY11" fmla="*/ 1690685 h 1690685"/>
              <a:gd name="connsiteX12" fmla="*/ 0 w 3917951"/>
              <a:gd name="connsiteY12" fmla="*/ 0 h 169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7951" h="1690685">
                <a:moveTo>
                  <a:pt x="0" y="0"/>
                </a:moveTo>
                <a:lnTo>
                  <a:pt x="3917951" y="0"/>
                </a:lnTo>
                <a:lnTo>
                  <a:pt x="3917951" y="230186"/>
                </a:lnTo>
                <a:lnTo>
                  <a:pt x="3872658" y="230186"/>
                </a:lnTo>
                <a:lnTo>
                  <a:pt x="3872658" y="45293"/>
                </a:lnTo>
                <a:lnTo>
                  <a:pt x="45293" y="45293"/>
                </a:lnTo>
                <a:lnTo>
                  <a:pt x="45293" y="1645392"/>
                </a:lnTo>
                <a:lnTo>
                  <a:pt x="3872658" y="1645392"/>
                </a:lnTo>
                <a:lnTo>
                  <a:pt x="3872658" y="1423986"/>
                </a:lnTo>
                <a:lnTo>
                  <a:pt x="3917951" y="1423986"/>
                </a:lnTo>
                <a:lnTo>
                  <a:pt x="3917951" y="1690685"/>
                </a:lnTo>
                <a:lnTo>
                  <a:pt x="0" y="1690685"/>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a:ea typeface="黑体" panose="02010609060101010101" pitchFamily="49" charset="-122"/>
              <a:cs typeface="+mn-cs"/>
            </a:endParaRPr>
          </a:p>
        </p:txBody>
      </p:sp>
      <p:sp>
        <p:nvSpPr>
          <p:cNvPr id="24" name="任意多边形: 形状 23"/>
          <p:cNvSpPr/>
          <p:nvPr/>
        </p:nvSpPr>
        <p:spPr>
          <a:xfrm flipH="1">
            <a:off x="6415141" y="3871748"/>
            <a:ext cx="5225490" cy="2283689"/>
          </a:xfrm>
          <a:custGeom>
            <a:avLst/>
            <a:gdLst>
              <a:gd name="connsiteX0" fmla="*/ 0 w 3917951"/>
              <a:gd name="connsiteY0" fmla="*/ 0 h 1690685"/>
              <a:gd name="connsiteX1" fmla="*/ 3917951 w 3917951"/>
              <a:gd name="connsiteY1" fmla="*/ 0 h 1690685"/>
              <a:gd name="connsiteX2" fmla="*/ 3917951 w 3917951"/>
              <a:gd name="connsiteY2" fmla="*/ 230186 h 1690685"/>
              <a:gd name="connsiteX3" fmla="*/ 3872658 w 3917951"/>
              <a:gd name="connsiteY3" fmla="*/ 230186 h 1690685"/>
              <a:gd name="connsiteX4" fmla="*/ 3872658 w 3917951"/>
              <a:gd name="connsiteY4" fmla="*/ 45293 h 1690685"/>
              <a:gd name="connsiteX5" fmla="*/ 45293 w 3917951"/>
              <a:gd name="connsiteY5" fmla="*/ 45293 h 1690685"/>
              <a:gd name="connsiteX6" fmla="*/ 45293 w 3917951"/>
              <a:gd name="connsiteY6" fmla="*/ 1645392 h 1690685"/>
              <a:gd name="connsiteX7" fmla="*/ 3872658 w 3917951"/>
              <a:gd name="connsiteY7" fmla="*/ 1645392 h 1690685"/>
              <a:gd name="connsiteX8" fmla="*/ 3872658 w 3917951"/>
              <a:gd name="connsiteY8" fmla="*/ 1423986 h 1690685"/>
              <a:gd name="connsiteX9" fmla="*/ 3917951 w 3917951"/>
              <a:gd name="connsiteY9" fmla="*/ 1423986 h 1690685"/>
              <a:gd name="connsiteX10" fmla="*/ 3917951 w 3917951"/>
              <a:gd name="connsiteY10" fmla="*/ 1690685 h 1690685"/>
              <a:gd name="connsiteX11" fmla="*/ 0 w 3917951"/>
              <a:gd name="connsiteY11" fmla="*/ 1690685 h 1690685"/>
              <a:gd name="connsiteX12" fmla="*/ 0 w 3917951"/>
              <a:gd name="connsiteY12" fmla="*/ 0 h 1690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17951" h="1690685">
                <a:moveTo>
                  <a:pt x="0" y="0"/>
                </a:moveTo>
                <a:lnTo>
                  <a:pt x="3917951" y="0"/>
                </a:lnTo>
                <a:lnTo>
                  <a:pt x="3917951" y="230186"/>
                </a:lnTo>
                <a:lnTo>
                  <a:pt x="3872658" y="230186"/>
                </a:lnTo>
                <a:lnTo>
                  <a:pt x="3872658" y="45293"/>
                </a:lnTo>
                <a:lnTo>
                  <a:pt x="45293" y="45293"/>
                </a:lnTo>
                <a:lnTo>
                  <a:pt x="45293" y="1645392"/>
                </a:lnTo>
                <a:lnTo>
                  <a:pt x="3872658" y="1645392"/>
                </a:lnTo>
                <a:lnTo>
                  <a:pt x="3872658" y="1423986"/>
                </a:lnTo>
                <a:lnTo>
                  <a:pt x="3917951" y="1423986"/>
                </a:lnTo>
                <a:lnTo>
                  <a:pt x="3917951" y="1690685"/>
                </a:lnTo>
                <a:lnTo>
                  <a:pt x="0" y="1690685"/>
                </a:lnTo>
                <a:lnTo>
                  <a:pt x="0" y="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Arial" panose="020B0604020202020204"/>
              <a:ea typeface="黑体" panose="02010609060101010101" pitchFamily="49" charset="-122"/>
              <a:cs typeface="+mn-cs"/>
            </a:endParaRPr>
          </a:p>
        </p:txBody>
      </p:sp>
      <p:sp>
        <p:nvSpPr>
          <p:cNvPr id="25" name="星形: 五角 24"/>
          <p:cNvSpPr/>
          <p:nvPr/>
        </p:nvSpPr>
        <p:spPr>
          <a:xfrm>
            <a:off x="5961270" y="3805795"/>
            <a:ext cx="350178" cy="350176"/>
          </a:xfrm>
          <a:prstGeom prst="star5">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sp>
        <p:nvSpPr>
          <p:cNvPr id="26" name="星形: 五角 25"/>
          <p:cNvSpPr/>
          <p:nvPr/>
        </p:nvSpPr>
        <p:spPr>
          <a:xfrm>
            <a:off x="5961270" y="5767945"/>
            <a:ext cx="350178" cy="350176"/>
          </a:xfrm>
          <a:prstGeom prst="star5">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grpSp>
        <p:nvGrpSpPr>
          <p:cNvPr id="10" name="组合 9"/>
          <p:cNvGrpSpPr/>
          <p:nvPr/>
        </p:nvGrpSpPr>
        <p:grpSpPr>
          <a:xfrm>
            <a:off x="2168242" y="1381689"/>
            <a:ext cx="7855516" cy="1103325"/>
            <a:chOff x="2421090" y="985151"/>
            <a:chExt cx="7855516" cy="1103325"/>
          </a:xfrm>
        </p:grpSpPr>
        <p:grpSp>
          <p:nvGrpSpPr>
            <p:cNvPr id="14" name="组合 13"/>
            <p:cNvGrpSpPr/>
            <p:nvPr/>
          </p:nvGrpSpPr>
          <p:grpSpPr>
            <a:xfrm>
              <a:off x="2421090" y="985151"/>
              <a:ext cx="7855516" cy="1103325"/>
              <a:chOff x="2867908" y="-1174188"/>
              <a:chExt cx="7855516" cy="1103325"/>
            </a:xfrm>
          </p:grpSpPr>
          <p:sp>
            <p:nvSpPr>
              <p:cNvPr id="22" name="任意多边形: 形状 2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3" name="矩形 22"/>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7" name="任意多边形: 形状 26"/>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6" name="矩形 15"/>
            <p:cNvSpPr/>
            <p:nvPr/>
          </p:nvSpPr>
          <p:spPr>
            <a:xfrm>
              <a:off x="3031909" y="1078817"/>
              <a:ext cx="6633880" cy="830997"/>
            </a:xfrm>
            <a:prstGeom prst="rect">
              <a:avLst/>
            </a:prstGeom>
          </p:spPr>
          <p:txBody>
            <a:bodyPr wrap="square">
              <a:spAutoFit/>
            </a:bodyPr>
            <a:lstStyle/>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（六）文明之光照亮复兴之路</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习近平文化思想的原创性贡献与时代价值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习近平文化思想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1" name="直接连接符 10"/>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412020" y="3506154"/>
            <a:ext cx="3576847" cy="3010760"/>
            <a:chOff x="1336840" y="1980161"/>
            <a:chExt cx="3848617" cy="3484853"/>
          </a:xfrm>
        </p:grpSpPr>
        <p:sp>
          <p:nvSpPr>
            <p:cNvPr id="14" name="任意多边形: 形状 13"/>
            <p:cNvSpPr/>
            <p:nvPr/>
          </p:nvSpPr>
          <p:spPr>
            <a:xfrm>
              <a:off x="1649392" y="2084333"/>
              <a:ext cx="3536065" cy="529400"/>
            </a:xfrm>
            <a:custGeom>
              <a:avLst/>
              <a:gdLst>
                <a:gd name="connsiteX0" fmla="*/ 0 w 3536065"/>
                <a:gd name="connsiteY0" fmla="*/ 0 h 529400"/>
                <a:gd name="connsiteX1" fmla="*/ 3381017 w 3536065"/>
                <a:gd name="connsiteY1" fmla="*/ 0 h 529400"/>
                <a:gd name="connsiteX2" fmla="*/ 3536065 w 3536065"/>
                <a:gd name="connsiteY2" fmla="*/ 145826 h 529400"/>
                <a:gd name="connsiteX3" fmla="*/ 3536065 w 3536065"/>
                <a:gd name="connsiteY3" fmla="*/ 529400 h 529400"/>
                <a:gd name="connsiteX4" fmla="*/ 0 w 3536065"/>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6065" h="529400">
                  <a:moveTo>
                    <a:pt x="0" y="0"/>
                  </a:moveTo>
                  <a:lnTo>
                    <a:pt x="3381017" y="0"/>
                  </a:lnTo>
                  <a:lnTo>
                    <a:pt x="3536065" y="145826"/>
                  </a:lnTo>
                  <a:lnTo>
                    <a:pt x="3536065" y="529400"/>
                  </a:lnTo>
                  <a:lnTo>
                    <a:pt x="0" y="5294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15" name="矩形 14"/>
            <p:cNvSpPr/>
            <p:nvPr/>
          </p:nvSpPr>
          <p:spPr>
            <a:xfrm>
              <a:off x="1406770" y="2509561"/>
              <a:ext cx="3778687" cy="2955453"/>
            </a:xfrm>
            <a:prstGeom prst="rect">
              <a:avLst/>
            </a:prstGeom>
            <a:solidFill>
              <a:srgbClr val="E8F0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3" name="任意多边形: 形状 22"/>
            <p:cNvSpPr/>
            <p:nvPr/>
          </p:nvSpPr>
          <p:spPr>
            <a:xfrm>
              <a:off x="1406770" y="1980161"/>
              <a:ext cx="3778687" cy="529400"/>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4" name="任意多边形: 形状 23"/>
            <p:cNvSpPr/>
            <p:nvPr/>
          </p:nvSpPr>
          <p:spPr>
            <a:xfrm>
              <a:off x="4559333" y="1980161"/>
              <a:ext cx="544844" cy="4579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5" name="任意多边形: 形状 24"/>
            <p:cNvSpPr/>
            <p:nvPr/>
          </p:nvSpPr>
          <p:spPr>
            <a:xfrm rot="18760955">
              <a:off x="1467519" y="2256568"/>
              <a:ext cx="71120" cy="332478"/>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38" name="组合 37"/>
          <p:cNvGrpSpPr/>
          <p:nvPr/>
        </p:nvGrpSpPr>
        <p:grpSpPr>
          <a:xfrm>
            <a:off x="4275081" y="3506154"/>
            <a:ext cx="3576847" cy="3010760"/>
            <a:chOff x="1336840" y="1980161"/>
            <a:chExt cx="3848617" cy="3484853"/>
          </a:xfrm>
        </p:grpSpPr>
        <p:sp>
          <p:nvSpPr>
            <p:cNvPr id="39" name="任意多边形: 形状 38"/>
            <p:cNvSpPr/>
            <p:nvPr/>
          </p:nvSpPr>
          <p:spPr>
            <a:xfrm>
              <a:off x="1649392" y="2084333"/>
              <a:ext cx="3536065" cy="529400"/>
            </a:xfrm>
            <a:custGeom>
              <a:avLst/>
              <a:gdLst>
                <a:gd name="connsiteX0" fmla="*/ 0 w 3536065"/>
                <a:gd name="connsiteY0" fmla="*/ 0 h 529400"/>
                <a:gd name="connsiteX1" fmla="*/ 3381017 w 3536065"/>
                <a:gd name="connsiteY1" fmla="*/ 0 h 529400"/>
                <a:gd name="connsiteX2" fmla="*/ 3536065 w 3536065"/>
                <a:gd name="connsiteY2" fmla="*/ 145826 h 529400"/>
                <a:gd name="connsiteX3" fmla="*/ 3536065 w 3536065"/>
                <a:gd name="connsiteY3" fmla="*/ 529400 h 529400"/>
                <a:gd name="connsiteX4" fmla="*/ 0 w 3536065"/>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6065" h="529400">
                  <a:moveTo>
                    <a:pt x="0" y="0"/>
                  </a:moveTo>
                  <a:lnTo>
                    <a:pt x="3381017" y="0"/>
                  </a:lnTo>
                  <a:lnTo>
                    <a:pt x="3536065" y="145826"/>
                  </a:lnTo>
                  <a:lnTo>
                    <a:pt x="3536065" y="529400"/>
                  </a:lnTo>
                  <a:lnTo>
                    <a:pt x="0" y="5294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0" name="矩形 39"/>
            <p:cNvSpPr/>
            <p:nvPr/>
          </p:nvSpPr>
          <p:spPr>
            <a:xfrm>
              <a:off x="1406770" y="2509561"/>
              <a:ext cx="3778687" cy="2955453"/>
            </a:xfrm>
            <a:prstGeom prst="rect">
              <a:avLst/>
            </a:prstGeom>
            <a:solidFill>
              <a:srgbClr val="E8F0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1" name="任意多边形: 形状 40"/>
            <p:cNvSpPr/>
            <p:nvPr/>
          </p:nvSpPr>
          <p:spPr>
            <a:xfrm>
              <a:off x="1406770" y="1980161"/>
              <a:ext cx="3778687" cy="529400"/>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2" name="任意多边形: 形状 41"/>
            <p:cNvSpPr/>
            <p:nvPr/>
          </p:nvSpPr>
          <p:spPr>
            <a:xfrm>
              <a:off x="4559333" y="1980161"/>
              <a:ext cx="544844" cy="4579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3" name="任意多边形: 形状 42"/>
            <p:cNvSpPr/>
            <p:nvPr/>
          </p:nvSpPr>
          <p:spPr>
            <a:xfrm rot="18760955">
              <a:off x="1467519" y="2256568"/>
              <a:ext cx="71120" cy="332478"/>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44" name="组合 43"/>
          <p:cNvGrpSpPr/>
          <p:nvPr/>
        </p:nvGrpSpPr>
        <p:grpSpPr>
          <a:xfrm>
            <a:off x="8138141" y="3506154"/>
            <a:ext cx="3576847" cy="3010760"/>
            <a:chOff x="1336840" y="1980161"/>
            <a:chExt cx="3848617" cy="3484853"/>
          </a:xfrm>
        </p:grpSpPr>
        <p:sp>
          <p:nvSpPr>
            <p:cNvPr id="45" name="任意多边形: 形状 44"/>
            <p:cNvSpPr/>
            <p:nvPr/>
          </p:nvSpPr>
          <p:spPr>
            <a:xfrm>
              <a:off x="1649392" y="2084333"/>
              <a:ext cx="3536065" cy="529400"/>
            </a:xfrm>
            <a:custGeom>
              <a:avLst/>
              <a:gdLst>
                <a:gd name="connsiteX0" fmla="*/ 0 w 3536065"/>
                <a:gd name="connsiteY0" fmla="*/ 0 h 529400"/>
                <a:gd name="connsiteX1" fmla="*/ 3381017 w 3536065"/>
                <a:gd name="connsiteY1" fmla="*/ 0 h 529400"/>
                <a:gd name="connsiteX2" fmla="*/ 3536065 w 3536065"/>
                <a:gd name="connsiteY2" fmla="*/ 145826 h 529400"/>
                <a:gd name="connsiteX3" fmla="*/ 3536065 w 3536065"/>
                <a:gd name="connsiteY3" fmla="*/ 529400 h 529400"/>
                <a:gd name="connsiteX4" fmla="*/ 0 w 3536065"/>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6065" h="529400">
                  <a:moveTo>
                    <a:pt x="0" y="0"/>
                  </a:moveTo>
                  <a:lnTo>
                    <a:pt x="3381017" y="0"/>
                  </a:lnTo>
                  <a:lnTo>
                    <a:pt x="3536065" y="145826"/>
                  </a:lnTo>
                  <a:lnTo>
                    <a:pt x="3536065" y="529400"/>
                  </a:lnTo>
                  <a:lnTo>
                    <a:pt x="0" y="5294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6" name="矩形 45"/>
            <p:cNvSpPr/>
            <p:nvPr/>
          </p:nvSpPr>
          <p:spPr>
            <a:xfrm>
              <a:off x="1406770" y="2509561"/>
              <a:ext cx="3778687" cy="2955453"/>
            </a:xfrm>
            <a:prstGeom prst="rect">
              <a:avLst/>
            </a:prstGeom>
            <a:solidFill>
              <a:srgbClr val="E8F0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7" name="任意多边形: 形状 46"/>
            <p:cNvSpPr/>
            <p:nvPr/>
          </p:nvSpPr>
          <p:spPr>
            <a:xfrm>
              <a:off x="1406770" y="1980161"/>
              <a:ext cx="3778687" cy="529400"/>
            </a:xfrm>
            <a:custGeom>
              <a:avLst/>
              <a:gdLst>
                <a:gd name="connsiteX0" fmla="*/ 0 w 3778687"/>
                <a:gd name="connsiteY0" fmla="*/ 0 h 529400"/>
                <a:gd name="connsiteX1" fmla="*/ 3381017 w 3778687"/>
                <a:gd name="connsiteY1" fmla="*/ 0 h 529400"/>
                <a:gd name="connsiteX2" fmla="*/ 3778687 w 3778687"/>
                <a:gd name="connsiteY2" fmla="*/ 374017 h 529400"/>
                <a:gd name="connsiteX3" fmla="*/ 3778687 w 3778687"/>
                <a:gd name="connsiteY3" fmla="*/ 529400 h 529400"/>
                <a:gd name="connsiteX4" fmla="*/ 0 w 3778687"/>
                <a:gd name="connsiteY4" fmla="*/ 529400 h 529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8687" h="529400">
                  <a:moveTo>
                    <a:pt x="0" y="0"/>
                  </a:moveTo>
                  <a:lnTo>
                    <a:pt x="3381017" y="0"/>
                  </a:lnTo>
                  <a:lnTo>
                    <a:pt x="3778687" y="374017"/>
                  </a:lnTo>
                  <a:lnTo>
                    <a:pt x="3778687" y="529400"/>
                  </a:lnTo>
                  <a:lnTo>
                    <a:pt x="0" y="529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8" name="任意多边形: 形状 47"/>
            <p:cNvSpPr/>
            <p:nvPr/>
          </p:nvSpPr>
          <p:spPr>
            <a:xfrm>
              <a:off x="4559333" y="1980161"/>
              <a:ext cx="544844" cy="457997"/>
            </a:xfrm>
            <a:custGeom>
              <a:avLst/>
              <a:gdLst>
                <a:gd name="connsiteX0" fmla="*/ 0 w 544844"/>
                <a:gd name="connsiteY0" fmla="*/ 0 h 457997"/>
                <a:gd name="connsiteX1" fmla="*/ 104907 w 544844"/>
                <a:gd name="connsiteY1" fmla="*/ 0 h 457997"/>
                <a:gd name="connsiteX2" fmla="*/ 544844 w 544844"/>
                <a:gd name="connsiteY2" fmla="*/ 405715 h 457997"/>
                <a:gd name="connsiteX3" fmla="*/ 496629 w 544844"/>
                <a:gd name="connsiteY3" fmla="*/ 457997 h 457997"/>
              </a:gdLst>
              <a:ahLst/>
              <a:cxnLst>
                <a:cxn ang="0">
                  <a:pos x="connsiteX0" y="connsiteY0"/>
                </a:cxn>
                <a:cxn ang="0">
                  <a:pos x="connsiteX1" y="connsiteY1"/>
                </a:cxn>
                <a:cxn ang="0">
                  <a:pos x="connsiteX2" y="connsiteY2"/>
                </a:cxn>
                <a:cxn ang="0">
                  <a:pos x="connsiteX3" y="connsiteY3"/>
                </a:cxn>
              </a:cxnLst>
              <a:rect l="l" t="t" r="r" b="b"/>
              <a:pathLst>
                <a:path w="544844" h="457997">
                  <a:moveTo>
                    <a:pt x="0" y="0"/>
                  </a:moveTo>
                  <a:lnTo>
                    <a:pt x="104907" y="0"/>
                  </a:lnTo>
                  <a:lnTo>
                    <a:pt x="544844" y="405715"/>
                  </a:lnTo>
                  <a:lnTo>
                    <a:pt x="496629" y="457997"/>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49" name="任意多边形: 形状 48"/>
            <p:cNvSpPr/>
            <p:nvPr/>
          </p:nvSpPr>
          <p:spPr>
            <a:xfrm rot="18760955">
              <a:off x="1467519" y="2256568"/>
              <a:ext cx="71120" cy="332478"/>
            </a:xfrm>
            <a:custGeom>
              <a:avLst/>
              <a:gdLst>
                <a:gd name="connsiteX0" fmla="*/ 71120 w 71120"/>
                <a:gd name="connsiteY0" fmla="*/ 0 h 332478"/>
                <a:gd name="connsiteX1" fmla="*/ 71120 w 71120"/>
                <a:gd name="connsiteY1" fmla="*/ 332478 h 332478"/>
                <a:gd name="connsiteX2" fmla="*/ 0 w 71120"/>
                <a:gd name="connsiteY2" fmla="*/ 255359 h 332478"/>
                <a:gd name="connsiteX3" fmla="*/ 0 w 71120"/>
                <a:gd name="connsiteY3" fmla="*/ 65588 h 332478"/>
              </a:gdLst>
              <a:ahLst/>
              <a:cxnLst>
                <a:cxn ang="0">
                  <a:pos x="connsiteX0" y="connsiteY0"/>
                </a:cxn>
                <a:cxn ang="0">
                  <a:pos x="connsiteX1" y="connsiteY1"/>
                </a:cxn>
                <a:cxn ang="0">
                  <a:pos x="connsiteX2" y="connsiteY2"/>
                </a:cxn>
                <a:cxn ang="0">
                  <a:pos x="connsiteX3" y="connsiteY3"/>
                </a:cxn>
              </a:cxnLst>
              <a:rect l="l" t="t" r="r" b="b"/>
              <a:pathLst>
                <a:path w="71120" h="332478">
                  <a:moveTo>
                    <a:pt x="71120" y="0"/>
                  </a:moveTo>
                  <a:lnTo>
                    <a:pt x="71120" y="332478"/>
                  </a:lnTo>
                  <a:lnTo>
                    <a:pt x="0" y="255359"/>
                  </a:lnTo>
                  <a:lnTo>
                    <a:pt x="0" y="65588"/>
                  </a:lnTo>
                  <a:close/>
                </a:path>
              </a:pathLst>
            </a:custGeom>
            <a:gradFill>
              <a:gsLst>
                <a:gs pos="0">
                  <a:srgbClr val="6CAFEF">
                    <a:alpha val="50000"/>
                  </a:srgbClr>
                </a:gs>
                <a:gs pos="100000">
                  <a:srgbClr val="FFFFFF">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sp>
        <p:nvSpPr>
          <p:cNvPr id="50" name="矩形 49"/>
          <p:cNvSpPr/>
          <p:nvPr/>
        </p:nvSpPr>
        <p:spPr>
          <a:xfrm>
            <a:off x="946578" y="3383062"/>
            <a:ext cx="2129429" cy="577081"/>
          </a:xfrm>
          <a:prstGeom prst="rect">
            <a:avLst/>
          </a:prstGeom>
        </p:spPr>
        <p:txBody>
          <a:bodyPr wrap="none">
            <a:spAutoFit/>
          </a:bodyPr>
          <a:lstStyle/>
          <a:p>
            <a:pPr marL="0" marR="0" lvl="0" indent="8763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rPr>
              <a:t>在政治保证上</a:t>
            </a:r>
            <a:endParaRPr kumimoji="0" lang="en-US" altLang="zh-CN" sz="2400" b="0"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endParaRPr>
          </a:p>
        </p:txBody>
      </p:sp>
      <p:sp>
        <p:nvSpPr>
          <p:cNvPr id="51" name="矩形 50"/>
          <p:cNvSpPr/>
          <p:nvPr/>
        </p:nvSpPr>
        <p:spPr>
          <a:xfrm>
            <a:off x="4870295" y="3383062"/>
            <a:ext cx="2129429" cy="577081"/>
          </a:xfrm>
          <a:prstGeom prst="rect">
            <a:avLst/>
          </a:prstGeom>
        </p:spPr>
        <p:txBody>
          <a:bodyPr wrap="none">
            <a:spAutoFit/>
          </a:bodyPr>
          <a:lstStyle/>
          <a:p>
            <a:pPr marL="0" marR="0" lvl="0" indent="8763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rPr>
              <a:t>在发展道路上</a:t>
            </a:r>
            <a:endParaRPr kumimoji="0" lang="en-US" altLang="zh-CN" sz="2400" b="0"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endParaRPr>
          </a:p>
        </p:txBody>
      </p:sp>
      <p:sp>
        <p:nvSpPr>
          <p:cNvPr id="52" name="矩形 51"/>
          <p:cNvSpPr/>
          <p:nvPr/>
        </p:nvSpPr>
        <p:spPr>
          <a:xfrm>
            <a:off x="8716136" y="3383062"/>
            <a:ext cx="2129429" cy="577081"/>
          </a:xfrm>
          <a:prstGeom prst="rect">
            <a:avLst/>
          </a:prstGeom>
        </p:spPr>
        <p:txBody>
          <a:bodyPr wrap="none">
            <a:spAutoFit/>
          </a:bodyPr>
          <a:lstStyle/>
          <a:p>
            <a:pPr marL="0" marR="0" lvl="0" indent="87630" algn="ctr"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rPr>
              <a:t>在使命担当上</a:t>
            </a:r>
            <a:endParaRPr kumimoji="0" lang="en-US" altLang="zh-CN" sz="2400" b="0"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黑体" panose="02010609060101010101" pitchFamily="49" charset="-122"/>
              <a:cs typeface="+mn-cs"/>
            </a:endParaRPr>
          </a:p>
        </p:txBody>
      </p:sp>
      <p:sp>
        <p:nvSpPr>
          <p:cNvPr id="53" name="矩形 52"/>
          <p:cNvSpPr/>
          <p:nvPr/>
        </p:nvSpPr>
        <p:spPr>
          <a:xfrm>
            <a:off x="557260" y="4089350"/>
            <a:ext cx="3286366" cy="2239074"/>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创造性提出坚持党的文化领导权，坚持和加强党对宣传思想文化工作的全面领导。</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54" name="矩形 53"/>
          <p:cNvSpPr/>
          <p:nvPr/>
        </p:nvSpPr>
        <p:spPr>
          <a:xfrm>
            <a:off x="4452817" y="4089350"/>
            <a:ext cx="3286366" cy="1131079"/>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创造性提出“两个结合”的根本要求。</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55" name="矩形 54"/>
          <p:cNvSpPr/>
          <p:nvPr/>
        </p:nvSpPr>
        <p:spPr>
          <a:xfrm>
            <a:off x="8292641" y="4089350"/>
            <a:ext cx="3286366" cy="1685077"/>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创造性提出新的文化使命，强调建设中华民族现代文明。</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grpSp>
        <p:nvGrpSpPr>
          <p:cNvPr id="6" name="组合 5"/>
          <p:cNvGrpSpPr/>
          <p:nvPr/>
        </p:nvGrpSpPr>
        <p:grpSpPr>
          <a:xfrm>
            <a:off x="2168242" y="1381689"/>
            <a:ext cx="7855516" cy="1103325"/>
            <a:chOff x="2421090" y="985151"/>
            <a:chExt cx="7855516" cy="1103325"/>
          </a:xfrm>
        </p:grpSpPr>
        <p:grpSp>
          <p:nvGrpSpPr>
            <p:cNvPr id="16" name="组合 15"/>
            <p:cNvGrpSpPr/>
            <p:nvPr/>
          </p:nvGrpSpPr>
          <p:grpSpPr>
            <a:xfrm>
              <a:off x="2421090" y="985151"/>
              <a:ext cx="7855516" cy="1103325"/>
              <a:chOff x="2867908" y="-1174188"/>
              <a:chExt cx="7855516" cy="1103325"/>
            </a:xfrm>
          </p:grpSpPr>
          <p:sp>
            <p:nvSpPr>
              <p:cNvPr id="26" name="任意多边形: 形状 25"/>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7" name="矩形 26"/>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8" name="任意多边形: 形状 27"/>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22" name="矩形 21"/>
            <p:cNvSpPr/>
            <p:nvPr/>
          </p:nvSpPr>
          <p:spPr>
            <a:xfrm>
              <a:off x="3031909" y="1078817"/>
              <a:ext cx="6633880" cy="830997"/>
            </a:xfrm>
            <a:prstGeom prst="rect">
              <a:avLst/>
            </a:prstGeom>
          </p:spPr>
          <p:txBody>
            <a:bodyPr wrap="square">
              <a:spAutoFit/>
            </a:bodyPr>
            <a:lstStyle/>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（六）文明之光照亮复兴之路</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习近平文化思想的原创性贡献与时代价值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9" name="直接连接符 28"/>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习近平文化思想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1" name="直接连接符 10"/>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131384" y="3236004"/>
            <a:ext cx="5906089" cy="3642557"/>
            <a:chOff x="-131384" y="3236004"/>
            <a:chExt cx="5906089" cy="3642557"/>
          </a:xfrm>
        </p:grpSpPr>
        <p:grpSp>
          <p:nvGrpSpPr>
            <p:cNvPr id="13" name="组合 12"/>
            <p:cNvGrpSpPr/>
            <p:nvPr/>
          </p:nvGrpSpPr>
          <p:grpSpPr>
            <a:xfrm>
              <a:off x="-131384" y="3449561"/>
              <a:ext cx="5859978" cy="3429000"/>
              <a:chOff x="5984388" y="3073400"/>
              <a:chExt cx="7273966" cy="3264284"/>
            </a:xfrm>
          </p:grpSpPr>
          <p:grpSp>
            <p:nvGrpSpPr>
              <p:cNvPr id="14" name="组合 13"/>
              <p:cNvGrpSpPr/>
              <p:nvPr/>
            </p:nvGrpSpPr>
            <p:grpSpPr>
              <a:xfrm flipH="1">
                <a:off x="5984388" y="3073400"/>
                <a:ext cx="4956628" cy="3264284"/>
                <a:chOff x="1231901" y="3073400"/>
                <a:chExt cx="4956628" cy="3264284"/>
              </a:xfrm>
            </p:grpSpPr>
            <p:sp>
              <p:nvSpPr>
                <p:cNvPr id="23" name="矩形 21"/>
                <p:cNvSpPr/>
                <p:nvPr/>
              </p:nvSpPr>
              <p:spPr>
                <a:xfrm>
                  <a:off x="3619500" y="3073400"/>
                  <a:ext cx="2505529" cy="3262883"/>
                </a:xfrm>
                <a:custGeom>
                  <a:avLst/>
                  <a:gdLst>
                    <a:gd name="connsiteX0" fmla="*/ 0 w 2476500"/>
                    <a:gd name="connsiteY0" fmla="*/ 0 h 2798425"/>
                    <a:gd name="connsiteX1" fmla="*/ 2476500 w 2476500"/>
                    <a:gd name="connsiteY1" fmla="*/ 0 h 2798425"/>
                    <a:gd name="connsiteX2" fmla="*/ 2476500 w 2476500"/>
                    <a:gd name="connsiteY2" fmla="*/ 2798425 h 2798425"/>
                    <a:gd name="connsiteX3" fmla="*/ 0 w 2476500"/>
                    <a:gd name="connsiteY3" fmla="*/ 2798425 h 2798425"/>
                    <a:gd name="connsiteX4" fmla="*/ 0 w 2476500"/>
                    <a:gd name="connsiteY4" fmla="*/ 0 h 2798425"/>
                    <a:gd name="connsiteX0-1" fmla="*/ 0 w 2476500"/>
                    <a:gd name="connsiteY0-2" fmla="*/ 0 h 2798425"/>
                    <a:gd name="connsiteX1-3" fmla="*/ 2476500 w 2476500"/>
                    <a:gd name="connsiteY1-4" fmla="*/ 2798425 h 2798425"/>
                    <a:gd name="connsiteX2-5" fmla="*/ 0 w 2476500"/>
                    <a:gd name="connsiteY2-6" fmla="*/ 2798425 h 2798425"/>
                    <a:gd name="connsiteX3-7" fmla="*/ 0 w 2476500"/>
                    <a:gd name="connsiteY3-8" fmla="*/ 0 h 2798425"/>
                    <a:gd name="connsiteX0-9" fmla="*/ 0 w 2505529"/>
                    <a:gd name="connsiteY0-10" fmla="*/ 0 h 3262883"/>
                    <a:gd name="connsiteX1-11" fmla="*/ 2505529 w 2505529"/>
                    <a:gd name="connsiteY1-12" fmla="*/ 3262883 h 3262883"/>
                    <a:gd name="connsiteX2-13" fmla="*/ 0 w 2505529"/>
                    <a:gd name="connsiteY2-14" fmla="*/ 2798425 h 3262883"/>
                    <a:gd name="connsiteX3-15" fmla="*/ 0 w 2505529"/>
                    <a:gd name="connsiteY3-16" fmla="*/ 0 h 3262883"/>
                  </a:gdLst>
                  <a:ahLst/>
                  <a:cxnLst>
                    <a:cxn ang="0">
                      <a:pos x="connsiteX0-1" y="connsiteY0-2"/>
                    </a:cxn>
                    <a:cxn ang="0">
                      <a:pos x="connsiteX1-3" y="connsiteY1-4"/>
                    </a:cxn>
                    <a:cxn ang="0">
                      <a:pos x="connsiteX2-5" y="connsiteY2-6"/>
                    </a:cxn>
                    <a:cxn ang="0">
                      <a:pos x="connsiteX3-7" y="connsiteY3-8"/>
                    </a:cxn>
                  </a:cxnLst>
                  <a:rect l="l" t="t" r="r" b="b"/>
                  <a:pathLst>
                    <a:path w="2505529" h="3262883">
                      <a:moveTo>
                        <a:pt x="0" y="0"/>
                      </a:moveTo>
                      <a:lnTo>
                        <a:pt x="2505529" y="3262883"/>
                      </a:lnTo>
                      <a:lnTo>
                        <a:pt x="0" y="2798425"/>
                      </a:lnTo>
                      <a:lnTo>
                        <a:pt x="0" y="0"/>
                      </a:lnTo>
                      <a:close/>
                    </a:path>
                  </a:pathLst>
                </a:cu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24" name="矩形 23"/>
                <p:cNvSpPr/>
                <p:nvPr/>
              </p:nvSpPr>
              <p:spPr>
                <a:xfrm>
                  <a:off x="1231901" y="5871824"/>
                  <a:ext cx="4956628" cy="465860"/>
                </a:xfrm>
                <a:custGeom>
                  <a:avLst/>
                  <a:gdLst>
                    <a:gd name="connsiteX0" fmla="*/ 0 w 2387600"/>
                    <a:gd name="connsiteY0" fmla="*/ 0 h 291688"/>
                    <a:gd name="connsiteX1" fmla="*/ 2387600 w 2387600"/>
                    <a:gd name="connsiteY1" fmla="*/ 0 h 291688"/>
                    <a:gd name="connsiteX2" fmla="*/ 2387600 w 2387600"/>
                    <a:gd name="connsiteY2" fmla="*/ 291688 h 291688"/>
                    <a:gd name="connsiteX3" fmla="*/ 0 w 2387600"/>
                    <a:gd name="connsiteY3" fmla="*/ 291688 h 291688"/>
                    <a:gd name="connsiteX4" fmla="*/ 0 w 2387600"/>
                    <a:gd name="connsiteY4" fmla="*/ 0 h 291688"/>
                    <a:gd name="connsiteX0-1" fmla="*/ 0 w 2387600"/>
                    <a:gd name="connsiteY0-2" fmla="*/ 0 h 291688"/>
                    <a:gd name="connsiteX1-3" fmla="*/ 2387600 w 2387600"/>
                    <a:gd name="connsiteY1-4" fmla="*/ 0 h 291688"/>
                    <a:gd name="connsiteX2-5" fmla="*/ 2387600 w 2387600"/>
                    <a:gd name="connsiteY2-6" fmla="*/ 291688 h 291688"/>
                    <a:gd name="connsiteX3-7" fmla="*/ 0 w 2387600"/>
                    <a:gd name="connsiteY3-8" fmla="*/ 0 h 291688"/>
                    <a:gd name="connsiteX0-9" fmla="*/ 0 w 4956629"/>
                    <a:gd name="connsiteY0-10" fmla="*/ 0 h 465859"/>
                    <a:gd name="connsiteX1-11" fmla="*/ 2387600 w 4956629"/>
                    <a:gd name="connsiteY1-12" fmla="*/ 0 h 465859"/>
                    <a:gd name="connsiteX2-13" fmla="*/ 4956629 w 4956629"/>
                    <a:gd name="connsiteY2-14" fmla="*/ 465859 h 465859"/>
                    <a:gd name="connsiteX3-15" fmla="*/ 0 w 4956629"/>
                    <a:gd name="connsiteY3-16" fmla="*/ 0 h 465859"/>
                  </a:gdLst>
                  <a:ahLst/>
                  <a:cxnLst>
                    <a:cxn ang="0">
                      <a:pos x="connsiteX0-1" y="connsiteY0-2"/>
                    </a:cxn>
                    <a:cxn ang="0">
                      <a:pos x="connsiteX1-3" y="connsiteY1-4"/>
                    </a:cxn>
                    <a:cxn ang="0">
                      <a:pos x="connsiteX2-5" y="connsiteY2-6"/>
                    </a:cxn>
                    <a:cxn ang="0">
                      <a:pos x="connsiteX3-7" y="connsiteY3-8"/>
                    </a:cxn>
                  </a:cxnLst>
                  <a:rect l="l" t="t" r="r" b="b"/>
                  <a:pathLst>
                    <a:path w="4956629" h="465859">
                      <a:moveTo>
                        <a:pt x="0" y="0"/>
                      </a:moveTo>
                      <a:lnTo>
                        <a:pt x="2387600" y="0"/>
                      </a:lnTo>
                      <a:lnTo>
                        <a:pt x="4956629" y="46585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grpSp>
          <p:sp>
            <p:nvSpPr>
              <p:cNvPr id="15" name="矩形 14"/>
              <p:cNvSpPr/>
              <p:nvPr/>
            </p:nvSpPr>
            <p:spPr>
              <a:xfrm>
                <a:off x="8555751" y="3073400"/>
                <a:ext cx="4702603" cy="2798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grpSp>
        <p:sp>
          <p:nvSpPr>
            <p:cNvPr id="25" name="矩形: 圆角 24"/>
            <p:cNvSpPr/>
            <p:nvPr/>
          </p:nvSpPr>
          <p:spPr>
            <a:xfrm>
              <a:off x="2379741" y="3259313"/>
              <a:ext cx="2963966" cy="475518"/>
            </a:xfrm>
            <a:prstGeom prst="roundRect">
              <a:avLst>
                <a:gd name="adj" fmla="val 50000"/>
              </a:avLst>
            </a:prstGeom>
            <a:solidFill>
              <a:srgbClr val="415167"/>
            </a:solidFill>
            <a:ln w="57150">
              <a:solidFill>
                <a:srgbClr val="415167">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26" name="矩形 25"/>
            <p:cNvSpPr/>
            <p:nvPr/>
          </p:nvSpPr>
          <p:spPr>
            <a:xfrm>
              <a:off x="2841252" y="3236004"/>
              <a:ext cx="204094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Times New Roman" panose="02020603050405020304" pitchFamily="18" charset="0"/>
                </a:rPr>
                <a:t>在原则立场上</a:t>
              </a:r>
              <a:endPar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sp>
          <p:nvSpPr>
            <p:cNvPr id="27" name="矩形 26"/>
            <p:cNvSpPr/>
            <p:nvPr/>
          </p:nvSpPr>
          <p:spPr>
            <a:xfrm>
              <a:off x="1999372" y="3925079"/>
              <a:ext cx="3775333" cy="2243050"/>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创造性提出“四个自信”，强调坚定道路自信、理论自信、制度自信，说到底是要</a:t>
              </a:r>
              <a:r>
                <a:rPr kumimoji="0" lang="zh-CN" altLang="en-US" sz="2400" b="1" i="0" u="none" strike="noStrike" kern="10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坚定文化自信</a:t>
              </a: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grpSp>
      <p:grpSp>
        <p:nvGrpSpPr>
          <p:cNvPr id="29" name="组合 28"/>
          <p:cNvGrpSpPr/>
          <p:nvPr/>
        </p:nvGrpSpPr>
        <p:grpSpPr>
          <a:xfrm flipH="1">
            <a:off x="6443814" y="3236004"/>
            <a:ext cx="5859978" cy="3642557"/>
            <a:chOff x="-131384" y="3236004"/>
            <a:chExt cx="5859978" cy="3642557"/>
          </a:xfrm>
        </p:grpSpPr>
        <p:grpSp>
          <p:nvGrpSpPr>
            <p:cNvPr id="30" name="组合 29"/>
            <p:cNvGrpSpPr/>
            <p:nvPr/>
          </p:nvGrpSpPr>
          <p:grpSpPr>
            <a:xfrm>
              <a:off x="-131384" y="3449561"/>
              <a:ext cx="5859978" cy="3429000"/>
              <a:chOff x="5984388" y="3073400"/>
              <a:chExt cx="7273966" cy="3264284"/>
            </a:xfrm>
          </p:grpSpPr>
          <p:grpSp>
            <p:nvGrpSpPr>
              <p:cNvPr id="34" name="组合 33"/>
              <p:cNvGrpSpPr/>
              <p:nvPr/>
            </p:nvGrpSpPr>
            <p:grpSpPr>
              <a:xfrm flipH="1">
                <a:off x="5984388" y="3073400"/>
                <a:ext cx="4956628" cy="3264284"/>
                <a:chOff x="1231901" y="3073400"/>
                <a:chExt cx="4956628" cy="3264284"/>
              </a:xfrm>
            </p:grpSpPr>
            <p:sp>
              <p:nvSpPr>
                <p:cNvPr id="36" name="矩形 21"/>
                <p:cNvSpPr/>
                <p:nvPr/>
              </p:nvSpPr>
              <p:spPr>
                <a:xfrm>
                  <a:off x="3619500" y="3073400"/>
                  <a:ext cx="2505529" cy="3262883"/>
                </a:xfrm>
                <a:custGeom>
                  <a:avLst/>
                  <a:gdLst>
                    <a:gd name="connsiteX0" fmla="*/ 0 w 2476500"/>
                    <a:gd name="connsiteY0" fmla="*/ 0 h 2798425"/>
                    <a:gd name="connsiteX1" fmla="*/ 2476500 w 2476500"/>
                    <a:gd name="connsiteY1" fmla="*/ 0 h 2798425"/>
                    <a:gd name="connsiteX2" fmla="*/ 2476500 w 2476500"/>
                    <a:gd name="connsiteY2" fmla="*/ 2798425 h 2798425"/>
                    <a:gd name="connsiteX3" fmla="*/ 0 w 2476500"/>
                    <a:gd name="connsiteY3" fmla="*/ 2798425 h 2798425"/>
                    <a:gd name="connsiteX4" fmla="*/ 0 w 2476500"/>
                    <a:gd name="connsiteY4" fmla="*/ 0 h 2798425"/>
                    <a:gd name="connsiteX0-1" fmla="*/ 0 w 2476500"/>
                    <a:gd name="connsiteY0-2" fmla="*/ 0 h 2798425"/>
                    <a:gd name="connsiteX1-3" fmla="*/ 2476500 w 2476500"/>
                    <a:gd name="connsiteY1-4" fmla="*/ 2798425 h 2798425"/>
                    <a:gd name="connsiteX2-5" fmla="*/ 0 w 2476500"/>
                    <a:gd name="connsiteY2-6" fmla="*/ 2798425 h 2798425"/>
                    <a:gd name="connsiteX3-7" fmla="*/ 0 w 2476500"/>
                    <a:gd name="connsiteY3-8" fmla="*/ 0 h 2798425"/>
                    <a:gd name="connsiteX0-9" fmla="*/ 0 w 2505529"/>
                    <a:gd name="connsiteY0-10" fmla="*/ 0 h 3262883"/>
                    <a:gd name="connsiteX1-11" fmla="*/ 2505529 w 2505529"/>
                    <a:gd name="connsiteY1-12" fmla="*/ 3262883 h 3262883"/>
                    <a:gd name="connsiteX2-13" fmla="*/ 0 w 2505529"/>
                    <a:gd name="connsiteY2-14" fmla="*/ 2798425 h 3262883"/>
                    <a:gd name="connsiteX3-15" fmla="*/ 0 w 2505529"/>
                    <a:gd name="connsiteY3-16" fmla="*/ 0 h 3262883"/>
                  </a:gdLst>
                  <a:ahLst/>
                  <a:cxnLst>
                    <a:cxn ang="0">
                      <a:pos x="connsiteX0-1" y="connsiteY0-2"/>
                    </a:cxn>
                    <a:cxn ang="0">
                      <a:pos x="connsiteX1-3" y="connsiteY1-4"/>
                    </a:cxn>
                    <a:cxn ang="0">
                      <a:pos x="connsiteX2-5" y="connsiteY2-6"/>
                    </a:cxn>
                    <a:cxn ang="0">
                      <a:pos x="connsiteX3-7" y="connsiteY3-8"/>
                    </a:cxn>
                  </a:cxnLst>
                  <a:rect l="l" t="t" r="r" b="b"/>
                  <a:pathLst>
                    <a:path w="2505529" h="3262883">
                      <a:moveTo>
                        <a:pt x="0" y="0"/>
                      </a:moveTo>
                      <a:lnTo>
                        <a:pt x="2505529" y="3262883"/>
                      </a:lnTo>
                      <a:lnTo>
                        <a:pt x="0" y="2798425"/>
                      </a:lnTo>
                      <a:lnTo>
                        <a:pt x="0" y="0"/>
                      </a:lnTo>
                      <a:close/>
                    </a:path>
                  </a:pathLst>
                </a:custGeom>
                <a:solidFill>
                  <a:srgbClr val="E7E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37" name="矩形 23"/>
                <p:cNvSpPr/>
                <p:nvPr/>
              </p:nvSpPr>
              <p:spPr>
                <a:xfrm>
                  <a:off x="1231901" y="5871824"/>
                  <a:ext cx="4956628" cy="465860"/>
                </a:xfrm>
                <a:custGeom>
                  <a:avLst/>
                  <a:gdLst>
                    <a:gd name="connsiteX0" fmla="*/ 0 w 2387600"/>
                    <a:gd name="connsiteY0" fmla="*/ 0 h 291688"/>
                    <a:gd name="connsiteX1" fmla="*/ 2387600 w 2387600"/>
                    <a:gd name="connsiteY1" fmla="*/ 0 h 291688"/>
                    <a:gd name="connsiteX2" fmla="*/ 2387600 w 2387600"/>
                    <a:gd name="connsiteY2" fmla="*/ 291688 h 291688"/>
                    <a:gd name="connsiteX3" fmla="*/ 0 w 2387600"/>
                    <a:gd name="connsiteY3" fmla="*/ 291688 h 291688"/>
                    <a:gd name="connsiteX4" fmla="*/ 0 w 2387600"/>
                    <a:gd name="connsiteY4" fmla="*/ 0 h 291688"/>
                    <a:gd name="connsiteX0-1" fmla="*/ 0 w 2387600"/>
                    <a:gd name="connsiteY0-2" fmla="*/ 0 h 291688"/>
                    <a:gd name="connsiteX1-3" fmla="*/ 2387600 w 2387600"/>
                    <a:gd name="connsiteY1-4" fmla="*/ 0 h 291688"/>
                    <a:gd name="connsiteX2-5" fmla="*/ 2387600 w 2387600"/>
                    <a:gd name="connsiteY2-6" fmla="*/ 291688 h 291688"/>
                    <a:gd name="connsiteX3-7" fmla="*/ 0 w 2387600"/>
                    <a:gd name="connsiteY3-8" fmla="*/ 0 h 291688"/>
                    <a:gd name="connsiteX0-9" fmla="*/ 0 w 4956629"/>
                    <a:gd name="connsiteY0-10" fmla="*/ 0 h 465859"/>
                    <a:gd name="connsiteX1-11" fmla="*/ 2387600 w 4956629"/>
                    <a:gd name="connsiteY1-12" fmla="*/ 0 h 465859"/>
                    <a:gd name="connsiteX2-13" fmla="*/ 4956629 w 4956629"/>
                    <a:gd name="connsiteY2-14" fmla="*/ 465859 h 465859"/>
                    <a:gd name="connsiteX3-15" fmla="*/ 0 w 4956629"/>
                    <a:gd name="connsiteY3-16" fmla="*/ 0 h 465859"/>
                  </a:gdLst>
                  <a:ahLst/>
                  <a:cxnLst>
                    <a:cxn ang="0">
                      <a:pos x="connsiteX0-1" y="connsiteY0-2"/>
                    </a:cxn>
                    <a:cxn ang="0">
                      <a:pos x="connsiteX1-3" y="connsiteY1-4"/>
                    </a:cxn>
                    <a:cxn ang="0">
                      <a:pos x="connsiteX2-5" y="connsiteY2-6"/>
                    </a:cxn>
                    <a:cxn ang="0">
                      <a:pos x="connsiteX3-7" y="connsiteY3-8"/>
                    </a:cxn>
                  </a:cxnLst>
                  <a:rect l="l" t="t" r="r" b="b"/>
                  <a:pathLst>
                    <a:path w="4956629" h="465859">
                      <a:moveTo>
                        <a:pt x="0" y="0"/>
                      </a:moveTo>
                      <a:lnTo>
                        <a:pt x="2387600" y="0"/>
                      </a:lnTo>
                      <a:lnTo>
                        <a:pt x="4956629" y="465859"/>
                      </a:lnTo>
                      <a:lnTo>
                        <a:pt x="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grpSp>
          <p:sp>
            <p:nvSpPr>
              <p:cNvPr id="35" name="矩形 34"/>
              <p:cNvSpPr/>
              <p:nvPr/>
            </p:nvSpPr>
            <p:spPr>
              <a:xfrm>
                <a:off x="8555751" y="3073400"/>
                <a:ext cx="4702603" cy="27984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grpSp>
        <p:sp>
          <p:nvSpPr>
            <p:cNvPr id="31" name="矩形: 圆角 30"/>
            <p:cNvSpPr/>
            <p:nvPr/>
          </p:nvSpPr>
          <p:spPr>
            <a:xfrm>
              <a:off x="2379741" y="3259313"/>
              <a:ext cx="2963966" cy="475518"/>
            </a:xfrm>
            <a:prstGeom prst="roundRect">
              <a:avLst>
                <a:gd name="adj" fmla="val 50000"/>
              </a:avLst>
            </a:prstGeom>
            <a:solidFill>
              <a:srgbClr val="415167"/>
            </a:solidFill>
            <a:ln w="57150">
              <a:solidFill>
                <a:srgbClr val="415167">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latin typeface="思源黑体 CN Normal" panose="020B0400000000000000" pitchFamily="34" charset="-122"/>
                <a:ea typeface="思源黑体 CN Normal" panose="020B0400000000000000" pitchFamily="34" charset="-122"/>
                <a:cs typeface="+mn-cs"/>
                <a:sym typeface="思源黑体 CN Normal" panose="020B0400000000000000" pitchFamily="34" charset="-122"/>
              </a:endParaRPr>
            </a:p>
          </p:txBody>
        </p:sp>
        <p:sp>
          <p:nvSpPr>
            <p:cNvPr id="32" name="矩形 31"/>
            <p:cNvSpPr/>
            <p:nvPr/>
          </p:nvSpPr>
          <p:spPr>
            <a:xfrm>
              <a:off x="2841252" y="3236004"/>
              <a:ext cx="204094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Times New Roman" panose="02020603050405020304" pitchFamily="18" charset="0"/>
                </a:rPr>
                <a:t>在重要动力上</a:t>
              </a:r>
              <a:endParaRPr kumimoji="0" lang="zh-CN" altLang="en-US" sz="2400" b="1" i="0" u="none" strike="noStrike" kern="100" cap="none" spc="0" normalizeH="0" baseline="0" noProof="0" dirty="0">
                <a:ln>
                  <a:noFill/>
                </a:ln>
                <a:solidFill>
                  <a:prstClr val="white"/>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sp>
          <p:nvSpPr>
            <p:cNvPr id="33" name="矩形 32"/>
            <p:cNvSpPr/>
            <p:nvPr/>
          </p:nvSpPr>
          <p:spPr>
            <a:xfrm>
              <a:off x="1821628" y="3925079"/>
              <a:ext cx="3775333" cy="2243050"/>
            </a:xfrm>
            <a:prstGeom prst="rect">
              <a:avLst/>
            </a:prstGeom>
          </p:spPr>
          <p:txBody>
            <a:bodyPr wrap="square">
              <a:spAutoFit/>
            </a:bodyPr>
            <a:lstStyle/>
            <a:p>
              <a:pPr marL="0" marR="0" lvl="0" indent="629920" algn="l"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创造性提出“文明交流互鉴”、弘扬全人类共同价值、落实全球文明倡议等。</a:t>
              </a:r>
              <a:endParaRPr kumimoji="0" lang="en-US" altLang="zh-CN"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grpSp>
      <p:grpSp>
        <p:nvGrpSpPr>
          <p:cNvPr id="6" name="组合 5"/>
          <p:cNvGrpSpPr/>
          <p:nvPr/>
        </p:nvGrpSpPr>
        <p:grpSpPr>
          <a:xfrm>
            <a:off x="2168242" y="1381689"/>
            <a:ext cx="7855516" cy="1103325"/>
            <a:chOff x="2421090" y="985151"/>
            <a:chExt cx="7855516" cy="1103325"/>
          </a:xfrm>
        </p:grpSpPr>
        <p:grpSp>
          <p:nvGrpSpPr>
            <p:cNvPr id="16" name="组合 15"/>
            <p:cNvGrpSpPr/>
            <p:nvPr/>
          </p:nvGrpSpPr>
          <p:grpSpPr>
            <a:xfrm>
              <a:off x="2421090" y="985151"/>
              <a:ext cx="7855516" cy="1103325"/>
              <a:chOff x="2867908" y="-1174188"/>
              <a:chExt cx="7855516" cy="1103325"/>
            </a:xfrm>
          </p:grpSpPr>
          <p:sp>
            <p:nvSpPr>
              <p:cNvPr id="38" name="任意多边形: 形状 37"/>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39" name="矩形 38"/>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40" name="任意多边形: 形状 39"/>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22" name="矩形 21"/>
            <p:cNvSpPr/>
            <p:nvPr/>
          </p:nvSpPr>
          <p:spPr>
            <a:xfrm>
              <a:off x="3031909" y="1078817"/>
              <a:ext cx="6633880" cy="830997"/>
            </a:xfrm>
            <a:prstGeom prst="rect">
              <a:avLst/>
            </a:prstGeom>
          </p:spPr>
          <p:txBody>
            <a:bodyPr wrap="square">
              <a:spAutoFit/>
            </a:bodyPr>
            <a:lstStyle/>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（六）文明之光照亮复兴之路</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习近平文化思想的原创性贡献与时代价值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41" name="直接连接符 40"/>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flipH="1">
            <a:off x="11509" y="3288174"/>
            <a:ext cx="9880600" cy="3354752"/>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2" name="组合 1"/>
          <p:cNvGrpSpPr/>
          <p:nvPr/>
        </p:nvGrpSpPr>
        <p:grpSpPr>
          <a:xfrm>
            <a:off x="2168242" y="1381689"/>
            <a:ext cx="7855516" cy="1103325"/>
            <a:chOff x="2421090" y="985151"/>
            <a:chExt cx="7855516" cy="1103325"/>
          </a:xfrm>
        </p:grpSpPr>
        <p:grpSp>
          <p:nvGrpSpPr>
            <p:cNvPr id="4" name="组合 3"/>
            <p:cNvGrpSpPr/>
            <p:nvPr/>
          </p:nvGrpSpPr>
          <p:grpSpPr>
            <a:xfrm>
              <a:off x="2421090" y="985151"/>
              <a:ext cx="7855516" cy="1103325"/>
              <a:chOff x="2867908" y="-1174188"/>
              <a:chExt cx="7855516"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527969"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3031909" y="1078817"/>
              <a:ext cx="6633880" cy="830997"/>
            </a:xfrm>
            <a:prstGeom prst="rect">
              <a:avLst/>
            </a:prstGeom>
          </p:spPr>
          <p:txBody>
            <a:bodyPr wrap="square">
              <a:spAutoFit/>
            </a:bodyPr>
            <a:lstStyle/>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（六）文明之光照亮复兴之路</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900430" marR="0" lvl="0" indent="-90043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习近平文化思想的原创性贡献与时代价值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6" name="矩形 5"/>
          <p:cNvSpPr/>
          <p:nvPr/>
        </p:nvSpPr>
        <p:spPr>
          <a:xfrm>
            <a:off x="786213" y="3532335"/>
            <a:ext cx="7927787" cy="2793072"/>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习近平文化思想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明体达用、体用贯通，为推进强国建设、民族复兴伟业凝聚起强大精神力量。</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习近平文化思想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充分彰显了中华民族的文化主体性，不断激发全民族文化创新创造活力，引领亿万国人坚定文化自信，在文化的繁荣兴盛中实现中华民族伟大复兴。</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0" name="图片 9"/>
          <p:cNvPicPr>
            <a:picLocks noChangeAspect="1"/>
          </p:cNvPicPr>
          <p:nvPr/>
        </p:nvPicPr>
        <p:blipFill>
          <a:blip r:embed="rId1"/>
          <a:stretch>
            <a:fillRect/>
          </a:stretch>
        </p:blipFill>
        <p:spPr>
          <a:xfrm>
            <a:off x="9013498" y="3244735"/>
            <a:ext cx="2779590" cy="3371339"/>
          </a:xfrm>
          <a:prstGeom prst="rect">
            <a:avLst/>
          </a:prstGeom>
          <a:ln>
            <a:noFill/>
          </a:ln>
          <a:effectLst>
            <a:outerShdw blurRad="190500" algn="tl" rotWithShape="0">
              <a:srgbClr val="000000">
                <a:alpha val="70000"/>
              </a:srgbClr>
            </a:outerShdw>
          </a:effectLst>
        </p:spPr>
      </p:pic>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习近平文化思想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78604" y="-259888"/>
            <a:ext cx="12788415" cy="1349652"/>
            <a:chOff x="-278604" y="-259888"/>
            <a:chExt cx="12788415" cy="1349652"/>
          </a:xfrm>
        </p:grpSpPr>
        <p:grpSp>
          <p:nvGrpSpPr>
            <p:cNvPr id="16" name="组合 15"/>
            <p:cNvGrpSpPr/>
            <p:nvPr/>
          </p:nvGrpSpPr>
          <p:grpSpPr>
            <a:xfrm>
              <a:off x="-278604" y="-259888"/>
              <a:ext cx="12788415" cy="1349652"/>
              <a:chOff x="-278604" y="-259888"/>
              <a:chExt cx="12788415" cy="1349652"/>
            </a:xfrm>
          </p:grpSpPr>
          <p:sp>
            <p:nvSpPr>
              <p:cNvPr id="24" name="椭圆 23"/>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22" name="矩形 2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23"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574356" y="3475369"/>
            <a:ext cx="10904576" cy="2865107"/>
            <a:chOff x="574356" y="3399169"/>
            <a:chExt cx="10904576" cy="2865107"/>
          </a:xfrm>
        </p:grpSpPr>
        <p:sp>
          <p:nvSpPr>
            <p:cNvPr id="24" name="矩形 23"/>
            <p:cNvSpPr/>
            <p:nvPr/>
          </p:nvSpPr>
          <p:spPr>
            <a:xfrm>
              <a:off x="574356" y="3519612"/>
              <a:ext cx="10904576" cy="2744664"/>
            </a:xfrm>
            <a:prstGeom prst="rect">
              <a:avLst/>
            </a:prstGeom>
            <a:solidFill>
              <a:schemeClr val="bg1"/>
            </a:solidFill>
            <a:ln>
              <a:noFill/>
            </a:ln>
            <a:effectLst>
              <a:outerShdw blurRad="1270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25" name="图片 2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850539" y="3399169"/>
              <a:ext cx="4352210" cy="358969"/>
            </a:xfrm>
            <a:prstGeom prst="rect">
              <a:avLst/>
            </a:prstGeom>
            <a:effectLst>
              <a:outerShdw blurRad="50800" dist="38100" dir="16200000" rotWithShape="0">
                <a:prstClr val="black">
                  <a:alpha val="40000"/>
                </a:prstClr>
              </a:outerShdw>
            </a:effectLst>
          </p:spPr>
        </p:pic>
        <p:sp>
          <p:nvSpPr>
            <p:cNvPr id="23" name="矩形 22"/>
            <p:cNvSpPr/>
            <p:nvPr/>
          </p:nvSpPr>
          <p:spPr>
            <a:xfrm>
              <a:off x="725768" y="4010432"/>
              <a:ext cx="10593418" cy="198938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3" name="矩形 2"/>
          <p:cNvSpPr/>
          <p:nvPr/>
        </p:nvSpPr>
        <p:spPr>
          <a:xfrm>
            <a:off x="885514" y="4157661"/>
            <a:ext cx="10330709" cy="1689052"/>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党的十八大以来，以习近平同志为核心的党中央围绕建设什么样的长期执政的马克思主义政党、怎样建设长期执政的马克思主义政党的重大时代课题，提出一系列新理念新思想新战略，形成</a:t>
            </a: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习近平党建思想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习近平党建思想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538516" y="1381689"/>
            <a:ext cx="9114970" cy="1103325"/>
            <a:chOff x="2421090" y="985151"/>
            <a:chExt cx="8028321" cy="1103325"/>
          </a:xfrm>
        </p:grpSpPr>
        <p:grpSp>
          <p:nvGrpSpPr>
            <p:cNvPr id="14" name="组合 13"/>
            <p:cNvGrpSpPr/>
            <p:nvPr/>
          </p:nvGrpSpPr>
          <p:grpSpPr>
            <a:xfrm>
              <a:off x="2421090" y="985151"/>
              <a:ext cx="8028321" cy="1103325"/>
              <a:chOff x="2867908" y="-1174188"/>
              <a:chExt cx="8028321" cy="1103325"/>
            </a:xfrm>
          </p:grpSpPr>
          <p:sp>
            <p:nvSpPr>
              <p:cNvPr id="16" name="任意多边形: 形状 15"/>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2" name="矩形 21"/>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6" name="任意多边形: 形状 25"/>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5" name="矩形 14"/>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7" name="直接连接符 26"/>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613317" y="3245005"/>
            <a:ext cx="7605132" cy="3214359"/>
          </a:xfrm>
          <a:prstGeom prst="rect">
            <a:avLst/>
          </a:prstGeom>
          <a:no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6" name="矩形 5"/>
          <p:cNvSpPr/>
          <p:nvPr/>
        </p:nvSpPr>
        <p:spPr>
          <a:xfrm>
            <a:off x="766069" y="3489605"/>
            <a:ext cx="7116729" cy="2862322"/>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“十四个坚持”</a:t>
            </a: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，深刻把握管党治党、兴党强党和强国复兴的内在联系，统筹党的领导和党的建设，是对习近平总书记关于新时代党的建设具有标志性引领性的新理念新思想新战略的</a:t>
            </a:r>
            <a:r>
              <a:rPr kumimoji="0" lang="zh-CN" altLang="en-US" sz="2400" b="1" i="0" u="none" strike="noStrike" kern="100" cap="none" spc="0" normalizeH="0" baseline="0" noProof="0" dirty="0">
                <a:ln>
                  <a:noFill/>
                </a:ln>
                <a:solidFill>
                  <a:srgbClr val="C00000"/>
                </a:solidFill>
                <a:effectLst/>
                <a:uLnTx/>
                <a:uFillTx/>
                <a:latin typeface="黑体" panose="02010609060101010101" pitchFamily="49" charset="-122"/>
                <a:ea typeface="黑体" panose="02010609060101010101" pitchFamily="49" charset="-122"/>
              </a:rPr>
              <a:t>集中概括</a:t>
            </a:r>
            <a:r>
              <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rPr>
              <a:t>，彰显出独特的理论品格。</a:t>
            </a:r>
            <a:endParaRPr kumimoji="0" lang="zh-CN" altLang="en-US" sz="2400" b="0" i="0" u="none" strike="noStrike" kern="1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endParaRPr>
          </a:p>
        </p:txBody>
      </p:sp>
      <p:pic>
        <p:nvPicPr>
          <p:cNvPr id="10" name="图片 9"/>
          <p:cNvPicPr>
            <a:picLocks noChangeAspect="1"/>
          </p:cNvPicPr>
          <p:nvPr/>
        </p:nvPicPr>
        <p:blipFill>
          <a:blip r:embed="rId1"/>
          <a:stretch>
            <a:fillRect/>
          </a:stretch>
        </p:blipFill>
        <p:spPr>
          <a:xfrm>
            <a:off x="8671879" y="3124201"/>
            <a:ext cx="2692174" cy="3539258"/>
          </a:xfrm>
          <a:prstGeom prst="rect">
            <a:avLst/>
          </a:prstGeom>
          <a:ln>
            <a:noFill/>
          </a:ln>
          <a:effectLst>
            <a:outerShdw blurRad="190500" algn="tl" rotWithShape="0">
              <a:srgbClr val="000000">
                <a:alpha val="70000"/>
              </a:srgbClr>
            </a:outerShdw>
          </a:effectLst>
        </p:spPr>
      </p:pic>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习近平党建思想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14" name="L 形 13"/>
          <p:cNvSpPr/>
          <p:nvPr/>
        </p:nvSpPr>
        <p:spPr>
          <a:xfrm rot="5400000">
            <a:off x="561874" y="3190510"/>
            <a:ext cx="422485" cy="422485"/>
          </a:xfrm>
          <a:prstGeom prst="corner">
            <a:avLst>
              <a:gd name="adj1" fmla="val 24539"/>
              <a:gd name="adj2" fmla="val 2453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5" name="L 形 14"/>
          <p:cNvSpPr/>
          <p:nvPr/>
        </p:nvSpPr>
        <p:spPr>
          <a:xfrm rot="16200000">
            <a:off x="7854853" y="6107231"/>
            <a:ext cx="422485" cy="422485"/>
          </a:xfrm>
          <a:prstGeom prst="corner">
            <a:avLst>
              <a:gd name="adj1" fmla="val 24539"/>
              <a:gd name="adj2" fmla="val 24539"/>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nvGrpSpPr>
          <p:cNvPr id="16" name="组合 15"/>
          <p:cNvGrpSpPr/>
          <p:nvPr/>
        </p:nvGrpSpPr>
        <p:grpSpPr>
          <a:xfrm>
            <a:off x="1538516" y="1381689"/>
            <a:ext cx="9114970" cy="1103325"/>
            <a:chOff x="2421090" y="985151"/>
            <a:chExt cx="8028321" cy="1103325"/>
          </a:xfrm>
        </p:grpSpPr>
        <p:grpSp>
          <p:nvGrpSpPr>
            <p:cNvPr id="22" name="组合 21"/>
            <p:cNvGrpSpPr/>
            <p:nvPr/>
          </p:nvGrpSpPr>
          <p:grpSpPr>
            <a:xfrm>
              <a:off x="2421090" y="985151"/>
              <a:ext cx="8028321" cy="1103325"/>
              <a:chOff x="2867908" y="-1174188"/>
              <a:chExt cx="8028321" cy="1103325"/>
            </a:xfrm>
          </p:grpSpPr>
          <p:sp>
            <p:nvSpPr>
              <p:cNvPr id="25" name="任意多边形: 形状 24"/>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6" name="矩形 25"/>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7" name="任意多边形: 形状 26"/>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24" name="矩形 23"/>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8" name="直接连接符 27"/>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flipH="1">
            <a:off x="6032583" y="3187095"/>
            <a:ext cx="5586517" cy="3329820"/>
            <a:chOff x="650240" y="3713234"/>
            <a:chExt cx="10868660" cy="2017124"/>
          </a:xfrm>
        </p:grpSpPr>
        <p:sp>
          <p:nvSpPr>
            <p:cNvPr id="25" name="矩形 24"/>
            <p:cNvSpPr/>
            <p:nvPr/>
          </p:nvSpPr>
          <p:spPr>
            <a:xfrm flipH="1">
              <a:off x="663095" y="3713236"/>
              <a:ext cx="10855805" cy="2017122"/>
            </a:xfrm>
            <a:prstGeom prst="rect">
              <a:avLst/>
            </a:prstGeom>
            <a:gradFill>
              <a:gsLst>
                <a:gs pos="0">
                  <a:schemeClr val="bg1">
                    <a:alpha val="0"/>
                  </a:schemeClr>
                </a:gs>
                <a:gs pos="100000">
                  <a:schemeClr val="bg1"/>
                </a:gs>
              </a:gsLst>
              <a:lin ang="0" scaled="1"/>
            </a:gradFill>
            <a:ln>
              <a:gradFill flip="none" rotWithShape="1">
                <a:gsLst>
                  <a:gs pos="50000">
                    <a:schemeClr val="accent1">
                      <a:alpha val="0"/>
                    </a:schemeClr>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sp>
          <p:nvSpPr>
            <p:cNvPr id="26" name="矩形 25"/>
            <p:cNvSpPr/>
            <p:nvPr/>
          </p:nvSpPr>
          <p:spPr>
            <a:xfrm flipH="1">
              <a:off x="650240" y="3713234"/>
              <a:ext cx="45719" cy="20171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grpSp>
      <p:grpSp>
        <p:nvGrpSpPr>
          <p:cNvPr id="14" name="组合 13"/>
          <p:cNvGrpSpPr/>
          <p:nvPr/>
        </p:nvGrpSpPr>
        <p:grpSpPr>
          <a:xfrm>
            <a:off x="509482" y="3187095"/>
            <a:ext cx="5586517" cy="3329820"/>
            <a:chOff x="650240" y="3713234"/>
            <a:chExt cx="10868660" cy="2017124"/>
          </a:xfrm>
        </p:grpSpPr>
        <p:sp>
          <p:nvSpPr>
            <p:cNvPr id="15" name="矩形 14"/>
            <p:cNvSpPr/>
            <p:nvPr/>
          </p:nvSpPr>
          <p:spPr>
            <a:xfrm flipH="1">
              <a:off x="663095" y="3713236"/>
              <a:ext cx="10855805" cy="2017122"/>
            </a:xfrm>
            <a:prstGeom prst="rect">
              <a:avLst/>
            </a:prstGeom>
            <a:gradFill>
              <a:gsLst>
                <a:gs pos="0">
                  <a:schemeClr val="bg1">
                    <a:alpha val="0"/>
                  </a:schemeClr>
                </a:gs>
                <a:gs pos="100000">
                  <a:schemeClr val="bg1"/>
                </a:gs>
              </a:gsLst>
              <a:lin ang="0" scaled="1"/>
            </a:gradFill>
            <a:ln>
              <a:gradFill flip="none" rotWithShape="1">
                <a:gsLst>
                  <a:gs pos="50000">
                    <a:schemeClr val="accent1">
                      <a:alpha val="0"/>
                    </a:schemeClr>
                  </a:gs>
                  <a:gs pos="100000">
                    <a:schemeClr val="accent1"/>
                  </a:gs>
                </a:gsLst>
                <a:lin ang="0" scaled="1"/>
                <a:tileRect/>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sp>
          <p:nvSpPr>
            <p:cNvPr id="23" name="矩形 22"/>
            <p:cNvSpPr/>
            <p:nvPr/>
          </p:nvSpPr>
          <p:spPr>
            <a:xfrm flipH="1">
              <a:off x="650240" y="3713234"/>
              <a:ext cx="45719" cy="20171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Arial" panose="020B0604020202020204"/>
                <a:ea typeface="字魂59号-创粗黑" panose="00000500000000000000" pitchFamily="2" charset="-122"/>
                <a:cs typeface="+mn-cs"/>
              </a:endParaRPr>
            </a:p>
          </p:txBody>
        </p:sp>
      </p:grpSp>
      <p:sp>
        <p:nvSpPr>
          <p:cNvPr id="3" name="矩形 2"/>
          <p:cNvSpPr/>
          <p:nvPr/>
        </p:nvSpPr>
        <p:spPr>
          <a:xfrm>
            <a:off x="889905" y="3429000"/>
            <a:ext cx="10412190" cy="2862322"/>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习近平党建思想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在马克思主义建党学说发展史和中国共产党党建史上具有里程碑意义。</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习近平总书记创造性运用马克思主义基本原理，深刻把握长期执政条件下党的建设规律，讲出了“老祖宗”没有讲过的新话，回答了前人没有回答过的课题，</a:t>
            </a: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谱写了马克思主义建党学说新篇章</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习近平党建思想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2" name="直接连接符 11"/>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1538516" y="1381689"/>
            <a:ext cx="9114970" cy="1103325"/>
            <a:chOff x="2421090" y="985151"/>
            <a:chExt cx="8028321" cy="1103325"/>
          </a:xfrm>
        </p:grpSpPr>
        <p:grpSp>
          <p:nvGrpSpPr>
            <p:cNvPr id="16" name="组合 15"/>
            <p:cNvGrpSpPr/>
            <p:nvPr/>
          </p:nvGrpSpPr>
          <p:grpSpPr>
            <a:xfrm>
              <a:off x="2421090" y="985151"/>
              <a:ext cx="8028321" cy="1103325"/>
              <a:chOff x="2867908" y="-1174188"/>
              <a:chExt cx="8028321" cy="1103325"/>
            </a:xfrm>
          </p:grpSpPr>
          <p:sp>
            <p:nvSpPr>
              <p:cNvPr id="27" name="任意多边形: 形状 2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8" name="矩形 2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9" name="任意多边形: 形状 28"/>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22" name="矩形 21"/>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30" name="直接连接符 29"/>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005" y="3212403"/>
            <a:ext cx="12208426" cy="3354752"/>
            <a:chOff x="-3005" y="3212403"/>
            <a:chExt cx="12208426" cy="3354752"/>
          </a:xfrm>
        </p:grpSpPr>
        <p:sp>
          <p:nvSpPr>
            <p:cNvPr id="14" name="矩形 13"/>
            <p:cNvSpPr/>
            <p:nvPr/>
          </p:nvSpPr>
          <p:spPr>
            <a:xfrm>
              <a:off x="6106416" y="3212403"/>
              <a:ext cx="6099005" cy="3354752"/>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3" name="矩形 12"/>
            <p:cNvSpPr/>
            <p:nvPr/>
          </p:nvSpPr>
          <p:spPr>
            <a:xfrm flipH="1">
              <a:off x="-3005" y="3212403"/>
              <a:ext cx="6099005" cy="3354752"/>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黑体" panose="02010609060101010101" pitchFamily="49" charset="-122"/>
                <a:cs typeface="+mn-cs"/>
              </a:endParaRPr>
            </a:p>
          </p:txBody>
        </p:sp>
      </p:grpSp>
      <p:sp>
        <p:nvSpPr>
          <p:cNvPr id="6" name="矩形 5"/>
          <p:cNvSpPr/>
          <p:nvPr/>
        </p:nvSpPr>
        <p:spPr>
          <a:xfrm>
            <a:off x="1219103" y="3491082"/>
            <a:ext cx="9764211" cy="2793072"/>
          </a:xfrm>
          <a:prstGeom prst="rect">
            <a:avLst/>
          </a:prstGeom>
        </p:spPr>
        <p:txBody>
          <a:bodyPr wrap="none">
            <a:spAutoFit/>
          </a:bodyPr>
          <a:lstStyle/>
          <a:p>
            <a:pPr marL="342900" marR="0" lvl="0" indent="-342900" algn="l" defTabSz="914400" rtl="0" eaLnBrk="1" fontAlgn="auto" latinLnBrk="0" hangingPunct="1">
              <a:lnSpc>
                <a:spcPct val="150000"/>
              </a:lnSpc>
              <a:spcBef>
                <a:spcPts val="0"/>
              </a:spcBef>
              <a:spcAft>
                <a:spcPts val="0"/>
              </a:spcAft>
              <a:buClr>
                <a:srgbClr val="5C83A4">
                  <a:lumMod val="75000"/>
                </a:srgbClr>
              </a:buClr>
              <a:buSzTx/>
              <a:buFont typeface="Wingdings" panose="05000000000000000000" pitchFamily="2" charset="2"/>
              <a:buChar char="Ø"/>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深刻阐明党的领导对中国特色社会主义事业的本质规定性</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342900" marR="0" lvl="0" indent="-342900" algn="l" defTabSz="914400" rtl="0" eaLnBrk="1" fontAlgn="auto" latinLnBrk="0" hangingPunct="1">
              <a:lnSpc>
                <a:spcPct val="150000"/>
              </a:lnSpc>
              <a:spcBef>
                <a:spcPts val="0"/>
              </a:spcBef>
              <a:spcAft>
                <a:spcPts val="0"/>
              </a:spcAft>
              <a:buClr>
                <a:srgbClr val="5C83A4">
                  <a:lumMod val="75000"/>
                </a:srgbClr>
              </a:buClr>
              <a:buSzTx/>
              <a:buFont typeface="Wingdings" panose="05000000000000000000" pitchFamily="2" charset="2"/>
              <a:buChar char="Ø"/>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深刻指出党中央在党的领导根本制度中的重要地位</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342900" marR="0" lvl="0" indent="-342900" algn="l" defTabSz="914400" rtl="0" eaLnBrk="1" fontAlgn="auto" latinLnBrk="0" hangingPunct="1">
              <a:lnSpc>
                <a:spcPct val="150000"/>
              </a:lnSpc>
              <a:spcBef>
                <a:spcPts val="0"/>
              </a:spcBef>
              <a:spcAft>
                <a:spcPts val="0"/>
              </a:spcAft>
              <a:buClr>
                <a:srgbClr val="5C83A4">
                  <a:lumMod val="75000"/>
                </a:srgbClr>
              </a:buClr>
              <a:buSzTx/>
              <a:buFont typeface="Wingdings" panose="05000000000000000000" pitchFamily="2" charset="2"/>
              <a:buChar char="Ø"/>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深刻揭示新时代党的建设的战略方针</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342900" marR="0" lvl="0" indent="-342900" algn="l" defTabSz="914400" rtl="0" eaLnBrk="1" fontAlgn="auto" latinLnBrk="0" hangingPunct="1">
              <a:lnSpc>
                <a:spcPct val="150000"/>
              </a:lnSpc>
              <a:spcBef>
                <a:spcPts val="0"/>
              </a:spcBef>
              <a:spcAft>
                <a:spcPts val="0"/>
              </a:spcAft>
              <a:buClr>
                <a:srgbClr val="5C83A4">
                  <a:lumMod val="75000"/>
                </a:srgbClr>
              </a:buClr>
              <a:buSzTx/>
              <a:buFont typeface="Wingdings" panose="05000000000000000000" pitchFamily="2" charset="2"/>
              <a:buChar char="Ø"/>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深刻阐述党的根本立场</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342900" marR="0" lvl="0" indent="-342900" algn="l" defTabSz="914400" rtl="0" eaLnBrk="1" fontAlgn="auto" latinLnBrk="0" hangingPunct="1">
              <a:lnSpc>
                <a:spcPct val="150000"/>
              </a:lnSpc>
              <a:spcBef>
                <a:spcPts val="0"/>
              </a:spcBef>
              <a:spcAft>
                <a:spcPts val="0"/>
              </a:spcAft>
              <a:buClr>
                <a:srgbClr val="5C83A4">
                  <a:lumMod val="75000"/>
                </a:srgbClr>
              </a:buClr>
              <a:buSzTx/>
              <a:buFont typeface="Wingdings" panose="05000000000000000000" pitchFamily="2" charset="2"/>
              <a:buChar char="Ø"/>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深刻指明加强党性修养对于党员干部和执政党自身建设的基础性作用</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习近平党建思想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1" name="直接连接符 10"/>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538516" y="1381689"/>
            <a:ext cx="9114970" cy="1103325"/>
            <a:chOff x="2421090" y="985151"/>
            <a:chExt cx="8028321" cy="1103325"/>
          </a:xfrm>
        </p:grpSpPr>
        <p:grpSp>
          <p:nvGrpSpPr>
            <p:cNvPr id="22" name="组合 21"/>
            <p:cNvGrpSpPr/>
            <p:nvPr/>
          </p:nvGrpSpPr>
          <p:grpSpPr>
            <a:xfrm>
              <a:off x="2421090" y="985151"/>
              <a:ext cx="8028321" cy="1103325"/>
              <a:chOff x="2867908" y="-1174188"/>
              <a:chExt cx="8028321" cy="1103325"/>
            </a:xfrm>
          </p:grpSpPr>
          <p:sp>
            <p:nvSpPr>
              <p:cNvPr id="24" name="任意多边形: 形状 23"/>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5" name="矩形 24"/>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6" name="任意多边形: 形状 25"/>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23" name="矩形 22"/>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7" name="直接连接符 26"/>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圆角矩形 6"/>
          <p:cNvSpPr/>
          <p:nvPr/>
        </p:nvSpPr>
        <p:spPr>
          <a:xfrm>
            <a:off x="0" y="3543323"/>
            <a:ext cx="12192000" cy="2813932"/>
          </a:xfrm>
          <a:prstGeom prst="roundRect">
            <a:avLst>
              <a:gd name="adj" fmla="val 9695"/>
            </a:avLst>
          </a:prstGeom>
          <a:gradFill flip="none" rotWithShape="1">
            <a:gsLst>
              <a:gs pos="100000">
                <a:schemeClr val="accent1">
                  <a:lumMod val="40000"/>
                  <a:lumOff val="60000"/>
                  <a:alpha val="0"/>
                </a:schemeClr>
              </a:gs>
              <a:gs pos="51000">
                <a:schemeClr val="accent1">
                  <a:lumMod val="75000"/>
                  <a:alpha val="38000"/>
                </a:schemeClr>
              </a:gs>
              <a:gs pos="0">
                <a:schemeClr val="accent1">
                  <a:lumMod val="40000"/>
                  <a:lumOff val="60000"/>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3600" b="1" i="0" u="none" strike="noStrike" kern="1200" cap="none" spc="0" normalizeH="0" baseline="0" noProof="0" dirty="0">
              <a:ln>
                <a:noFill/>
              </a:ln>
              <a:solidFill>
                <a:prstClr val="white"/>
              </a:solidFill>
              <a:effectLst/>
              <a:uLnTx/>
              <a:uFillTx/>
              <a:latin typeface="Source Han Serif CN" panose="02020400000000000000" pitchFamily="18" charset="-128"/>
              <a:ea typeface="Source Han Serif CN" panose="02020400000000000000" pitchFamily="18" charset="-128"/>
              <a:cs typeface="+mn-cs"/>
            </a:endParaRPr>
          </a:p>
        </p:txBody>
      </p:sp>
      <p:sp>
        <p:nvSpPr>
          <p:cNvPr id="3" name="矩形 2"/>
          <p:cNvSpPr/>
          <p:nvPr/>
        </p:nvSpPr>
        <p:spPr>
          <a:xfrm>
            <a:off x="1062945" y="4026301"/>
            <a:ext cx="10412190" cy="168507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坚守马克思主义这个魂脉，在继承中发展、在守正中创新。</a:t>
            </a:r>
            <a:endParaRPr kumimoji="0" lang="en-US" altLang="zh-CN"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全面深刻阐明新时代党的建设的根本原则、工作布局、重点任务、方法路径，为丰富和发展马克思主义建党学说作出</a:t>
            </a: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重大原创性贡献</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习近平党建思想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1" name="直接连接符 10"/>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538516" y="1381689"/>
            <a:ext cx="9114970" cy="1103325"/>
            <a:chOff x="2421090" y="985151"/>
            <a:chExt cx="8028321" cy="1103325"/>
          </a:xfrm>
        </p:grpSpPr>
        <p:grpSp>
          <p:nvGrpSpPr>
            <p:cNvPr id="15" name="组合 14"/>
            <p:cNvGrpSpPr/>
            <p:nvPr/>
          </p:nvGrpSpPr>
          <p:grpSpPr>
            <a:xfrm>
              <a:off x="2421090" y="985151"/>
              <a:ext cx="8028321" cy="1103325"/>
              <a:chOff x="2867908" y="-1174188"/>
              <a:chExt cx="8028321" cy="1103325"/>
            </a:xfrm>
          </p:grpSpPr>
          <p:sp>
            <p:nvSpPr>
              <p:cNvPr id="22" name="任意多边形: 形状 21"/>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3" name="矩形 22"/>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4" name="任意多边形: 形状 23"/>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6" name="矩形 15"/>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5" name="直接连接符 24"/>
              <p:cNvCxnSpPr/>
              <p:nvPr>
                <p:custDataLst>
                  <p:tags r:id="rId3"/>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5"/>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38516" y="1381689"/>
            <a:ext cx="9114970" cy="1103325"/>
            <a:chOff x="2421090" y="985151"/>
            <a:chExt cx="8028321" cy="1103325"/>
          </a:xfrm>
        </p:grpSpPr>
        <p:grpSp>
          <p:nvGrpSpPr>
            <p:cNvPr id="4" name="组合 3"/>
            <p:cNvGrpSpPr/>
            <p:nvPr/>
          </p:nvGrpSpPr>
          <p:grpSpPr>
            <a:xfrm>
              <a:off x="2421090" y="985151"/>
              <a:ext cx="8028321" cy="1103325"/>
              <a:chOff x="2867908" y="-1174188"/>
              <a:chExt cx="8028321" cy="1103325"/>
            </a:xfrm>
          </p:grpSpPr>
          <p:sp>
            <p:nvSpPr>
              <p:cNvPr id="7" name="任意多边形: 形状 6"/>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8" name="矩形 7"/>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9" name="任意多边形: 形状 8"/>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5" name="矩形 4"/>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sp>
        <p:nvSpPr>
          <p:cNvPr id="6" name="矩形 5"/>
          <p:cNvSpPr/>
          <p:nvPr/>
        </p:nvSpPr>
        <p:spPr>
          <a:xfrm>
            <a:off x="901732" y="4489016"/>
            <a:ext cx="10412190" cy="1685077"/>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习近平党建思想</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在习近平新时代中国特色社会主义思想中具有要义性内容、丰富性内涵、原创性标识、基础性地位、引领性作用，</a:t>
            </a: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对强党强国具有重大现实意义和长远指导意义</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矩形: 圆角 10"/>
          <p:cNvSpPr/>
          <p:nvPr/>
        </p:nvSpPr>
        <p:spPr>
          <a:xfrm>
            <a:off x="975860" y="2790010"/>
            <a:ext cx="10145486" cy="569686"/>
          </a:xfrm>
          <a:prstGeom prst="roundRect">
            <a:avLst>
              <a:gd name="adj" fmla="val 50000"/>
            </a:avLst>
          </a:prstGeom>
          <a:solidFill>
            <a:schemeClr val="accent2">
              <a:lumMod val="20000"/>
              <a:lumOff val="80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0" name="矩形 9"/>
          <p:cNvSpPr/>
          <p:nvPr/>
        </p:nvSpPr>
        <p:spPr>
          <a:xfrm>
            <a:off x="2364822" y="2856262"/>
            <a:ext cx="795799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a:ln>
                  <a:noFill/>
                </a:ln>
                <a:solidFill>
                  <a:prstClr val="black"/>
                </a:solidFill>
                <a:effectLst/>
                <a:uLnTx/>
                <a:uFillTx/>
                <a:latin typeface="Arial" panose="020B0604020202020204"/>
                <a:ea typeface="黑体" panose="02010609060101010101" pitchFamily="49" charset="-122"/>
                <a:cs typeface="+mn-cs"/>
              </a:rPr>
              <a:t>对照</a:t>
            </a:r>
            <a:r>
              <a:rPr kumimoji="0" lang="zh-CN" altLang="en-US" sz="2400" b="1" i="0" u="none" strike="noStrike" kern="1200" cap="none" spc="0" normalizeH="0" baseline="0" noProof="0" dirty="0">
                <a:ln>
                  <a:noFill/>
                </a:ln>
                <a:solidFill>
                  <a:srgbClr val="C00000"/>
                </a:solidFill>
                <a:effectLst/>
                <a:uLnTx/>
                <a:uFillTx/>
                <a:latin typeface="Arial" panose="020B0604020202020204"/>
                <a:ea typeface="黑体" panose="02010609060101010101" pitchFamily="49" charset="-122"/>
                <a:cs typeface="+mn-cs"/>
              </a:rPr>
              <a:t>“十个明确”“十四个坚持”“十三个方面成就”</a:t>
            </a:r>
            <a:endParaRPr kumimoji="0" lang="zh-CN" altLang="en-US" sz="2400" b="1" i="0" u="none" strike="noStrike" kern="1200" cap="none" spc="0" normalizeH="0" baseline="0" noProof="0" dirty="0">
              <a:ln>
                <a:noFill/>
              </a:ln>
              <a:solidFill>
                <a:srgbClr val="C00000"/>
              </a:solidFill>
              <a:effectLst/>
              <a:uLnTx/>
              <a:uFillTx/>
              <a:latin typeface="Arial" panose="020B0604020202020204"/>
              <a:ea typeface="黑体" panose="02010609060101010101" pitchFamily="49" charset="-122"/>
              <a:cs typeface="+mn-cs"/>
            </a:endParaRPr>
          </a:p>
        </p:txBody>
      </p:sp>
      <p:sp>
        <p:nvSpPr>
          <p:cNvPr id="14" name="矩形: 圆角 13"/>
          <p:cNvSpPr/>
          <p:nvPr/>
        </p:nvSpPr>
        <p:spPr>
          <a:xfrm>
            <a:off x="657712" y="4116894"/>
            <a:ext cx="10900229" cy="2437637"/>
          </a:xfrm>
          <a:prstGeom prst="roundRect">
            <a:avLst>
              <a:gd name="adj" fmla="val 4163"/>
            </a:avLst>
          </a:prstGeom>
          <a:noFill/>
          <a:ln w="2540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5" name="矩形 14"/>
          <p:cNvSpPr/>
          <p:nvPr/>
        </p:nvSpPr>
        <p:spPr>
          <a:xfrm>
            <a:off x="4089689" y="3967611"/>
            <a:ext cx="4036274" cy="2756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rcRect l="27658" t="2955" r="23928" b="83472"/>
          <a:stretch>
            <a:fillRect/>
          </a:stretch>
        </p:blipFill>
        <p:spPr>
          <a:xfrm>
            <a:off x="4936491" y="3904988"/>
            <a:ext cx="2342670" cy="406858"/>
          </a:xfrm>
          <a:prstGeom prst="rect">
            <a:avLst/>
          </a:prstGeom>
        </p:spPr>
      </p:pic>
      <p:grpSp>
        <p:nvGrpSpPr>
          <p:cNvPr id="12" name="组合 11"/>
          <p:cNvGrpSpPr/>
          <p:nvPr/>
        </p:nvGrpSpPr>
        <p:grpSpPr>
          <a:xfrm>
            <a:off x="-278604" y="-259888"/>
            <a:ext cx="12788415" cy="1349652"/>
            <a:chOff x="-278604" y="-259888"/>
            <a:chExt cx="12788415" cy="1349652"/>
          </a:xfrm>
        </p:grpSpPr>
        <p:grpSp>
          <p:nvGrpSpPr>
            <p:cNvPr id="16" name="组合 15"/>
            <p:cNvGrpSpPr/>
            <p:nvPr/>
          </p:nvGrpSpPr>
          <p:grpSpPr>
            <a:xfrm>
              <a:off x="-278604" y="-259888"/>
              <a:ext cx="12788415" cy="1349652"/>
              <a:chOff x="-278604" y="-259888"/>
              <a:chExt cx="12788415" cy="1349652"/>
            </a:xfrm>
          </p:grpSpPr>
          <p:sp>
            <p:nvSpPr>
              <p:cNvPr id="24" name="椭圆 23"/>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p:cNvPicPr>
                <a:picLocks noChangeAspect="1"/>
              </p:cNvPicPr>
              <p:nvPr/>
            </p:nvPicPr>
            <p:blipFill>
              <a:blip r:embed="rId2" cstate="print">
                <a:duotone>
                  <a:schemeClr val="accent1">
                    <a:shade val="45000"/>
                    <a:satMod val="135000"/>
                  </a:schemeClr>
                  <a:prstClr val="white"/>
                </a:duotone>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4"/>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22" name="矩形 21"/>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23" name="赵寅PPT"/>
            <p:cNvSpPr txBox="1"/>
            <p:nvPr>
              <p:custDataLst>
                <p:tags r:id="rId6"/>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908178" y="3897898"/>
            <a:ext cx="10558109" cy="2587409"/>
          </a:xfrm>
          <a:prstGeom prst="rect">
            <a:avLst/>
          </a:prstGeom>
          <a:gradFill flip="none" rotWithShape="1">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10" name="矩形 9"/>
          <p:cNvSpPr/>
          <p:nvPr/>
        </p:nvSpPr>
        <p:spPr>
          <a:xfrm>
            <a:off x="4920839" y="2634041"/>
            <a:ext cx="235032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rPr>
              <a:t>习近平党建思想</a:t>
            </a:r>
            <a:endParaRPr kumimoji="0" lang="zh-CN" altLang="en-US" sz="2400" b="1" i="0" u="none" strike="noStrike" kern="100" cap="none" spc="0" normalizeH="0" baseline="0" noProof="0" dirty="0">
              <a:ln>
                <a:noFill/>
              </a:ln>
              <a:solidFill>
                <a:srgbClr val="5C83A4">
                  <a:lumMod val="50000"/>
                </a:srgbClr>
              </a:solidFill>
              <a:effectLst/>
              <a:uLnTx/>
              <a:uFillTx/>
              <a:latin typeface="微软雅黑" panose="020B0503020204020204" pitchFamily="34" charset="-122"/>
              <a:ea typeface="黑体" panose="02010609060101010101" pitchFamily="49" charset="-122"/>
              <a:cs typeface="Times New Roman" panose="02020603050405020304" pitchFamily="18" charset="0"/>
            </a:endParaRPr>
          </a:p>
        </p:txBody>
      </p:sp>
      <p:cxnSp>
        <p:nvCxnSpPr>
          <p:cNvPr id="11" name="直接连接符 10"/>
          <p:cNvCxnSpPr/>
          <p:nvPr/>
        </p:nvCxnSpPr>
        <p:spPr>
          <a:xfrm>
            <a:off x="0"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592219" y="2864873"/>
            <a:ext cx="4599781" cy="0"/>
          </a:xfrm>
          <a:prstGeom prst="line">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75000"/>
                  </a:schemeClr>
                </a:gs>
              </a:gsLst>
              <a:lin ang="0" scaled="0"/>
            </a:gra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2649886" y="4572340"/>
            <a:ext cx="7617250" cy="1200329"/>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a:ln>
                  <a:noFill/>
                </a:ln>
                <a:solidFill>
                  <a:srgbClr val="C00000"/>
                </a:solidFill>
                <a:effectLst/>
                <a:uLnTx/>
                <a:uFillTx/>
                <a:latin typeface="微软雅黑" panose="020B0503020204020204" pitchFamily="34" charset="-122"/>
                <a:ea typeface="黑体" panose="02010609060101010101" pitchFamily="49" charset="-122"/>
                <a:cs typeface="+mn-cs"/>
              </a:rPr>
              <a:t>也</a:t>
            </a: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为全球化时代世界政治文明发展、人类政治文明进步提供中国主张、贡献中国智慧。</a:t>
            </a:r>
            <a:endPar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23" name="PA-102254"/>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786213" y="2991020"/>
            <a:ext cx="1957887" cy="3866980"/>
          </a:xfrm>
          <a:prstGeom prst="rect">
            <a:avLst/>
          </a:prstGeom>
        </p:spPr>
      </p:pic>
      <p:grpSp>
        <p:nvGrpSpPr>
          <p:cNvPr id="13" name="组合 12"/>
          <p:cNvGrpSpPr/>
          <p:nvPr/>
        </p:nvGrpSpPr>
        <p:grpSpPr>
          <a:xfrm>
            <a:off x="1538516" y="1381689"/>
            <a:ext cx="9114970" cy="1103325"/>
            <a:chOff x="2421090" y="985151"/>
            <a:chExt cx="8028321" cy="1103325"/>
          </a:xfrm>
        </p:grpSpPr>
        <p:grpSp>
          <p:nvGrpSpPr>
            <p:cNvPr id="14" name="组合 13"/>
            <p:cNvGrpSpPr/>
            <p:nvPr/>
          </p:nvGrpSpPr>
          <p:grpSpPr>
            <a:xfrm>
              <a:off x="2421090" y="985151"/>
              <a:ext cx="8028321" cy="1103325"/>
              <a:chOff x="2867908" y="-1174188"/>
              <a:chExt cx="8028321" cy="1103325"/>
            </a:xfrm>
          </p:grpSpPr>
          <p:sp>
            <p:nvSpPr>
              <p:cNvPr id="16" name="任意多边形: 形状 15"/>
              <p:cNvSpPr/>
              <p:nvPr/>
            </p:nvSpPr>
            <p:spPr>
              <a:xfrm>
                <a:off x="2867908" y="-1174188"/>
                <a:ext cx="5195455" cy="1103325"/>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2" name="矩形 21"/>
              <p:cNvSpPr/>
              <p:nvPr/>
            </p:nvSpPr>
            <p:spPr>
              <a:xfrm>
                <a:off x="3498271" y="-1174188"/>
                <a:ext cx="5195455" cy="648997"/>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4" name="任意多边形: 形状 23"/>
              <p:cNvSpPr/>
              <p:nvPr/>
            </p:nvSpPr>
            <p:spPr>
              <a:xfrm>
                <a:off x="5700774" y="-1174188"/>
                <a:ext cx="5195455" cy="1103323"/>
              </a:xfrm>
              <a:custGeom>
                <a:avLst/>
                <a:gdLst>
                  <a:gd name="connsiteX0" fmla="*/ 0 w 5195455"/>
                  <a:gd name="connsiteY0" fmla="*/ 0 h 648997"/>
                  <a:gd name="connsiteX1" fmla="*/ 5195455 w 5195455"/>
                  <a:gd name="connsiteY1" fmla="*/ 0 h 648997"/>
                  <a:gd name="connsiteX2" fmla="*/ 5195455 w 5195455"/>
                  <a:gd name="connsiteY2" fmla="*/ 4988 h 648997"/>
                  <a:gd name="connsiteX3" fmla="*/ 4751185 w 5195455"/>
                  <a:gd name="connsiteY3" fmla="*/ 326377 h 648997"/>
                  <a:gd name="connsiteX4" fmla="*/ 5195455 w 5195455"/>
                  <a:gd name="connsiteY4" fmla="*/ 647766 h 648997"/>
                  <a:gd name="connsiteX5" fmla="*/ 5195455 w 5195455"/>
                  <a:gd name="connsiteY5" fmla="*/ 648997 h 648997"/>
                  <a:gd name="connsiteX6" fmla="*/ 0 w 5195455"/>
                  <a:gd name="connsiteY6" fmla="*/ 648997 h 648997"/>
                  <a:gd name="connsiteX7" fmla="*/ 0 w 5195455"/>
                  <a:gd name="connsiteY7" fmla="*/ 647766 h 648997"/>
                  <a:gd name="connsiteX8" fmla="*/ 444270 w 5195455"/>
                  <a:gd name="connsiteY8" fmla="*/ 326377 h 648997"/>
                  <a:gd name="connsiteX9" fmla="*/ 0 w 5195455"/>
                  <a:gd name="connsiteY9" fmla="*/ 4988 h 648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195455" h="648997">
                    <a:moveTo>
                      <a:pt x="0" y="0"/>
                    </a:moveTo>
                    <a:lnTo>
                      <a:pt x="5195455" y="0"/>
                    </a:lnTo>
                    <a:lnTo>
                      <a:pt x="5195455" y="4988"/>
                    </a:lnTo>
                    <a:lnTo>
                      <a:pt x="4751185" y="326377"/>
                    </a:lnTo>
                    <a:lnTo>
                      <a:pt x="5195455" y="647766"/>
                    </a:lnTo>
                    <a:lnTo>
                      <a:pt x="5195455" y="648997"/>
                    </a:lnTo>
                    <a:lnTo>
                      <a:pt x="0" y="648997"/>
                    </a:lnTo>
                    <a:lnTo>
                      <a:pt x="0" y="647766"/>
                    </a:lnTo>
                    <a:lnTo>
                      <a:pt x="444270" y="326377"/>
                    </a:lnTo>
                    <a:lnTo>
                      <a:pt x="0" y="4988"/>
                    </a:lnTo>
                    <a:close/>
                  </a:path>
                </a:pathLst>
              </a:custGeom>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grpSp>
        <p:sp>
          <p:nvSpPr>
            <p:cNvPr id="15" name="矩形 14"/>
            <p:cNvSpPr/>
            <p:nvPr/>
          </p:nvSpPr>
          <p:spPr>
            <a:xfrm>
              <a:off x="2866630" y="1078817"/>
              <a:ext cx="715807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（七）不断开辟百年大党管党治党、兴党强党新境界</a:t>
              </a:r>
              <a:endPar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a:t>
              </a:r>
              <a:r>
                <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rPr>
                <a:t>习近平党建思想的原创性贡献与时代价值</a:t>
              </a:r>
              <a:endParaRPr kumimoji="0" lang="zh-CN" altLang="en-US" sz="2400" b="1" i="0" u="none" strike="noStrike" kern="100" cap="none" spc="0" normalizeH="0" baseline="0" noProof="0" dirty="0">
                <a:ln>
                  <a:noFill/>
                </a:ln>
                <a:gradFill>
                  <a:gsLst>
                    <a:gs pos="0">
                      <a:srgbClr val="91B6E0">
                        <a:lumMod val="20000"/>
                        <a:lumOff val="80000"/>
                      </a:srgbClr>
                    </a:gs>
                    <a:gs pos="100000">
                      <a:prstClr val="white"/>
                    </a:gs>
                  </a:gsLst>
                  <a:lin ang="16200000" scaled="1"/>
                </a:gra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grpSp>
      <p:grpSp>
        <p:nvGrpSpPr>
          <p:cNvPr id="2" name="组合 1"/>
          <p:cNvGrpSpPr/>
          <p:nvPr/>
        </p:nvGrpSpPr>
        <p:grpSpPr>
          <a:xfrm>
            <a:off x="-278604" y="-259888"/>
            <a:ext cx="12788415" cy="1349652"/>
            <a:chOff x="-278604" y="-259888"/>
            <a:chExt cx="12788415" cy="1349652"/>
          </a:xfrm>
        </p:grpSpPr>
        <p:grpSp>
          <p:nvGrpSpPr>
            <p:cNvPr id="4" name="组合 3"/>
            <p:cNvGrpSpPr/>
            <p:nvPr/>
          </p:nvGrpSpPr>
          <p:grpSpPr>
            <a:xfrm>
              <a:off x="-278604" y="-259888"/>
              <a:ext cx="12788415" cy="1349652"/>
              <a:chOff x="-278604" y="-259888"/>
              <a:chExt cx="12788415" cy="1349652"/>
            </a:xfrm>
          </p:grpSpPr>
          <p:sp>
            <p:nvSpPr>
              <p:cNvPr id="8" name="椭圆 7"/>
              <p:cNvSpPr/>
              <p:nvPr/>
            </p:nvSpPr>
            <p:spPr>
              <a:xfrm>
                <a:off x="412020" y="215074"/>
                <a:ext cx="748387" cy="748387"/>
              </a:xfrm>
              <a:prstGeom prst="ellipse">
                <a:avLst/>
              </a:prstGeom>
              <a:gradFill flip="none" rotWithShape="1">
                <a:gsLst>
                  <a:gs pos="0">
                    <a:schemeClr val="accent1">
                      <a:lumMod val="5000"/>
                      <a:lumOff val="95000"/>
                      <a:alpha val="0"/>
                    </a:schemeClr>
                  </a:gs>
                  <a:gs pos="39000">
                    <a:schemeClr val="accent1">
                      <a:lumMod val="45000"/>
                      <a:lumOff val="55000"/>
                    </a:schemeClr>
                  </a:gs>
                  <a:gs pos="88000">
                    <a:schemeClr val="accent1">
                      <a:lumMod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63547" y="-123158"/>
                <a:ext cx="1339756" cy="1212922"/>
              </a:xfrm>
              <a:prstGeom prst="rect">
                <a:avLst/>
              </a:prstGeom>
            </p:spPr>
          </p:pic>
          <p:cxnSp>
            <p:nvCxnSpPr>
              <p:cNvPr id="26" name="直接连接符 25"/>
              <p:cNvCxnSpPr/>
              <p:nvPr>
                <p:custDataLst>
                  <p:tags r:id="rId5"/>
                </p:custDataLst>
              </p:nvPr>
            </p:nvCxnSpPr>
            <p:spPr>
              <a:xfrm flipH="1">
                <a:off x="1398463" y="858970"/>
                <a:ext cx="11111348" cy="0"/>
              </a:xfrm>
              <a:prstGeom prst="line">
                <a:avLst/>
              </a:prstGeom>
              <a:ln>
                <a:gradFill flip="none" rotWithShape="1">
                  <a:gsLst>
                    <a:gs pos="0">
                      <a:schemeClr val="accent1">
                        <a:lumMod val="5000"/>
                        <a:lumOff val="95000"/>
                        <a:alpha val="0"/>
                      </a:schemeClr>
                    </a:gs>
                    <a:gs pos="39000">
                      <a:schemeClr val="accent1">
                        <a:lumMod val="45000"/>
                        <a:lumOff val="55000"/>
                      </a:schemeClr>
                    </a:gs>
                    <a:gs pos="100000">
                      <a:srgbClr val="5C83A4"/>
                    </a:gs>
                  </a:gsLst>
                  <a:lin ang="0" scaled="1"/>
                  <a:tileRect/>
                </a:gra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8604" y="-259888"/>
                <a:ext cx="1498600" cy="1123950"/>
              </a:xfrm>
              <a:prstGeom prst="rect">
                <a:avLst/>
              </a:prstGeom>
            </p:spPr>
          </p:pic>
        </p:grpSp>
        <p:sp>
          <p:nvSpPr>
            <p:cNvPr id="5" name="矩形 4"/>
            <p:cNvSpPr/>
            <p:nvPr/>
          </p:nvSpPr>
          <p:spPr>
            <a:xfrm>
              <a:off x="1250398" y="202715"/>
              <a:ext cx="10637097" cy="553998"/>
            </a:xfrm>
            <a:prstGeom prst="rect">
              <a:avLst/>
            </a:prstGeom>
          </p:spPr>
          <p:txBody>
            <a:bodyPr wrap="square">
              <a:spAutoFit/>
            </a:bodyPr>
            <a:lstStyle/>
            <a:p>
              <a:pPr lvl="0" algn="just">
                <a:defRPr/>
              </a:pPr>
              <a:r>
                <a:rPr lang="zh-CN" altLang="en-US" sz="3000" b="1" kern="100" dirty="0">
                  <a:solidFill>
                    <a:srgbClr val="5C83A4"/>
                  </a:solidFill>
                  <a:latin typeface="+mj-ea"/>
                  <a:cs typeface="Times New Roman" panose="02020603050405020304" pitchFamily="18" charset="0"/>
                </a:rPr>
                <a:t>习近平新时代中国特色社会主义思想的原创性贡献与时代价值</a:t>
              </a:r>
              <a:endParaRPr lang="zh-CN" altLang="en-US" sz="3000" b="1" kern="100" dirty="0">
                <a:solidFill>
                  <a:srgbClr val="5C83A4"/>
                </a:solidFill>
                <a:latin typeface="+mj-ea"/>
                <a:cs typeface="Times New Roman" panose="02020603050405020304" pitchFamily="18" charset="0"/>
              </a:endParaRPr>
            </a:p>
          </p:txBody>
        </p:sp>
        <p:sp>
          <p:nvSpPr>
            <p:cNvPr id="7" name="赵寅PPT"/>
            <p:cNvSpPr txBox="1"/>
            <p:nvPr>
              <p:custDataLst>
                <p:tags r:id="rId7"/>
              </p:custDataLst>
            </p:nvPr>
          </p:nvSpPr>
          <p:spPr>
            <a:xfrm>
              <a:off x="509483" y="239360"/>
              <a:ext cx="553462" cy="480709"/>
            </a:xfrm>
            <a:prstGeom prst="rect">
              <a:avLst/>
            </a:prstGeom>
            <a:noFill/>
            <a:effectLst/>
          </p:spPr>
          <p:txBody>
            <a:bodyPr wrap="square" lIns="0" tIns="0" rIns="0" bIns="0" rtlCol="0" anchor="ctr">
              <a:spAutoFit/>
            </a:bodyPr>
            <a:lstStyle/>
            <a:p>
              <a:pPr algn="ctr">
                <a:lnSpc>
                  <a:spcPct val="130000"/>
                </a:lnSpc>
              </a:pPr>
              <a:r>
                <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rPr>
                <a:t>三</a:t>
              </a:r>
              <a:endParaRPr lang="zh-CN" altLang="en-US" sz="2800" b="1" dirty="0">
                <a:solidFill>
                  <a:schemeClr val="bg1"/>
                </a:solidFill>
                <a:effectLst>
                  <a:outerShdw blurRad="38100" dist="38100" dir="2700000" algn="tl">
                    <a:srgbClr val="000000">
                      <a:alpha val="43137"/>
                    </a:srgbClr>
                  </a:outerShdw>
                </a:effectLst>
                <a:latin typeface="+mj-ea"/>
                <a:ea typeface="+mj-ea"/>
                <a:cs typeface="思源黑体 CN Regular" panose="020B0500000000000000"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6200000" scaled="0"/>
        </a:gradFill>
        <a:effectLst/>
      </p:bgPr>
    </p:bg>
    <p:spTree>
      <p:nvGrpSpPr>
        <p:cNvPr id="1" name=""/>
        <p:cNvGrpSpPr/>
        <p:nvPr/>
      </p:nvGrpSpPr>
      <p:grpSpPr>
        <a:xfrm>
          <a:off x="0" y="0"/>
          <a:ext cx="0" cy="0"/>
          <a:chOff x="0" y="0"/>
          <a:chExt cx="0" cy="0"/>
        </a:xfrm>
      </p:grpSpPr>
      <p:sp>
        <p:nvSpPr>
          <p:cNvPr id="12" name="PA-102225"/>
          <p:cNvSpPr/>
          <p:nvPr>
            <p:custDataLst>
              <p:tags r:id="rId1"/>
            </p:custDataLst>
          </p:nvPr>
        </p:nvSpPr>
        <p:spPr>
          <a:xfrm>
            <a:off x="0" y="551543"/>
            <a:ext cx="12191999" cy="1092897"/>
          </a:xfrm>
          <a:prstGeom prst="rect">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ea"/>
              <a:sym typeface="+mn-lt"/>
            </a:endParaRPr>
          </a:p>
        </p:txBody>
      </p:sp>
      <p:sp>
        <p:nvSpPr>
          <p:cNvPr id="10" name="矩形 9"/>
          <p:cNvSpPr/>
          <p:nvPr/>
        </p:nvSpPr>
        <p:spPr>
          <a:xfrm>
            <a:off x="2443550" y="832907"/>
            <a:ext cx="826164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rPr>
              <a:t>用习近平新时代中国特色社会主义思想铸魂育人</a:t>
            </a:r>
            <a:endParaRPr kumimoji="0" lang="zh-CN" altLang="en-US"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909222" y="2177036"/>
            <a:ext cx="3197790" cy="4212355"/>
            <a:chOff x="1611183" y="3372415"/>
            <a:chExt cx="1641064" cy="2338017"/>
          </a:xfrm>
        </p:grpSpPr>
        <p:sp>
          <p:nvSpPr>
            <p:cNvPr id="15" name="矩形: 圆角 14"/>
            <p:cNvSpPr/>
            <p:nvPr/>
          </p:nvSpPr>
          <p:spPr>
            <a:xfrm>
              <a:off x="1611184" y="3372415"/>
              <a:ext cx="1641063" cy="2338017"/>
            </a:xfrm>
            <a:prstGeom prst="roundRect">
              <a:avLst>
                <a:gd name="adj" fmla="val 2873"/>
              </a:avLst>
            </a:prstGeom>
            <a:gradFill>
              <a:gsLst>
                <a:gs pos="0">
                  <a:schemeClr val="bg1"/>
                </a:gs>
                <a:gs pos="100000">
                  <a:schemeClr val="tx2">
                    <a:lumMod val="20000"/>
                    <a:lumOff val="80000"/>
                  </a:schemeClr>
                </a:gs>
              </a:gsLst>
              <a:lin ang="16200000" scaled="1"/>
            </a:gradFill>
            <a:ln>
              <a:noFill/>
            </a:ln>
            <a:effectLst>
              <a:outerShdw blurRad="355600" dist="609600" dir="5400000" sx="90000" sy="9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sp>
          <p:nvSpPr>
            <p:cNvPr id="23" name="矩形: 圆顶角 23"/>
            <p:cNvSpPr/>
            <p:nvPr/>
          </p:nvSpPr>
          <p:spPr>
            <a:xfrm rot="10800000">
              <a:off x="1611183" y="5643389"/>
              <a:ext cx="1641063" cy="67043"/>
            </a:xfrm>
            <a:prstGeom prst="round2SameRect">
              <a:avLst>
                <a:gd name="adj1" fmla="val 50000"/>
                <a:gd name="adj2" fmla="val 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30" name="组合 29"/>
          <p:cNvGrpSpPr/>
          <p:nvPr/>
        </p:nvGrpSpPr>
        <p:grpSpPr>
          <a:xfrm>
            <a:off x="4559565" y="2177036"/>
            <a:ext cx="3197790" cy="4212355"/>
            <a:chOff x="1611183" y="3372415"/>
            <a:chExt cx="1641064" cy="2338017"/>
          </a:xfrm>
        </p:grpSpPr>
        <p:sp>
          <p:nvSpPr>
            <p:cNvPr id="31" name="矩形: 圆角 30"/>
            <p:cNvSpPr/>
            <p:nvPr/>
          </p:nvSpPr>
          <p:spPr>
            <a:xfrm>
              <a:off x="1611184" y="3372415"/>
              <a:ext cx="1641063" cy="2338017"/>
            </a:xfrm>
            <a:prstGeom prst="roundRect">
              <a:avLst>
                <a:gd name="adj" fmla="val 2873"/>
              </a:avLst>
            </a:prstGeom>
            <a:gradFill>
              <a:gsLst>
                <a:gs pos="0">
                  <a:schemeClr val="bg1"/>
                </a:gs>
                <a:gs pos="100000">
                  <a:schemeClr val="tx2">
                    <a:lumMod val="20000"/>
                    <a:lumOff val="80000"/>
                  </a:schemeClr>
                </a:gs>
              </a:gsLst>
              <a:lin ang="16200000" scaled="1"/>
            </a:gradFill>
            <a:ln>
              <a:noFill/>
            </a:ln>
            <a:effectLst>
              <a:outerShdw blurRad="355600" dist="609600" dir="5400000" sx="90000" sy="9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sp>
          <p:nvSpPr>
            <p:cNvPr id="32" name="矩形: 圆顶角 23"/>
            <p:cNvSpPr/>
            <p:nvPr/>
          </p:nvSpPr>
          <p:spPr>
            <a:xfrm rot="10800000">
              <a:off x="1611183" y="5643389"/>
              <a:ext cx="1641063" cy="67043"/>
            </a:xfrm>
            <a:prstGeom prst="round2SameRect">
              <a:avLst>
                <a:gd name="adj1" fmla="val 50000"/>
                <a:gd name="adj2" fmla="val 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grpSp>
      <p:grpSp>
        <p:nvGrpSpPr>
          <p:cNvPr id="33" name="组合 32"/>
          <p:cNvGrpSpPr/>
          <p:nvPr/>
        </p:nvGrpSpPr>
        <p:grpSpPr>
          <a:xfrm>
            <a:off x="8209908" y="2177036"/>
            <a:ext cx="3197790" cy="4212355"/>
            <a:chOff x="1611183" y="3372415"/>
            <a:chExt cx="1641064" cy="2338017"/>
          </a:xfrm>
        </p:grpSpPr>
        <p:sp>
          <p:nvSpPr>
            <p:cNvPr id="34" name="矩形: 圆角 33"/>
            <p:cNvSpPr/>
            <p:nvPr/>
          </p:nvSpPr>
          <p:spPr>
            <a:xfrm>
              <a:off x="1611184" y="3372415"/>
              <a:ext cx="1641063" cy="2338017"/>
            </a:xfrm>
            <a:prstGeom prst="roundRect">
              <a:avLst>
                <a:gd name="adj" fmla="val 2873"/>
              </a:avLst>
            </a:prstGeom>
            <a:gradFill>
              <a:gsLst>
                <a:gs pos="0">
                  <a:schemeClr val="bg1"/>
                </a:gs>
                <a:gs pos="100000">
                  <a:schemeClr val="tx2">
                    <a:lumMod val="20000"/>
                    <a:lumOff val="80000"/>
                  </a:schemeClr>
                </a:gs>
              </a:gsLst>
              <a:lin ang="16200000" scaled="1"/>
            </a:gradFill>
            <a:ln>
              <a:noFill/>
            </a:ln>
            <a:effectLst>
              <a:outerShdw blurRad="355600" dist="609600" dir="5400000" sx="90000" sy="9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sp>
          <p:nvSpPr>
            <p:cNvPr id="35" name="矩形: 圆顶角 23"/>
            <p:cNvSpPr/>
            <p:nvPr/>
          </p:nvSpPr>
          <p:spPr>
            <a:xfrm rot="10800000">
              <a:off x="1611183" y="5643389"/>
              <a:ext cx="1641063" cy="67043"/>
            </a:xfrm>
            <a:prstGeom prst="round2SameRect">
              <a:avLst>
                <a:gd name="adj1" fmla="val 50000"/>
                <a:gd name="adj2" fmla="val 0"/>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微软雅黑" panose="020B0503020204020204" pitchFamily="34" charset="-122"/>
                <a:cs typeface="+mn-cs"/>
              </a:endParaRPr>
            </a:p>
          </p:txBody>
        </p:sp>
      </p:grpSp>
      <p:sp>
        <p:nvSpPr>
          <p:cNvPr id="36" name="矩形 35"/>
          <p:cNvSpPr/>
          <p:nvPr/>
        </p:nvSpPr>
        <p:spPr>
          <a:xfrm>
            <a:off x="1036486" y="2575942"/>
            <a:ext cx="2348720" cy="577081"/>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初阶教学目标</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7" name="矩形 36"/>
          <p:cNvSpPr/>
          <p:nvPr/>
        </p:nvSpPr>
        <p:spPr>
          <a:xfrm>
            <a:off x="4686829" y="2575942"/>
            <a:ext cx="2348720" cy="577081"/>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中阶教学目标</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a:xfrm>
            <a:off x="8356471" y="2575942"/>
            <a:ext cx="2348720" cy="577081"/>
          </a:xfrm>
          <a:prstGeom prst="rect">
            <a:avLst/>
          </a:prstGeom>
        </p:spPr>
        <p:txBody>
          <a:bodyPr wrap="non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高阶教学目标</a:t>
            </a: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929800" y="3495704"/>
            <a:ext cx="3177210" cy="223907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全面准确理解习近平新时代中国特色社会主义思想及蕴含其中的立场、观点、方法</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4799200" y="3495704"/>
            <a:ext cx="2718516" cy="1131079"/>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实现从理论到方法的转换</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41" name="矩形 40"/>
          <p:cNvSpPr/>
          <p:nvPr/>
        </p:nvSpPr>
        <p:spPr>
          <a:xfrm>
            <a:off x="8449544" y="3495704"/>
            <a:ext cx="2718516" cy="1131079"/>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完成从方法到价值的跃升</a:t>
            </a:r>
            <a:endParaRPr kumimoji="0" lang="zh-CN" altLang="en-US" sz="2400" b="0" i="0"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cxnSp>
        <p:nvCxnSpPr>
          <p:cNvPr id="43" name="直接连接符 42"/>
          <p:cNvCxnSpPr/>
          <p:nvPr/>
        </p:nvCxnSpPr>
        <p:spPr>
          <a:xfrm>
            <a:off x="1159147" y="3317930"/>
            <a:ext cx="191859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799200" y="3317930"/>
            <a:ext cx="191859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8453043" y="3317930"/>
            <a:ext cx="191859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wipe/>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40000"/>
                <a:lumOff val="60000"/>
              </a:schemeClr>
            </a:gs>
            <a:gs pos="50000">
              <a:schemeClr val="accent1">
                <a:tint val="44500"/>
                <a:satMod val="160000"/>
                <a:alpha val="37000"/>
              </a:schemeClr>
            </a:gs>
            <a:gs pos="100000">
              <a:schemeClr val="accent1">
                <a:tint val="23500"/>
                <a:satMod val="160000"/>
                <a:alpha val="0"/>
              </a:schemeClr>
            </a:gs>
          </a:gsLst>
          <a:lin ang="16200000" scaled="0"/>
        </a:gradFill>
        <a:effectLst/>
      </p:bgPr>
    </p:bg>
    <p:spTree>
      <p:nvGrpSpPr>
        <p:cNvPr id="1" name=""/>
        <p:cNvGrpSpPr/>
        <p:nvPr/>
      </p:nvGrpSpPr>
      <p:grpSpPr>
        <a:xfrm>
          <a:off x="0" y="0"/>
          <a:ext cx="0" cy="0"/>
          <a:chOff x="0" y="0"/>
          <a:chExt cx="0" cy="0"/>
        </a:xfrm>
      </p:grpSpPr>
      <p:sp>
        <p:nvSpPr>
          <p:cNvPr id="100" name="矩形 99"/>
          <p:cNvSpPr/>
          <p:nvPr/>
        </p:nvSpPr>
        <p:spPr>
          <a:xfrm>
            <a:off x="587546" y="2002481"/>
            <a:ext cx="8512754" cy="4525320"/>
          </a:xfrm>
          <a:prstGeom prst="rect">
            <a:avLst/>
          </a:prstGeom>
          <a:gradFill flip="none" rotWithShape="1">
            <a:gsLst>
              <a:gs pos="0">
                <a:schemeClr val="bg1"/>
              </a:gs>
              <a:gs pos="50000">
                <a:schemeClr val="accent4">
                  <a:lumMod val="20000"/>
                  <a:lumOff val="80000"/>
                </a:schemeClr>
              </a:gs>
              <a:gs pos="100000">
                <a:schemeClr val="accent2">
                  <a:lumMod val="20000"/>
                  <a:lumOff val="80000"/>
                </a:schemeClr>
              </a:gs>
            </a:gsLst>
            <a:lin ang="18900000" scaled="1"/>
            <a:tileRect/>
          </a:gradFill>
          <a:ln>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黑体" panose="02010609060101010101" pitchFamily="49" charset="-122"/>
              <a:cs typeface="+mn-cs"/>
            </a:endParaRPr>
          </a:p>
        </p:txBody>
      </p:sp>
      <p:sp>
        <p:nvSpPr>
          <p:cNvPr id="2" name="矩形 1"/>
          <p:cNvSpPr/>
          <p:nvPr/>
        </p:nvSpPr>
        <p:spPr>
          <a:xfrm>
            <a:off x="1132025" y="2280105"/>
            <a:ext cx="5602604" cy="3970318"/>
          </a:xfrm>
          <a:prstGeom prst="rect">
            <a:avLst/>
          </a:prstGeom>
        </p:spPr>
        <p:txBody>
          <a:bodyPr wrap="square">
            <a:spAutoFit/>
          </a:bodyPr>
          <a:lstStyle/>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习近平总书记曾深刻指出，思政课教师“</a:t>
            </a:r>
            <a:r>
              <a:rPr kumimoji="0" lang="zh-CN" altLang="en-US" sz="2400" b="1" i="0" u="none" strike="noStrike" kern="100" cap="none" spc="0" normalizeH="0" baseline="0" noProof="0" dirty="0">
                <a:ln>
                  <a:noFill/>
                </a:ln>
                <a:solidFill>
                  <a:srgbClr val="C00000"/>
                </a:solidFill>
                <a:effectLst/>
                <a:uLnTx/>
                <a:uFillTx/>
                <a:latin typeface="微软雅黑" panose="020B0503020204020204" pitchFamily="34" charset="-122"/>
                <a:ea typeface="黑体" panose="02010609060101010101" pitchFamily="49" charset="-122"/>
                <a:cs typeface="+mn-cs"/>
              </a:rPr>
              <a:t>要给学生心灵埋下真善美的种子，引导学生扣好人生第一粒扣子</a:t>
            </a: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a:t>
            </a:r>
            <a:endParaRPr kumimoji="0" lang="en-US" altLang="zh-CN"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0" marR="0" lvl="0" indent="629920" algn="just" defTabSz="914400" rtl="0" eaLnBrk="1" fontAlgn="auto" latinLnBrk="0" hangingPunct="1">
              <a:lnSpc>
                <a:spcPct val="150000"/>
              </a:lnSpc>
              <a:spcBef>
                <a:spcPts val="0"/>
              </a:spcBef>
              <a:spcAft>
                <a:spcPts val="0"/>
              </a:spcAft>
              <a:buClrTx/>
              <a:buSzTx/>
              <a:buFontTx/>
              <a:buNone/>
              <a:defRPr/>
            </a:pPr>
            <a:endParaRPr kumimoji="0" lang="en-US" altLang="zh-CN"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a:p>
            <a:pPr marL="0" marR="0" lvl="0" indent="629920" algn="just" defTabSz="914400" rtl="0" eaLnBrk="1" fontAlgn="auto" latinLnBrk="0" hangingPunct="1">
              <a:lnSpc>
                <a:spcPct val="150000"/>
              </a:lnSpc>
              <a:spcBef>
                <a:spcPts val="0"/>
              </a:spcBef>
              <a:spcAft>
                <a:spcPts val="0"/>
              </a:spcAft>
              <a:buClrTx/>
              <a:buSzTx/>
              <a:buFontTx/>
              <a:buNone/>
              <a:defRPr/>
            </a:pPr>
            <a:r>
              <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rPr>
              <a:t>当好青少年扣好人生第一粒扣子的引路人，切实扛起立德树人、铸魂育人的时代重任。</a:t>
            </a:r>
            <a:endParaRPr kumimoji="0" lang="zh-CN" altLang="en-US" sz="2400" b="1" i="0" u="none" strike="noStrike" kern="100" cap="none" spc="0" normalizeH="0" baseline="0" noProof="0" dirty="0">
              <a:ln>
                <a:noFill/>
              </a:ln>
              <a:solidFill>
                <a:prstClr val="black"/>
              </a:solidFill>
              <a:effectLst/>
              <a:uLnTx/>
              <a:uFillTx/>
              <a:latin typeface="微软雅黑" panose="020B0503020204020204" pitchFamily="34" charset="-122"/>
              <a:ea typeface="黑体" panose="02010609060101010101" pitchFamily="49" charset="-122"/>
              <a:cs typeface="+mn-cs"/>
            </a:endParaRPr>
          </a:p>
        </p:txBody>
      </p:sp>
      <p:sp>
        <p:nvSpPr>
          <p:cNvPr id="9" name="PA-102225"/>
          <p:cNvSpPr/>
          <p:nvPr>
            <p:custDataLst>
              <p:tags r:id="rId1"/>
            </p:custDataLst>
          </p:nvPr>
        </p:nvSpPr>
        <p:spPr>
          <a:xfrm>
            <a:off x="0" y="551543"/>
            <a:ext cx="12191999" cy="1092897"/>
          </a:xfrm>
          <a:prstGeom prst="rect">
            <a:avLst/>
          </a:prstGeom>
          <a:solidFill>
            <a:schemeClr val="accent1">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ea"/>
              <a:sym typeface="+mn-lt"/>
            </a:endParaRPr>
          </a:p>
        </p:txBody>
      </p:sp>
      <p:sp>
        <p:nvSpPr>
          <p:cNvPr id="10" name="矩形 9"/>
          <p:cNvSpPr/>
          <p:nvPr/>
        </p:nvSpPr>
        <p:spPr>
          <a:xfrm>
            <a:off x="2443550" y="832907"/>
            <a:ext cx="8261641"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b="1" i="0" u="none" strike="noStrike" kern="1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rPr>
              <a:t>用习近平新时代中国特色社会主义思想铸魂育人</a:t>
            </a:r>
            <a:endParaRPr kumimoji="0" lang="zh-CN" altLang="en-US" sz="28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cs typeface="+mn-cs"/>
            </a:endParaRPr>
          </a:p>
        </p:txBody>
      </p:sp>
      <p:pic>
        <p:nvPicPr>
          <p:cNvPr id="7" name="图片 6"/>
          <p:cNvPicPr>
            <a:picLocks noChangeAspect="1"/>
          </p:cNvPicPr>
          <p:nvPr/>
        </p:nvPicPr>
        <p:blipFill>
          <a:blip r:embed="rId2"/>
          <a:stretch>
            <a:fillRect/>
          </a:stretch>
        </p:blipFill>
        <p:spPr>
          <a:xfrm>
            <a:off x="7733517" y="1762516"/>
            <a:ext cx="3822523" cy="5005250"/>
          </a:xfrm>
          <a:prstGeom prst="rect">
            <a:avLst/>
          </a:prstGeom>
        </p:spPr>
      </p:pic>
    </p:spTree>
  </p:cSld>
  <p:clrMapOvr>
    <a:masterClrMapping/>
  </p:clrMapOvr>
  <p:transition spd="slow">
    <p:wip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2"/>
          <p:cNvSpPr/>
          <p:nvPr/>
        </p:nvSpPr>
        <p:spPr>
          <a:xfrm>
            <a:off x="2514600" y="3044279"/>
            <a:ext cx="7543800" cy="768350"/>
          </a:xfrm>
          <a:prstGeom prst="rect">
            <a:avLst/>
          </a:prstGeom>
          <a:noFill/>
          <a:ln w="9525">
            <a:noFill/>
          </a:ln>
        </p:spPr>
        <p:txBody>
          <a:bodyPr wrap="square" lIns="91440" tIns="45720" rIns="91440" bIns="45720" anchor="t">
            <a:spAutoFit/>
          </a:body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smtClean="0">
                <a:ln>
                  <a:noFill/>
                </a:ln>
                <a:solidFill>
                  <a:prstClr val="white"/>
                </a:solidFill>
                <a:effectLst/>
                <a:uLnTx/>
                <a:uFillTx/>
                <a:latin typeface="黑体" panose="02010609060101010101" pitchFamily="49" charset="-122"/>
                <a:ea typeface="黑体" panose="02010609060101010101" pitchFamily="49" charset="-122"/>
                <a:cs typeface="+mn-cs"/>
                <a:sym typeface="微软雅黑" panose="020B0503020204020204" pitchFamily="34" charset="-122"/>
              </a:rPr>
              <a:t>谢 谢</a:t>
            </a:r>
            <a:endParaRPr kumimoji="0" lang="zh-CN" altLang="en-US" sz="4400" b="1" i="0" u="none" strike="noStrike" kern="1200" cap="none" spc="0" normalizeH="0" baseline="0" noProof="0" dirty="0">
              <a:ln>
                <a:noFill/>
              </a:ln>
              <a:solidFill>
                <a:prstClr val="white"/>
              </a:solidFill>
              <a:effectLst/>
              <a:uLnTx/>
              <a:uFillTx/>
              <a:latin typeface="黑体" panose="02010609060101010101" pitchFamily="49" charset="-122"/>
              <a:ea typeface="黑体" panose="02010609060101010101" pitchFamily="49" charset="-122"/>
              <a:cs typeface="+mn-cs"/>
              <a:sym typeface="微软雅黑" panose="020B0503020204020204" pitchFamily="34" charset="-122"/>
            </a:endParaRPr>
          </a:p>
        </p:txBody>
      </p:sp>
    </p:spTree>
  </p:cSld>
  <p:clrMapOvr>
    <a:masterClrMapping/>
  </p:clrMapOvr>
  <p:transition spd="slow">
    <p:wipe dir="r"/>
  </p:transition>
  <p:timing>
    <p:tnLst>
      <p:par>
        <p:cTn id="1" dur="indefinite" restart="never" nodeType="tmRoot"/>
      </p:par>
    </p:tnLst>
  </p:timing>
</p:sld>
</file>

<file path=ppt/tags/tag1.xml><?xml version="1.0" encoding="utf-8"?>
<p:tagLst xmlns:p="http://schemas.openxmlformats.org/presentationml/2006/main">
  <p:tag name="KSO_WM_DIAGRAM_VIRTUALLY_FRAME" val="{&quot;height&quot;:323.9,&quot;left&quot;:52,&quot;top&quot;:156,&quot;width&quot;:588.75}"/>
</p:tagLst>
</file>

<file path=ppt/tags/tag2.xml><?xml version="1.0" encoding="utf-8"?>
<p:tagLst xmlns:p="http://schemas.openxmlformats.org/presentationml/2006/main">
  <p:tag name="KSO_WM_DIAGRAM_VIRTUALLY_FRAME" val="{&quot;height&quot;:297.25,&quot;left&quot;:52,&quot;top&quot;:156,&quot;width&quot;:588.75}"/>
</p:tagLst>
</file>

<file path=ppt/tags/tag3.xml><?xml version="1.0" encoding="utf-8"?>
<p:tagLst xmlns:p="http://schemas.openxmlformats.org/presentationml/2006/main">
  <p:tag name="KSO_WM_BEAUTIFY_FLAG" val=""/>
  <p:tag name="KSO_WM_DIAGRAM_VIRTUALLY_FRAME" val="{&quot;height&quot;:323.9,&quot;left&quot;:52,&quot;top&quot;:156,&quot;width&quot;:588.75}"/>
</p:tagLst>
</file>

<file path=ppt/tags/tag4.xml><?xml version="1.0" encoding="utf-8"?>
<p:tagLst xmlns:p="http://schemas.openxmlformats.org/presentationml/2006/main">
  <p:tag name="KSO_WM_BEAUTIFY_FLAG" val=""/>
  <p:tag name="KSO_WM_DIAGRAM_VIRTUALLY_FRAME" val="{&quot;height&quot;:323.9,&quot;left&quot;:52,&quot;top&quot;:156,&quot;width&quot;:588.75}"/>
</p:tagLst>
</file>

<file path=ppt/tags/tag5.xml><?xml version="1.0" encoding="utf-8"?>
<p:tagLst xmlns:p="http://schemas.openxmlformats.org/presentationml/2006/main">
  <p:tag name="KSO_WM_DIAGRAM_VIRTUALLY_FRAME" val="{&quot;height&quot;:323.9,&quot;left&quot;:52,&quot;top&quot;:156,&quot;width&quot;:588.75}"/>
</p:tagLst>
</file>

<file path=ppt/tags/tag6.xml><?xml version="1.0" encoding="utf-8"?>
<p:tagLst xmlns:p="http://schemas.openxmlformats.org/presentationml/2006/main">
  <p:tag name="KSO_WM_DIAGRAM_VIRTUALLY_FRAME" val="{&quot;height&quot;:323.9,&quot;left&quot;:52,&quot;top&quot;:156,&quot;width&quot;:588.75}"/>
</p:tagLst>
</file>

<file path=ppt/tags/tag7.xml><?xml version="1.0" encoding="utf-8"?>
<p:tagLst xmlns:p="http://schemas.openxmlformats.org/presentationml/2006/main">
  <p:tag name="KSO_WM_DIAGRAM_VIRTUALLY_FRAME" val="{&quot;height&quot;:297.25,&quot;left&quot;:52,&quot;top&quot;:156,&quot;width&quot;:588.75}"/>
</p:tagLst>
</file>

<file path=ppt/tags/tag8.xml><?xml version="1.0" encoding="utf-8"?>
<p:tagLst xmlns:p="http://schemas.openxmlformats.org/presentationml/2006/main">
  <p:tag name="KSO_WM_BEAUTIFY_FLAG" val=""/>
  <p:tag name="KSO_WM_DIAGRAM_VIRTUALLY_FRAME" val="{&quot;height&quot;:323.9,&quot;left&quot;:52,&quot;top&quot;:156,&quot;width&quot;:588.75}"/>
</p:tagLst>
</file>

<file path=ppt/tags/tag9.xml><?xml version="1.0" encoding="utf-8"?>
<p:tagLst xmlns:p="http://schemas.openxmlformats.org/presentationml/2006/main">
  <p:tag name="KSO_WM_BEAUTIFY_FLAG" val=""/>
  <p:tag name="KSO_WM_DIAGRAM_VIRTUALLY_FRAME" val="{&quot;height&quot;:323.9,&quot;left&quot;:52,&quot;top&quot;:156,&quot;width&quot;:588.75}"/>
</p:tagLst>
</file>

<file path=ppt/tags/tag10.xml><?xml version="1.0" encoding="utf-8"?>
<p:tagLst xmlns:p="http://schemas.openxmlformats.org/presentationml/2006/main">
  <p:tag name="KSO_WM_DIAGRAM_VIRTUALLY_FRAME" val="{&quot;height&quot;:323.9,&quot;left&quot;:52,&quot;top&quot;:156,&quot;width&quot;:588.75}"/>
</p:tagLst>
</file>

<file path=ppt/tags/tag11.xml><?xml version="1.0" encoding="utf-8"?>
<p:tagLst xmlns:p="http://schemas.openxmlformats.org/presentationml/2006/main">
  <p:tag name="KSO_WM_DIAGRAM_VIRTUALLY_FRAME" val="{&quot;height&quot;:323.9,&quot;left&quot;:52,&quot;top&quot;:156,&quot;width&quot;:588.75}"/>
</p:tagLst>
</file>

<file path=ppt/tags/tag12.xml><?xml version="1.0" encoding="utf-8"?>
<p:tagLst xmlns:p="http://schemas.openxmlformats.org/presentationml/2006/main">
  <p:tag name="KSO_WM_DIAGRAM_VIRTUALLY_FRAME" val="{&quot;height&quot;:297.25,&quot;left&quot;:52,&quot;top&quot;:156,&quot;width&quot;:588.75}"/>
</p:tagLst>
</file>

<file path=ppt/tags/tag13.xml><?xml version="1.0" encoding="utf-8"?>
<p:tagLst xmlns:p="http://schemas.openxmlformats.org/presentationml/2006/main">
  <p:tag name="KSO_WM_BEAUTIFY_FLAG" val=""/>
  <p:tag name="KSO_WM_DIAGRAM_VIRTUALLY_FRAME" val="{&quot;height&quot;:323.9,&quot;left&quot;:52,&quot;top&quot;:156,&quot;width&quot;:588.75}"/>
</p:tagLst>
</file>

<file path=ppt/tags/tag14.xml><?xml version="1.0" encoding="utf-8"?>
<p:tagLst xmlns:p="http://schemas.openxmlformats.org/presentationml/2006/main">
  <p:tag name="KSO_WM_BEAUTIFY_FLAG" val=""/>
  <p:tag name="KSO_WM_DIAGRAM_VIRTUALLY_FRAME" val="{&quot;height&quot;:323.9,&quot;left&quot;:52,&quot;top&quot;:156,&quot;width&quot;:588.75}"/>
</p:tagLst>
</file>

<file path=ppt/tags/tag15.xml><?xml version="1.0" encoding="utf-8"?>
<p:tagLst xmlns:p="http://schemas.openxmlformats.org/presentationml/2006/main">
  <p:tag name="KSO_WM_DIAGRAM_VIRTUALLY_FRAME" val="{&quot;height&quot;:323.9,&quot;left&quot;:52,&quot;top&quot;:156,&quot;width&quot;:588.75}"/>
</p:tagLst>
</file>

<file path=ppt/tags/tag16.xml><?xml version="1.0" encoding="utf-8"?>
<p:tagLst xmlns:p="http://schemas.openxmlformats.org/presentationml/2006/main">
  <p:tag name="ESE00002" val="{&quot;index&quot;:2,&quot;name&quot;:null,&quot;color&quot;:0,&quot;uid&quot;:2,&quot;displayname&quot;:&quot;组 1&quot;,&quot;abstypecode&quot;:0,&quot;spid&quot;:2,&quot;nativeid&quot;:10,&quot;isexit&quot;:0,&quot;bhvcode&quot;:&quot;sppp&quot;,&quot;oindex&quot;:2,&quot;autoReverse&quot;:false,&quot;isClickTriggered&quot;:false,&quot;rangedatastart&quot;:0.0,&quot;rangedataend&quot;:0.75}"/>
  <p:tag name="ESO0000200274" val="OLDID"/>
  <p:tag name="ESE00001" val="{&quot;index&quot;:1,&quot;name&quot;:null,&quot;color&quot;:0,&quot;uid&quot;:1,&quot;displayname&quot;:&quot;组 1&quot;,&quot;abstypecode&quot;:0,&quot;spid&quot;:2,&quot;nativeid&quot;:10,&quot;isexit&quot;:0,&quot;bhvcode&quot;:&quot;sppp&quot;,&quot;oindex&quot;:1,&quot;autoReverse&quot;:false,&quot;isClickTriggered&quot;:false,&quot;rangedatastart&quot;:0.0,&quot;rangedataend&quot;:0.75}"/>
</p:tagLst>
</file>

<file path=ppt/tags/tag17.xml><?xml version="1.0" encoding="utf-8"?>
<p:tagLst xmlns:p="http://schemas.openxmlformats.org/presentationml/2006/main">
  <p:tag name="ESE00004" val="{&quot;index&quot;:4,&quot;name&quot;:null,&quot;color&quot;:0,&quot;uid&quot;:4,&quot;displayname&quot;:&quot;基本工作概述&quot;,&quot;abstypecode&quot;:0,&quot;spid&quot;:21,&quot;nativeid&quot;:10,&quot;isexit&quot;:0,&quot;bhvcode&quot;:&quot;sppp&quot;,&quot;oindex&quot;:4,&quot;autoReverse&quot;:false,&quot;isClickTriggered&quot;:false,&quot;rangedatastart&quot;:0.0,&quot;rangedataend&quot;:0.75}"/>
  <p:tag name="ESO0002100258" val="OLDID"/>
</p:tagLst>
</file>

<file path=ppt/tags/tag18.xml><?xml version="1.0" encoding="utf-8"?>
<p:tagLst xmlns:p="http://schemas.openxmlformats.org/presentationml/2006/main">
  <p:tag name="TOP" val="72.37921"/>
  <p:tag name="LEFT" val="67.69921"/>
  <p:tag name="WIDTH" val="142.5165"/>
  <p:tag name="HEIGHT" val="79.97346"/>
  <p:tag name="SHADOWVISIBLE" val="0"/>
  <p:tag name="LINEVISIBLE" val="0"/>
  <p:tag name="SHAPEREFLECTION" val="-2.147484E+09"/>
  <p:tag name="SHAPEGLOW" val="0"/>
  <p:tag name="SOFTEDGE" val="0"/>
  <p:tag name="SHAPETHREEDVISIBLE" val="1"/>
  <p:tag name="HASTEXT" val="1"/>
  <p:tag name="TEXT" val="时代"/>
  <p:tag name="FONTSIZE" val="60"/>
  <p:tag name="FONTCOLOR" val="192"/>
  <p:tag name="FONTBOLD" val="0"/>
  <p:tag name="FONTITALIC" val="0"/>
  <p:tag name="FONTNAME" val="思源宋体 CN Heavy"/>
  <p:tag name="NAMEASCII" val="思源宋体 CN Heavy"/>
  <p:tag name="NAMECOMPLEXSCRIPT" val="阿里巴巴普惠体 Medium"/>
  <p:tag name="NAMEFAREAST" val="思源宋体 CN Heavy"/>
  <p:tag name="NAMEOTHER" val="阿里巴巴普惠体"/>
  <p:tag name="FONTNAMEASCII" val="思源宋体 CN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67.69921"/>
  <p:tag name="T_TOP" val="72.37921"/>
  <p:tag name="T_WIDTH" val="142.5165"/>
  <p:tag name="T_HEIGTH" val="79.97346"/>
  <p:tag name="T_TEXT" val="时代"/>
  <p:tag name="T_FONTCOLOR" val="192"/>
  <p:tag name="T_FONTNAME" val="思源宋体 CN Heavy"/>
  <p:tag name="T_FONTNAMEASCII" val="思源宋体 CN Heavy"/>
  <p:tag name="T_NAMECOMPLEXSCRIPT" val="阿里巴巴普惠体 Medium"/>
  <p:tag name="T_NAMEFAREAST" val="思源宋体 CN Heavy"/>
  <p:tag name="T_NAMEOTHER" val="阿里巴巴普惠体"/>
  <p:tag name="T_FONTBOLD" val="0"/>
  <p:tag name="T_FONTSIZE" val="60"/>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5005033"/>
  <p:tag name="T_TEXTLINEFILLTRANSPARENCY" val="0"/>
  <p:tag name="T_TEXTALIGNMENT" val="2"/>
  <p:tag name="T_SPACEBEFORE" val="0"/>
  <p:tag name="T_SPACEWITHIN" val="1"/>
  <p:tag name="T_SPACEAFTER" val="0"/>
  <p:tag name="T_LINERULEBEFORE" val="-1"/>
  <p:tag name="T_TEXTREFLECTION" val="0"/>
  <p:tag name="T_TEXTGLOW" val="0"/>
  <p:tag name="OFFSETTOP" val="9.989998"/>
  <p:tag name="OFFSETLEFT" val="14.66827"/>
  <p:tag name="OFFSETWIDTH" val="115.0387"/>
  <p:tag name="OFFSETHEIGHT" val="57.18"/>
</p:tagLst>
</file>

<file path=ppt/tags/tag19.xml><?xml version="1.0" encoding="utf-8"?>
<p:tagLst xmlns:p="http://schemas.openxmlformats.org/presentationml/2006/main">
  <p:tag name="TOP" val="179.4455"/>
  <p:tag name="LEFT" val="58.82661"/>
  <p:tag name="WIDTH" val="160.2616"/>
  <p:tag name="HEIGHT" val="41.19843"/>
  <p:tag name="SHADOWVISIBLE" val="0"/>
  <p:tag name="LINEVISIBLE" val="0"/>
  <p:tag name="SHAPEREFLECTION" val="-2.147484E+09"/>
  <p:tag name="SHAPEGLOW" val="0"/>
  <p:tag name="SOFTEDGE" val="0"/>
  <p:tag name="SHAPETHREEDVISIBLE" val="1"/>
  <p:tag name="HASTEXT" val="1"/>
  <p:tag name="TEXT" val="是思想之母"/>
  <p:tag name="FONTSIZE" val="28"/>
  <p:tag name="FONTCOLOR" val="2500134"/>
  <p:tag name="FONTBOLD" val="0"/>
  <p:tag name="FONTITALIC" val="0"/>
  <p:tag name="FONTNAME" val="思源宋体 CN Heavy"/>
  <p:tag name="NAMEASCII" val="思源宋体 CN Heavy"/>
  <p:tag name="NAMECOMPLEXSCRIPT" val="阿里巴巴普惠体 Medium"/>
  <p:tag name="NAMEFAREAST" val="思源宋体 CN Heavy"/>
  <p:tag name="NAMEOTHER" val="阿里巴巴普惠体"/>
  <p:tag name="FONTNAMEASCII" val="思源宋体 CN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58.82661"/>
  <p:tag name="T_TOP" val="179.4455"/>
  <p:tag name="T_WIDTH" val="160.2616"/>
  <p:tag name="T_HEIGTH" val="41.19843"/>
  <p:tag name="T_TEXT" val="是思想之母"/>
  <p:tag name="T_FONTCOLOR" val="2500134"/>
  <p:tag name="T_FONTNAME" val="思源宋体 CN Heavy"/>
  <p:tag name="T_FONTNAMEASCII" val="思源宋体 CN Heavy"/>
  <p:tag name="T_NAMECOMPLEXSCRIPT" val="阿里巴巴普惠体 Medium"/>
  <p:tag name="T_NAMEFAREAST" val="思源宋体 CN Heavy"/>
  <p:tag name="T_NAMEOTHER" val="阿里巴巴普惠体"/>
  <p:tag name="T_FONTBOLD" val="0"/>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818344"/>
  <p:tag name="OFFSETLEFT" val="10.61662"/>
  <p:tag name="OFFSETWIDTH" val="138.0007"/>
  <p:tag name="OFFSETHEIGHT" val="26.41819"/>
</p:tagLst>
</file>

<file path=ppt/tags/tag20.xml><?xml version="1.0" encoding="utf-8"?>
<p:tagLst xmlns:p="http://schemas.openxmlformats.org/presentationml/2006/main">
  <p:tag name="TOP" val="311.9857"/>
  <p:tag name="LEFT" val="67.69921"/>
  <p:tag name="WIDTH" val="142.5165"/>
  <p:tag name="HEIGHT" val="79.97346"/>
  <p:tag name="SHADOWVISIBLE" val="0"/>
  <p:tag name="LINEVISIBLE" val="0"/>
  <p:tag name="SHAPEREFLECTION" val="-2.147484E+09"/>
  <p:tag name="SHAPEGLOW" val="0"/>
  <p:tag name="SOFTEDGE" val="0"/>
  <p:tag name="SHAPETHREEDVISIBLE" val="1"/>
  <p:tag name="HASTEXT" val="1"/>
  <p:tag name="TEXT" val="实践"/>
  <p:tag name="FONTSIZE" val="60"/>
  <p:tag name="FONTCOLOR" val="192"/>
  <p:tag name="FONTBOLD" val="0"/>
  <p:tag name="FONTITALIC" val="0"/>
  <p:tag name="FONTNAME" val="思源宋体 CN Heavy"/>
  <p:tag name="NAMEASCII" val="思源宋体 CN Heavy"/>
  <p:tag name="NAMECOMPLEXSCRIPT" val="阿里巴巴普惠体 Medium"/>
  <p:tag name="NAMEFAREAST" val="思源宋体 CN Heavy"/>
  <p:tag name="NAMEOTHER" val="阿里巴巴普惠体"/>
  <p:tag name="FONTNAMEASCII" val="思源宋体 CN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67.69921"/>
  <p:tag name="T_TOP" val="311.9857"/>
  <p:tag name="T_WIDTH" val="142.5165"/>
  <p:tag name="T_HEIGTH" val="79.97346"/>
  <p:tag name="T_TEXT" val="实践"/>
  <p:tag name="T_FONTCOLOR" val="192"/>
  <p:tag name="T_FONTNAME" val="思源宋体 CN Heavy"/>
  <p:tag name="T_FONTNAMEASCII" val="思源宋体 CN Heavy"/>
  <p:tag name="T_NAMECOMPLEXSCRIPT" val="阿里巴巴普惠体 Medium"/>
  <p:tag name="T_NAMEFAREAST" val="思源宋体 CN Heavy"/>
  <p:tag name="T_NAMEOTHER" val="阿里巴巴普惠体"/>
  <p:tag name="T_FONTBOLD" val="0"/>
  <p:tag name="T_FONTSIZE" val="60"/>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5005033"/>
  <p:tag name="T_TEXTLINEFILLTRANSPARENCY" val="0"/>
  <p:tag name="T_TEXTALIGNMENT" val="2"/>
  <p:tag name="T_SPACEBEFORE" val="0"/>
  <p:tag name="T_SPACEWITHIN" val="1"/>
  <p:tag name="T_SPACEAFTER" val="0"/>
  <p:tag name="T_LINERULEBEFORE" val="-1"/>
  <p:tag name="T_TEXTREFLECTION" val="0"/>
  <p:tag name="T_TEXTGLOW" val="0"/>
  <p:tag name="OFFSETTOP" val="10.18408"/>
  <p:tag name="OFFSETLEFT" val="12.27323"/>
  <p:tag name="OFFSETWIDTH" val="117.5434"/>
  <p:tag name="OFFSETHEIGHT" val="56.99819"/>
</p:tagLst>
</file>

<file path=ppt/tags/tag21.xml><?xml version="1.0" encoding="utf-8"?>
<p:tagLst xmlns:p="http://schemas.openxmlformats.org/presentationml/2006/main">
  <p:tag name="TOP" val="419.052"/>
  <p:tag name="LEFT" val="58.82661"/>
  <p:tag name="WIDTH" val="160.2616"/>
  <p:tag name="HEIGHT" val="41.19843"/>
  <p:tag name="SHADOWVISIBLE" val="0"/>
  <p:tag name="LINEVISIBLE" val="0"/>
  <p:tag name="SHAPEREFLECTION" val="-2.147484E+09"/>
  <p:tag name="SHAPEGLOW" val="0"/>
  <p:tag name="SOFTEDGE" val="0"/>
  <p:tag name="SHAPETHREEDVISIBLE" val="1"/>
  <p:tag name="HASTEXT" val="1"/>
  <p:tag name="TEXT" val="是理论之源"/>
  <p:tag name="FONTSIZE" val="28"/>
  <p:tag name="FONTCOLOR" val="2500134"/>
  <p:tag name="FONTBOLD" val="0"/>
  <p:tag name="FONTITALIC" val="0"/>
  <p:tag name="FONTNAME" val="思源宋体 Heavy"/>
  <p:tag name="NAMEASCII" val="思源宋体 Heavy"/>
  <p:tag name="NAMECOMPLEXSCRIPT" val="阿里巴巴普惠体 Medium"/>
  <p:tag name="NAMEFAREAST" val="思源宋体 Heavy"/>
  <p:tag name="NAMEOTHER" val="阿里巴巴普惠体"/>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58.82661"/>
  <p:tag name="T_TOP" val="419.052"/>
  <p:tag name="T_WIDTH" val="160.2616"/>
  <p:tag name="T_HEIGTH" val="41.19843"/>
  <p:tag name="T_TEXT" val="是理论之源"/>
  <p:tag name="T_FONTCOLOR" val="2500134"/>
  <p:tag name="T_FONTNAME" val="思源宋体 Heavy"/>
  <p:tag name="T_FONTNAMEASCII" val="思源宋体 Heavy"/>
  <p:tag name="T_NAMECOMPLEXSCRIPT" val="阿里巴巴普惠体 Medium"/>
  <p:tag name="T_NAMEFAREAST" val="思源宋体 Heavy"/>
  <p:tag name="T_NAMEOTHER" val="阿里巴巴普惠体"/>
  <p:tag name="T_FONTBOLD" val="0"/>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875519"/>
  <p:tag name="OFFSETLEFT" val="10.61662"/>
  <p:tag name="OFFSETWIDTH" val="137.8343"/>
  <p:tag name="OFFSETHEIGHT" val="26.38913"/>
</p:tagLst>
</file>

<file path=ppt/tags/tag22.xml><?xml version="1.0" encoding="utf-8"?>
<p:tagLst xmlns:p="http://schemas.openxmlformats.org/presentationml/2006/main">
  <p:tag name="TOP" val="238.4662"/>
  <p:tag name="LEFT" val="209.9279"/>
  <p:tag name="WIDTH" val="251.5414"/>
  <p:tag name="HEIGHT" val="51.93732"/>
  <p:tag name="SHADOWVISIBLE" val="0"/>
  <p:tag name="LINEVISIBLE" val="0"/>
  <p:tag name="SHAPEREFLECTION" val="-2.147484E+09"/>
  <p:tag name="SHAPEGLOW" val="0"/>
  <p:tag name="SOFTEDGE" val="0"/>
  <p:tag name="SHAPETHREEDVISIBLE" val="1"/>
  <p:tag name="HASTEXT" val="1"/>
  <p:tag name="TEXT" val="世界怎么了？"/>
  <p:tag name="FONTSIZE" val="36"/>
  <p:tag name="FONTCOLOR" val="1058524"/>
  <p:tag name="FONTBOLD" val="0"/>
  <p:tag name="FONTITALIC" val="0"/>
  <p:tag name="FONTNAME" val="思源宋体 Heavy"/>
  <p:tag name="NAMEASCII" val="思源宋体 Heavy"/>
  <p:tag name="NAMECOMPLEXSCRIPT" val="阿里巴巴普惠体"/>
  <p:tag name="NAMEFAREAST" val="思源宋体 Heavy"/>
  <p:tag name="NAMEOTHER" val="+mn-ea"/>
  <p:tag name="FONTNAMEASCII" val="思源宋体 Heavy"/>
  <p:tag name="TEXTALIGNMENT" val="2"/>
  <p:tag name="FONTSPACING" val="0"/>
  <p:tag name="SPACEWITHIN" val="1.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209.9279"/>
  <p:tag name="T_TOP" val="238.4662"/>
  <p:tag name="T_WIDTH" val="251.5414"/>
  <p:tag name="T_HEIGTH" val="51.93732"/>
  <p:tag name="T_TEXT" val="世界怎么了？"/>
  <p:tag name="T_FONTCOLOR" val="1058524"/>
  <p:tag name="T_FONTNAME" val="思源宋体 Heavy"/>
  <p:tag name="T_FONTNAMEASCII" val="思源宋体 Heavy"/>
  <p:tag name="T_NAMECOMPLEXSCRIPT" val="阿里巴巴普惠体"/>
  <p:tag name="T_NAMEFAREAST" val="思源宋体 Heavy"/>
  <p:tag name="T_NAMEOTHER" val="+mn-ea"/>
  <p:tag name="T_FONTBOLD" val="0"/>
  <p:tag name="T_FONTSIZE" val="36"/>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31752"/>
  <p:tag name="T_TEXTLINEFILLTRANSPARENCY" val="0"/>
  <p:tag name="T_TEXTALIGNMENT" val="2"/>
  <p:tag name="T_SPACEBEFORE" val="0"/>
  <p:tag name="T_SPACEWITHIN" val="1.1"/>
  <p:tag name="T_SPACEAFTER" val="0"/>
  <p:tag name="T_LINERULEBEFORE" val="-1"/>
  <p:tag name="T_TEXTREFLECTION" val="0"/>
  <p:tag name="T_TEXTGLOW" val="0"/>
  <p:tag name="OFFSETTOP" val="8.460083"/>
  <p:tag name="OFFSETLEFT" val="18.57472"/>
  <p:tag name="OFFSETWIDTH" val="195.9501"/>
  <p:tag name="OFFSETHEIGHT" val="34.63205"/>
</p:tagLst>
</file>

<file path=ppt/tags/tag23.xml><?xml version="1.0" encoding="utf-8"?>
<p:tagLst xmlns:p="http://schemas.openxmlformats.org/presentationml/2006/main">
  <p:tag name="TOP" val="238.4662"/>
  <p:tag name="LEFT" val="504.8676"/>
  <p:tag name="WIDTH" val="251.5414"/>
  <p:tag name="HEIGHT" val="51.93732"/>
  <p:tag name="SHADOWVISIBLE" val="0"/>
  <p:tag name="LINEVISIBLE" val="0"/>
  <p:tag name="SHAPEREFLECTION" val="-2.147484E+09"/>
  <p:tag name="SHAPEGLOW" val="0"/>
  <p:tag name="SOFTEDGE" val="0"/>
  <p:tag name="SHAPETHREEDVISIBLE" val="1"/>
  <p:tag name="HASTEXT" val="1"/>
  <p:tag name="TEXT" val="我们怎么办？"/>
  <p:tag name="FONTSIZE" val="36"/>
  <p:tag name="FONTCOLOR" val="1058524"/>
  <p:tag name="FONTBOLD" val="0"/>
  <p:tag name="FONTITALIC" val="0"/>
  <p:tag name="FONTNAME" val="思源宋体 Heavy"/>
  <p:tag name="NAMEASCII" val="思源宋体 Heavy"/>
  <p:tag name="NAMECOMPLEXSCRIPT" val="阿里巴巴普惠体"/>
  <p:tag name="NAMEFAREAST" val="思源宋体 Heavy"/>
  <p:tag name="NAMEOTHER" val="+mn-ea"/>
  <p:tag name="FONTNAMEASCII" val="思源宋体 Heavy"/>
  <p:tag name="TEXTALIGNMENT" val="2"/>
  <p:tag name="FONTSPACING" val="0"/>
  <p:tag name="SPACEWITHIN" val="1.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504.8676"/>
  <p:tag name="T_TOP" val="238.4662"/>
  <p:tag name="T_WIDTH" val="251.5414"/>
  <p:tag name="T_HEIGTH" val="51.93732"/>
  <p:tag name="T_TEXT" val="我们怎么办？"/>
  <p:tag name="T_FONTCOLOR" val="1058524"/>
  <p:tag name="T_FONTNAME" val="思源宋体 Heavy"/>
  <p:tag name="T_FONTNAMEASCII" val="思源宋体 Heavy"/>
  <p:tag name="T_NAMECOMPLEXSCRIPT" val="阿里巴巴普惠体"/>
  <p:tag name="T_NAMEFAREAST" val="思源宋体 Heavy"/>
  <p:tag name="T_NAMEOTHER" val="+mn-ea"/>
  <p:tag name="T_FONTBOLD" val="0"/>
  <p:tag name="T_FONTSIZE" val="36"/>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31752"/>
  <p:tag name="T_TEXTLINEFILLTRANSPARENCY" val="0"/>
  <p:tag name="T_TEXTALIGNMENT" val="2"/>
  <p:tag name="T_SPACEBEFORE" val="0"/>
  <p:tag name="T_SPACEWITHIN" val="1.1"/>
  <p:tag name="T_SPACEAFTER" val="0"/>
  <p:tag name="T_LINERULEBEFORE" val="-1"/>
  <p:tag name="T_TEXTREFLECTION" val="0"/>
  <p:tag name="T_TEXTGLOW" val="0"/>
  <p:tag name="OFFSETTOP" val="8.460083"/>
  <p:tag name="OFFSETLEFT" val="18.61078"/>
  <p:tag name="OFFSETWIDTH" val="195.9141"/>
  <p:tag name="OFFSETHEIGHT" val="34.70402"/>
</p:tagLst>
</file>

<file path=ppt/tags/tag24.xml><?xml version="1.0" encoding="utf-8"?>
<p:tagLst xmlns:p="http://schemas.openxmlformats.org/presentationml/2006/main">
  <p:tag name="KSO_WM_DIAGRAM_VIRTUALLY_FRAME" val="{&quot;height&quot;:197.65,&quot;left&quot;:159.4,&quot;top&quot;:175.25,&quot;width&quot;:653.35}"/>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DIAGRAM_VIRTUALLY_FRAME" val="{&quot;height&quot;:197.65,&quot;left&quot;:159.4,&quot;top&quot;:175.25,&quot;width&quot;:653.35}"/>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DIAGRAM_VIRTUALLY_FRAME" val="{&quot;height&quot;:197.65,&quot;left&quot;:159.4,&quot;top&quot;:175.25,&quot;width&quot;:653.35}"/>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DIAGRAM_VIRTUALLY_FRAME" val="{&quot;height&quot;:197.65,&quot;left&quot;:159.4,&quot;top&quot;:175.25,&quot;width&quot;:653.35}"/>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DIAGRAM_VIRTUALLY_FRAME" val="{&quot;height&quot;:197.65,&quot;left&quot;:159.4,&quot;top&quot;:175.25,&quot;width&quot;:653.35}"/>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DIAGRAM_VIRTUALLY_FRAME" val="{&quot;height&quot;:197.65,&quot;left&quot;:159.4,&quot;top&quot;:175.25,&quot;width&quot;:653.35}"/>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DIAGRAM_VIRTUALLY_FRAME" val="{&quot;height&quot;:197.65,&quot;left&quot;:159.4,&quot;top&quot;:175.25,&quot;width&quot;:653.35}"/>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MD-PA" val="v1.0.0"/>
</p:tagLst>
</file>

<file path=ppt/tags/tag39.xml><?xml version="1.0" encoding="utf-8"?>
<p:tagLst xmlns:p="http://schemas.openxmlformats.org/presentationml/2006/main">
  <p:tag name="MD-PA" val="v1.0.0"/>
</p:tagLst>
</file>

<file path=ppt/tags/tag40.xml><?xml version="1.0" encoding="utf-8"?>
<p:tagLst xmlns:p="http://schemas.openxmlformats.org/presentationml/2006/main">
  <p:tag name="MD-PA" val="v1.0.0"/>
</p:tagLst>
</file>

<file path=ppt/tags/tag41.xml><?xml version="1.0" encoding="utf-8"?>
<p:tagLst xmlns:p="http://schemas.openxmlformats.org/presentationml/2006/main">
  <p:tag name="MD-PA" val="v1.0.0"/>
</p:tagLst>
</file>

<file path=ppt/tags/tag42.xml><?xml version="1.0" encoding="utf-8"?>
<p:tagLst xmlns:p="http://schemas.openxmlformats.org/presentationml/2006/main">
  <p:tag name="MD-PA" val="v1.0.0"/>
</p:tagLst>
</file>

<file path=ppt/tags/tag43.xml><?xml version="1.0" encoding="utf-8"?>
<p:tagLst xmlns:p="http://schemas.openxmlformats.org/presentationml/2006/main">
  <p:tag name="MD-PA" val="v1.0.0"/>
</p:tagLst>
</file>

<file path=ppt/tags/tag44.xml><?xml version="1.0" encoding="utf-8"?>
<p:tagLst xmlns:p="http://schemas.openxmlformats.org/presentationml/2006/main">
  <p:tag name="MD-PA" val="v1.0.0"/>
</p:tagLst>
</file>

<file path=ppt/tags/tag45.xml><?xml version="1.0" encoding="utf-8"?>
<p:tagLst xmlns:p="http://schemas.openxmlformats.org/presentationml/2006/main">
  <p:tag name="KSO_WM_DIAGRAM_VIRTUALLY_FRAME" val="{&quot;height&quot;:197.65,&quot;left&quot;:159.4,&quot;top&quot;:175.25,&quot;width&quot;:653.35}"/>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DIAGRAM_VIRTUALLY_FRAME" val="{&quot;height&quot;:197.65,&quot;left&quot;:159.4,&quot;top&quot;:175.25,&quot;width&quot;:653.35}"/>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DIAGRAM_VIRTUALLY_FRAME" val="{&quot;height&quot;:197.65,&quot;left&quot;:159.4,&quot;top&quot;:175.25,&quot;width&quot;:653.35}"/>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DIAGRAM_VIRTUALLY_FRAME" val="{&quot;height&quot;:197.65,&quot;left&quot;:159.4,&quot;top&quot;:175.25,&quot;width&quot;:653.35}"/>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DIAGRAM_VIRTUALLY_FRAME" val="{&quot;height&quot;:197.65,&quot;left&quot;:159.4,&quot;top&quot;:175.25,&quot;width&quot;:653.35}"/>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DIAGRAM_VIRTUALLY_FRAME" val="{&quot;height&quot;:197.65,&quot;left&quot;:159.4,&quot;top&quot;:175.25,&quot;width&quot;:653.35}"/>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PA" val="v5.2.5"/>
  <p:tag name="TOP" val="185.4041"/>
  <p:tag name="LEFT" val="127.0588"/>
  <p:tag name="WIDTH" val="705.8824"/>
  <p:tag name="HEIGHT" val="50.8922"/>
  <p:tag name="SHADOWVISIBLE" val="0"/>
  <p:tag name="LINEVISIBLE" val="0"/>
  <p:tag name="SHAPEREFLECTION" val="-2.147484E+09"/>
  <p:tag name="SHAPEGLOW" val="0"/>
  <p:tag name="SOFTEDGE" val="0"/>
  <p:tag name="SHAPETHREEDVISIBLE" val="1"/>
  <p:tag name="HASTEXT" val="1"/>
  <p:tag name="TEXT" val="“党和国家发展进程中极不平凡的五年”"/>
  <p:tag name="FONTSIZE" val="36"/>
  <p:tag name="FONTCOLOR" val="8086085"/>
  <p:tag name="FONTBOLD" val="-1"/>
  <p:tag name="FONTITALIC" val="0"/>
  <p:tag name="FONTNAME" val="050-上首国潮体"/>
  <p:tag name="NAMEASCII" val="050-上首国潮体"/>
  <p:tag name="NAMECOMPLEXSCRIPT" val="+mn-cs"/>
  <p:tag name="NAMEFAREAST" val="050-上首国潮体"/>
  <p:tag name="FONTNAMEASCII" val="050-上首国潮体"/>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SHADOWBLUR" val="3"/>
  <p:tag name="TEXTSHADOWOFFSETX" val="2.12132"/>
  <p:tag name="TEXTSHADOWOFFSETY" val="2.12132"/>
  <p:tag name="TEXTSHADOWSIZE" val="100"/>
  <p:tag name="TEXTLINEWEIGHT" val="0.75"/>
  <p:tag name="TEXTREFLECTION" val="0"/>
  <p:tag name="TEXTGLOW" val="0"/>
  <p:tag name="T_HASTEXT" val="1"/>
  <p:tag name="T_LEFT" val="127.0588"/>
  <p:tag name="T_TOP" val="185.4041"/>
  <p:tag name="T_WIDTH" val="705.8824"/>
  <p:tag name="T_HEIGTH" val="50.8922"/>
  <p:tag name="T_TEXT" val="“党和国家发展进程中极不平凡的五年”"/>
  <p:tag name="T_FONTCOLOR" val="8086085"/>
  <p:tag name="T_FONTNAME" val="050-上首国潮体"/>
  <p:tag name="T_FONTNAMEASCII" val="050-上首国潮体"/>
  <p:tag name="T_NAMECOMPLEXSCRIPT" val="+mn-cs"/>
  <p:tag name="T_NAMEFAREAST" val="050-上首国潮体"/>
  <p:tag name="T_FONTBOLD" val="-1"/>
  <p:tag name="T_FONTSIZE" val="36"/>
  <p:tag name="T_FONTUNDERLINE" val="0"/>
  <p:tag name="T_FONTITALIC" val="0"/>
  <p:tag name="T_FONTSPACING" val="0"/>
  <p:tag name="T_MARGINTOP" val="3.6"/>
  <p:tag name="T_MARGINRIGHT" val="7.2"/>
  <p:tag name="T_MARGINBOTTOM" val="3.6"/>
  <p:tag name="T_MARGINLEFT" val="7.2"/>
  <p:tag name="T_TEXTLINEDASHSTYLE" val="1"/>
  <p:tag name="T_TEXTLINEWEIGHT" val="0.75"/>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SHADOWBLUR" val="3"/>
  <p:tag name="T_TEXTSHADOWOFFSETX" val="2.12132"/>
  <p:tag name="T_TEXTSHADOWOFFSETY" val="2.12132"/>
  <p:tag name="T_TEXTSHADOWSIZE" val="100"/>
  <p:tag name="T_TEXTREFLECTION" val="0"/>
  <p:tag name="T_TEXTGLOW" val="0"/>
  <p:tag name="OFFSETTOP" val="11.17331"/>
  <p:tag name="OFFSETLEFT" val="80.4659"/>
  <p:tag name="OFFSETWIDTH" val="545.2896"/>
  <p:tag name="OFFSETHEIGHT" val="28.1237"/>
</p:tagLst>
</file>

<file path=ppt/tags/tag58.xml><?xml version="1.0" encoding="utf-8"?>
<p:tagLst xmlns:p="http://schemas.openxmlformats.org/presentationml/2006/main">
  <p:tag name="KSO_WM_DIAGRAM_VIRTUALLY_FRAME" val="{&quot;height&quot;:197.65,&quot;left&quot;:159.4,&quot;top&quot;:175.25,&quot;width&quot;:653.35}"/>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DIAGRAM_VIRTUALLY_FRAME" val="{&quot;height&quot;:197.65,&quot;left&quot;:159.4,&quot;top&quot;:175.25,&quot;width&quot;:653.35}"/>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TOP" val="49.77331"/>
  <p:tag name="LEFT" val="0"/>
  <p:tag name="WIDTH" val="960"/>
  <p:tag name="HEIGHT" val="220.5328"/>
  <p:tag name="SHADOWVISIBLE" val="0"/>
  <p:tag name="LINEVISIBLE" val="0"/>
  <p:tag name="SHAPEREFLECTION" val="-2.147484E+09"/>
  <p:tag name="SHAPEGLOW" val="0"/>
  <p:tag name="SOFTEDGE" val="0"/>
  <p:tag name="SHAPETHREEDVISIBLE" val="1"/>
  <p:tag name="HASTEXT" val="1"/>
  <p:tag name="TEXT" val="习近平新时代&#10;中国特色社会主义思想"/>
  <p:tag name="FONTSIZE" val="88"/>
  <p:tag name="FONTCOLOR" val="10781532"/>
  <p:tag name="FONTBOLD" val="0"/>
  <p:tag name="FONTITALIC" val="0"/>
  <p:tag name="FONTNAME" val="Aa鸿运手书"/>
  <p:tag name="NAMEASCII" val="Aa鸿运手书"/>
  <p:tag name="NAMECOMPLEXSCRIPT" val="阿里巴巴普惠体"/>
  <p:tag name="NAMEFAREAST" val="Aa鸿运手书"/>
  <p:tag name="NAMEOTHER" val="阿里巴巴普惠体"/>
  <p:tag name="FONTNAMEASCII" val="Aa鸿运手书"/>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0"/>
  <p:tag name="T_TOP" val="49.77331"/>
  <p:tag name="T_WIDTH" val="960"/>
  <p:tag name="T_HEIGTH" val="220.5328"/>
  <p:tag name="T_TEXT" val="习近平新时代&#10;中国特色社会主义思想"/>
  <p:tag name="T_FONTCOLOR" val="10781532"/>
  <p:tag name="T_FONTNAME" val="Aa鸿运手书"/>
  <p:tag name="T_FONTNAMEASCII" val="Aa鸿运手书"/>
  <p:tag name="T_NAMECOMPLEXSCRIPT" val="阿里巴巴普惠体"/>
  <p:tag name="T_NAMEFAREAST" val="Aa鸿运手书"/>
  <p:tag name="T_NAMEOTHER" val="阿里巴巴普惠体"/>
  <p:tag name="T_FONTBOLD" val="0"/>
  <p:tag name="T_FONTSIZE" val="8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12.59992"/>
  <p:tag name="OFFSETLEFT" val="59.42764"/>
  <p:tag name="OFFSETWIDTH" val="851.9647"/>
  <p:tag name="OFFSETHEIGHT" val="184.6576"/>
</p:tagLst>
</file>

<file path=ppt/tags/tag64.xml><?xml version="1.0" encoding="utf-8"?>
<p:tagLst xmlns:p="http://schemas.openxmlformats.org/presentationml/2006/main">
  <p:tag name="TOP" val="302.8744"/>
  <p:tag name="LEFT" val="196.2859"/>
  <p:tag name="WIDTH" val="565.5298"/>
  <p:tag name="HEIGHT" val="41.19843"/>
  <p:tag name="SHADOWVISIBLE" val="0"/>
  <p:tag name="LINEVISIBLE" val="0"/>
  <p:tag name="SHAPEREFLECTION" val="-2.147484E+09"/>
  <p:tag name="SHAPEGLOW" val="0"/>
  <p:tag name="SOFTEDGE" val="0"/>
  <p:tag name="SHAPETHREEDVISIBLE" val="1"/>
  <p:tag name="HASTEXT" val="1"/>
  <p:tag name="TEXT" val="逻辑严密、内涵丰富、系统全面、博大精深"/>
  <p:tag name="FONTSIZE" val="28"/>
  <p:tag name="FONTCOLOR" val="2500134"/>
  <p:tag name="FONTBOLD" val="0"/>
  <p:tag name="FONTITALIC" val="0"/>
  <p:tag name="FONTNAME" val="思源宋体 CN Heavy"/>
  <p:tag name="NAMEASCII" val="思源宋体 CN Heavy"/>
  <p:tag name="NAMECOMPLEXSCRIPT" val="+mn-cs"/>
  <p:tag name="NAMEFAREAST" val="思源宋体 CN Heavy"/>
  <p:tag name="FONTNAMEASCII" val="思源宋体 CN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196.2859"/>
  <p:tag name="T_TOP" val="302.8744"/>
  <p:tag name="T_WIDTH" val="565.5298"/>
  <p:tag name="T_HEIGTH" val="41.19843"/>
  <p:tag name="T_TEXT" val="逻辑严密、内涵丰富、系统全面、博大精深"/>
  <p:tag name="T_FONTCOLOR" val="2500134"/>
  <p:tag name="T_FONTNAME" val="思源宋体 CN Heavy"/>
  <p:tag name="T_FONTNAMEASCII" val="思源宋体 CN Heavy"/>
  <p:tag name="T_NAMECOMPLEXSCRIPT" val="+mn-cs"/>
  <p:tag name="T_NAMEFAREAST" val="思源宋体 CN Heavy"/>
  <p:tag name="T_FONTBOLD" val="0"/>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540863"/>
  <p:tag name="OFFSETLEFT" val="18.87126"/>
  <p:tag name="OFFSETWIDTH" val="527.2229"/>
  <p:tag name="OFFSETHEIGHT" val="26.86197"/>
</p:tagLst>
</file>

<file path=ppt/tags/tag65.xml><?xml version="1.0" encoding="utf-8"?>
<p:tagLst xmlns:p="http://schemas.openxmlformats.org/presentationml/2006/main">
  <p:tag name="TOP" val="376.0172"/>
  <p:tag name="LEFT" val="196.2859"/>
  <p:tag name="WIDTH" val="565.5298"/>
  <p:tag name="HEIGHT" val="41.19843"/>
  <p:tag name="SHADOWVISIBLE" val="0"/>
  <p:tag name="LINEVISIBLE" val="0"/>
  <p:tag name="SHAPEREFLECTION" val="-2.147484E+09"/>
  <p:tag name="SHAPEGLOW" val="0"/>
  <p:tag name="SOFTEDGE" val="0"/>
  <p:tag name="SHAPETHREEDVISIBLE" val="1"/>
  <p:tag name="HASTEXT" val="1"/>
  <p:tag name="TEXT" val="实现了马克思主义中国化时代化新的飞跃"/>
  <p:tag name="FONTSIZE" val="28"/>
  <p:tag name="FONTCOLOR" val="2500134"/>
  <p:tag name="FONTBOLD" val="0"/>
  <p:tag name="FONTITALIC" val="0"/>
  <p:tag name="FONTNAME" val="思源宋体 Heavy"/>
  <p:tag name="NAMEASCII" val="思源宋体 Heavy"/>
  <p:tag name="NAMECOMPLEXSCRIPT" val="+mn-cs"/>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1"/>
  <p:tag name="AUTOSIZE" val="1"/>
  <p:tag name="TEXTREFLECTION" val="0"/>
  <p:tag name="TEXTGLOW" val="0"/>
  <p:tag name="T_HASTEXT" val="1"/>
  <p:tag name="T_LEFT" val="196.2859"/>
  <p:tag name="T_TOP" val="376.0172"/>
  <p:tag name="T_WIDTH" val="565.5298"/>
  <p:tag name="T_HEIGTH" val="41.19843"/>
  <p:tag name="T_TEXT" val="实现了马克思主义中国化时代化新的飞跃"/>
  <p:tag name="T_FONTCOLOR" val="2500134"/>
  <p:tag name="T_FONTNAME" val="思源宋体 Heavy"/>
  <p:tag name="T_FONTNAMEASCII" val="思源宋体 Heavy"/>
  <p:tag name="T_NAMECOMPLEXSCRIPT" val="+mn-cs"/>
  <p:tag name="T_NAMEFAREAST" val="思源宋体 Heavy"/>
  <p:tag name="T_FONTBOLD" val="0"/>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429779"/>
  <p:tag name="OFFSETLEFT" val="33.29001"/>
  <p:tag name="OFFSETWIDTH" val="499.2765"/>
  <p:tag name="OFFSETHEIGHT" val="26.91748"/>
</p:tagLst>
</file>

<file path=ppt/tags/tag66.xml><?xml version="1.0" encoding="utf-8"?>
<p:tagLst xmlns:p="http://schemas.openxmlformats.org/presentationml/2006/main">
  <p:tag name="ESE00002" val="{&quot;index&quot;:2,&quot;name&quot;:null,&quot;color&quot;:0,&quot;uid&quot;:2,&quot;displayname&quot;:&quot;组 1&quot;,&quot;abstypecode&quot;:0,&quot;spid&quot;:2,&quot;nativeid&quot;:10,&quot;isexit&quot;:0,&quot;bhvcode&quot;:&quot;sppp&quot;,&quot;oindex&quot;:2,&quot;autoReverse&quot;:false,&quot;isClickTriggered&quot;:false,&quot;rangedatastart&quot;:0.0,&quot;rangedataend&quot;:0.75}"/>
  <p:tag name="ESO0000200274" val="OLDID"/>
  <p:tag name="ESE00001" val="{&quot;index&quot;:1,&quot;name&quot;:null,&quot;color&quot;:0,&quot;uid&quot;:1,&quot;displayname&quot;:&quot;组 1&quot;,&quot;abstypecode&quot;:0,&quot;spid&quot;:2,&quot;nativeid&quot;:10,&quot;isexit&quot;:0,&quot;bhvcode&quot;:&quot;sppp&quot;,&quot;oindex&quot;:1,&quot;autoReverse&quot;:false,&quot;isClickTriggered&quot;:false,&quot;rangedatastart&quot;:0.0,&quot;rangedataend&quot;:0.75}"/>
</p:tagLst>
</file>

<file path=ppt/tags/tag67.xml><?xml version="1.0" encoding="utf-8"?>
<p:tagLst xmlns:p="http://schemas.openxmlformats.org/presentationml/2006/main">
  <p:tag name="ESE00004" val="{&quot;index&quot;:4,&quot;name&quot;:null,&quot;color&quot;:0,&quot;uid&quot;:4,&quot;displayname&quot;:&quot;基本工作概述&quot;,&quot;abstypecode&quot;:0,&quot;spid&quot;:21,&quot;nativeid&quot;:10,&quot;isexit&quot;:0,&quot;bhvcode&quot;:&quot;sppp&quot;,&quot;oindex&quot;:4,&quot;autoReverse&quot;:false,&quot;isClickTriggered&quot;:false,&quot;rangedatastart&quot;:0.0,&quot;rangedataend&quot;:0.75}"/>
  <p:tag name="ESO0002100258" val="OLDID"/>
</p:tagLst>
</file>

<file path=ppt/tags/tag68.xml><?xml version="1.0" encoding="utf-8"?>
<p:tagLst xmlns:p="http://schemas.openxmlformats.org/presentationml/2006/main">
  <p:tag name="TOP" val="235.4426"/>
  <p:tag name="LEFT" val="111.5635"/>
  <p:tag name="WIDTH" val="321.4999"/>
  <p:tag name="HEIGHT" val="130.4567"/>
  <p:tag name="SHADOWVISIBLE" val="0"/>
  <p:tag name="LINEVISIBLE" val="0"/>
  <p:tag name="SHAPEREFLECTION" val="-2.147484E+09"/>
  <p:tag name="SHAPEGLOW" val="0"/>
  <p:tag name="SOFTEDGE" val="0"/>
  <p:tag name="SHAPETHREEDVISIBLE" val="1"/>
  <p:tag name="HASTEXT" val="1"/>
  <p:tag name="TEXT" val="习近平新时代中国特色社会主义思想"/>
  <p:tag name="FONTSIZE" val="36"/>
  <p:tag name="FONTCOLOR" val="16777215"/>
  <p:tag name="FONTBOLD" val="-1"/>
  <p:tag name="FONTITALIC" val="0"/>
  <p:tag name="FONTNAME" val="思源宋体 CN Heavy"/>
  <p:tag name="NAMEASCII" val="思源宋体 CN Heavy"/>
  <p:tag name="NAMECOMPLEXSCRIPT" val="黑体"/>
  <p:tag name="NAMEFAREAST" val="思源宋体 CN Heavy"/>
  <p:tag name="NAMEOTHER" val="+mn-lt"/>
  <p:tag name="FONTNAMEASCII" val="思源宋体 CN Heavy"/>
  <p:tag name="TEXTALIGNMENT" val="1"/>
  <p:tag name="FONTSPACING" val="0"/>
  <p:tag name="SPACEWITHIN" val="1.5"/>
  <p:tag name="SPACEBEFORE" val="0"/>
  <p:tag name="SPACEAFTER" val="0"/>
  <p:tag name="MARGINBOTTOM" val="3.6"/>
  <p:tag name="MARGINLEFT" val="7.2"/>
  <p:tag name="MARGINRIGHT" val="7.2"/>
  <p:tag name="MARGINTOP" val="3.6"/>
  <p:tag name="LINERULEAFTER" val="0"/>
  <p:tag name="ALIGNMENT" val="1"/>
  <p:tag name="WORDWRAP" val="-1"/>
  <p:tag name="AUTOSIZE" val="1"/>
  <p:tag name="TEXTSHADOWBLUR" val="2"/>
  <p:tag name="TEXTSHADOWOFFSETX" val="1.414214"/>
  <p:tag name="TEXTSHADOWOFFSETY" val="1.414214"/>
  <p:tag name="TEXTSHADOWSIZE" val="100"/>
  <p:tag name="TEXTREFLECTION" val="0"/>
  <p:tag name="TEXTGLOW" val="0"/>
  <p:tag name="T_HASTEXT" val="1"/>
  <p:tag name="T_LEFT" val="111.5635"/>
  <p:tag name="T_TOP" val="235.4426"/>
  <p:tag name="T_WIDTH" val="321.4999"/>
  <p:tag name="T_HEIGTH" val="130.4567"/>
  <p:tag name="T_TEXT" val="习近平新时代中国特色社会主义思想"/>
  <p:tag name="T_FONTCOLOR" val="16777215"/>
  <p:tag name="T_FONTNAME" val="思源宋体 CN Heavy"/>
  <p:tag name="T_FONTNAMEASCII" val="思源宋体 CN Heavy"/>
  <p:tag name="T_NAMECOMPLEXSCRIPT" val="黑体"/>
  <p:tag name="T_NAMEFAREAST" val="思源宋体 CN Heavy"/>
  <p:tag name="T_NAMEOTHER" val="+mn-lt"/>
  <p:tag name="T_FONTBOLD" val="-1"/>
  <p:tag name="T_FONTSIZE" val="36"/>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1"/>
  <p:tag name="T_SPACEBEFORE" val="0"/>
  <p:tag name="T_SPACEWITHIN" val="1.5"/>
  <p:tag name="T_SPACEAFTER" val="0"/>
  <p:tag name="T_LINERULEBEFORE" val="-1"/>
  <p:tag name="T_TEXTSHADOWBLUR" val="2"/>
  <p:tag name="T_TEXTSHADOWOFFSETX" val="1.414214"/>
  <p:tag name="T_TEXTSHADOWOFFSETY" val="1.414214"/>
  <p:tag name="T_TEXTSHADOWSIZE" val="100"/>
  <p:tag name="T_TEXTREFLECTION" val="0"/>
  <p:tag name="T_TEXTGLOW" val="0"/>
  <p:tag name="OFFSETTOP" val="21.28204"/>
  <p:tag name="OFFSETLEFT" val="7.919998"/>
  <p:tag name="OFFSETWIDTH" val="286.02"/>
  <p:tag name="OFFSETHEIGHT" val="99.06"/>
</p:tagLst>
</file>

<file path=ppt/tags/tag69.xml><?xml version="1.0" encoding="utf-8"?>
<p:tagLst xmlns:p="http://schemas.openxmlformats.org/presentationml/2006/main">
  <p:tag name="KSO_WM_DIAGRAM_VIRTUALLY_FRAME" val="{&quot;height&quot;:197.65,&quot;left&quot;:159.4,&quot;top&quot;:175.25,&quot;width&quot;:653.35}"/>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一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一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72.xml><?xml version="1.0" encoding="utf-8"?>
<p:tagLst xmlns:p="http://schemas.openxmlformats.org/presentationml/2006/main">
  <p:tag name="TOP" val="480.1949"/>
  <p:tag name="LEFT" val="91.03827"/>
  <p:tag name="WIDTH" val="777.9235"/>
  <p:tag name="HEIGHT" val="50.8922"/>
  <p:tag name="SHADOWVISIBLE" val="0"/>
  <p:tag name="LINEVISIBLE" val="0"/>
  <p:tag name="SHAPEREFLECTION" val="-2.147484E+09"/>
  <p:tag name="SHAPEGLOW" val="0"/>
  <p:tag name="SOFTEDGE" val="0"/>
  <p:tag name="SHAPETHREEDVISIBLE" val="1"/>
  <p:tag name="HASTEXT" val="1"/>
  <p:tag name="TEXT" val="“党政军民学，东西南北中，党是领导一切的”"/>
  <p:tag name="FONTSIZE" val="36"/>
  <p:tag name="FONTCOLOR" val="12576255"/>
  <p:tag name="FONTBOLD" val="-1"/>
  <p:tag name="FONTITALIC" val="0"/>
  <p:tag name="NAMECOMPLEXSCRIPT" val="Times New Roman"/>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SHADOWBLUR" val="3"/>
  <p:tag name="TEXTSHADOWOFFSETX" val="2.12132"/>
  <p:tag name="TEXTSHADOWOFFSETY" val="2.12132"/>
  <p:tag name="TEXTSHADOWSIZE" val="100"/>
  <p:tag name="TEXTREFLECTION" val="0"/>
  <p:tag name="TEXTGLOW" val="0"/>
  <p:tag name="T_HASTEXT" val="1"/>
  <p:tag name="T_LEFT" val="91.03827"/>
  <p:tag name="T_TOP" val="480.1949"/>
  <p:tag name="T_WIDTH" val="777.9235"/>
  <p:tag name="T_HEIGTH" val="50.8922"/>
  <p:tag name="T_TEXT" val="“党政军民学，东西南北中，党是领导一切的”"/>
  <p:tag name="T_FONTCOLOR" val="12576255"/>
  <p:tag name="T_NAMECOMPLEXSCRIPT" val="Times New Roman"/>
  <p:tag name="T_FONTBOLD" val="-1"/>
  <p:tag name="T_FONTSIZE" val="36"/>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SHADOWBLUR" val="3"/>
  <p:tag name="T_TEXTSHADOWOFFSETX" val="2.12132"/>
  <p:tag name="T_TEXTSHADOWOFFSETY" val="2.12132"/>
  <p:tag name="T_TEXTSHADOWSIZE" val="100"/>
  <p:tag name="T_TEXTREFLECTION" val="0"/>
  <p:tag name="T_TEXTGLOW" val="0"/>
  <p:tag name="OFFSETTOP" val="10.49063"/>
  <p:tag name="OFFSETLEFT" val="29.3163"/>
  <p:tag name="OFFSETWIDTH" val="718.6816"/>
  <p:tag name="OFFSETHEIGHT" val="36.30937"/>
</p:tagLst>
</file>

<file path=ppt/tags/tag73.xml><?xml version="1.0" encoding="utf-8"?>
<p:tagLst xmlns:p="http://schemas.openxmlformats.org/presentationml/2006/main">
  <p:tag name="KSO_WM_DIAGRAM_VIRTUALLY_FRAME" val="{&quot;height&quot;:197.65,&quot;left&quot;:159.4,&quot;top&quot;:175.25,&quot;width&quot;:653.35}"/>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二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二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76.xml><?xml version="1.0" encoding="utf-8"?>
<p:tagLst xmlns:p="http://schemas.openxmlformats.org/presentationml/2006/main">
  <p:tag name="KSO_WM_DIAGRAM_VIRTUALLY_FRAME" val="{&quot;height&quot;:197.65,&quot;left&quot;:159.4,&quot;top&quot;:175.25,&quot;width&quot;:653.35}"/>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三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三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79.xml><?xml version="1.0" encoding="utf-8"?>
<p:tagLst xmlns:p="http://schemas.openxmlformats.org/presentationml/2006/main">
  <p:tag name="TOP" val="480.1949"/>
  <p:tag name="LEFT" val="200.0929"/>
  <p:tag name="WIDTH" val="559.8141"/>
  <p:tag name="HEIGHT" val="50.8922"/>
  <p:tag name="SHADOWVISIBLE" val="0"/>
  <p:tag name="LINEVISIBLE" val="0"/>
  <p:tag name="SHAPEREFLECTION" val="-2.147484E+09"/>
  <p:tag name="SHAPEGLOW" val="0"/>
  <p:tag name="SOFTEDGE" val="0"/>
  <p:tag name="SHAPETHREEDVISIBLE" val="1"/>
  <p:tag name="HASTEXT" val="1"/>
  <p:tag name="TEXT" val="一项项为民举措，诠释着宗旨本色"/>
  <p:tag name="FONTSIZE" val="36"/>
  <p:tag name="FONTCOLOR" val="12576255"/>
  <p:tag name="FONTBOLD" val="-1"/>
  <p:tag name="FONTITALIC" val="0"/>
  <p:tag name="FONTNAME" val="字小魂沧浪行楷(商用需授权)"/>
  <p:tag name="NAMEASCII" val="字小魂沧浪行楷(商用需授权)"/>
  <p:tag name="NAMECOMPLEXSCRIPT" val="Times New Roman"/>
  <p:tag name="NAMEFAREAST" val="字小魂沧浪行楷(商用需授权)"/>
  <p:tag name="FONTNAMEASCII" val="字小魂沧浪行楷(商用需授权)"/>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SHADOWBLUR" val="3"/>
  <p:tag name="TEXTSHADOWOFFSETX" val="2.12132"/>
  <p:tag name="TEXTSHADOWOFFSETY" val="2.12132"/>
  <p:tag name="TEXTSHADOWSIZE" val="100"/>
  <p:tag name="TEXTREFLECTION" val="0"/>
  <p:tag name="TEXTGLOW" val="0"/>
  <p:tag name="T_HASTEXT" val="1"/>
  <p:tag name="T_LEFT" val="200.0929"/>
  <p:tag name="T_TOP" val="480.1949"/>
  <p:tag name="T_WIDTH" val="559.8141"/>
  <p:tag name="T_HEIGTH" val="50.8922"/>
  <p:tag name="T_TEXT" val="一项项为民举措，诠释着宗旨本色"/>
  <p:tag name="T_FONTCOLOR" val="12576255"/>
  <p:tag name="T_FONTNAME" val="字小魂沧浪行楷(商用需授权)"/>
  <p:tag name="T_FONTNAMEASCII" val="字小魂沧浪行楷(商用需授权)"/>
  <p:tag name="T_NAMECOMPLEXSCRIPT" val="Times New Roman"/>
  <p:tag name="T_NAMEFAREAST" val="字小魂沧浪行楷(商用需授权)"/>
  <p:tag name="T_FONTBOLD" val="-1"/>
  <p:tag name="T_FONTSIZE" val="36"/>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SHADOWBLUR" val="3"/>
  <p:tag name="T_TEXTSHADOWOFFSETX" val="2.12132"/>
  <p:tag name="T_TEXTSHADOWOFFSETY" val="2.12132"/>
  <p:tag name="T_TEXTSHADOWSIZE" val="100"/>
  <p:tag name="T_TEXTREFLECTION" val="0"/>
  <p:tag name="T_TEXTGLOW" val="0"/>
  <p:tag name="OFFSETTOP" val="10.37985"/>
  <p:tag name="OFFSETLEFT" val="14.16087"/>
  <p:tag name="OFFSETWIDTH" val="533.5982"/>
  <p:tag name="OFFSETHEIGHT" val="36.42016"/>
</p:tagLst>
</file>

<file path=ppt/tags/tag80.xml><?xml version="1.0" encoding="utf-8"?>
<p:tagLst xmlns:p="http://schemas.openxmlformats.org/presentationml/2006/main">
  <p:tag name="KSO_WM_DIAGRAM_VIRTUALLY_FRAME" val="{&quot;height&quot;:197.65,&quot;left&quot;:159.4,&quot;top&quot;:175.25,&quot;width&quot;:653.35}"/>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四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四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83.xml><?xml version="1.0" encoding="utf-8"?>
<p:tagLst xmlns:p="http://schemas.openxmlformats.org/presentationml/2006/main">
  <p:tag name="KSO_WM_DIAGRAM_VIRTUALLY_FRAME" val="{&quot;height&quot;:197.65,&quot;left&quot;:159.4,&quot;top&quot;:175.25,&quot;width&quot;:653.35}"/>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五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五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86.xml><?xml version="1.0" encoding="utf-8"?>
<p:tagLst xmlns:p="http://schemas.openxmlformats.org/presentationml/2006/main">
  <p:tag name="KSO_WM_DIAGRAM_VIRTUALLY_FRAME" val="{&quot;height&quot;:197.65,&quot;left&quot;:159.4,&quot;top&quot;:175.25,&quot;width&quot;:653.35}"/>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六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六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89.xml><?xml version="1.0" encoding="utf-8"?>
<p:tagLst xmlns:p="http://schemas.openxmlformats.org/presentationml/2006/main">
  <p:tag name="KSO_WM_DIAGRAM_VIRTUALLY_FRAME" val="{&quot;height&quot;:197.65,&quot;left&quot;:159.4,&quot;top&quot;:175.25,&quot;width&quot;:653.35}"/>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七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七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92.xml><?xml version="1.0" encoding="utf-8"?>
<p:tagLst xmlns:p="http://schemas.openxmlformats.org/presentationml/2006/main">
  <p:tag name="KSO_WM_DIAGRAM_VIRTUALLY_FRAME" val="{&quot;height&quot;:197.65,&quot;left&quot;:159.4,&quot;top&quot;:175.25,&quot;width&quot;:653.35}"/>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八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八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95.xml><?xml version="1.0" encoding="utf-8"?>
<p:tagLst xmlns:p="http://schemas.openxmlformats.org/presentationml/2006/main">
  <p:tag name="KSO_WM_DIAGRAM_VIRTUALLY_FRAME" val="{&quot;height&quot;:197.65,&quot;left&quot;:159.4,&quot;top&quot;:175.25,&quot;width&quot;:653.35}"/>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九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九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98.xml><?xml version="1.0" encoding="utf-8"?>
<p:tagLst xmlns:p="http://schemas.openxmlformats.org/presentationml/2006/main">
  <p:tag name="KSO_WM_DIAGRAM_VIRTUALLY_FRAME" val="{&quot;height&quot;:197.65,&quot;left&quot;:159.4,&quot;top&quot;:175.25,&quot;width&quot;:653.35}"/>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TOP" val="180.3822"/>
  <p:tag name="LEFT" val="401.7306"/>
  <p:tag name="WIDTH" val="156.539"/>
  <p:tag name="HEIGHT" val="41.19843"/>
  <p:tag name="SHADOWVISIBLE" val="0"/>
  <p:tag name="LINEVISIBLE" val="0"/>
  <p:tag name="SHAPEREFLECTION" val="-2.147484E+09"/>
  <p:tag name="SHAPEGLOW" val="0"/>
  <p:tag name="SOFTEDGE" val="0"/>
  <p:tag name="SHAPETHREEDVISIBLE" val="1"/>
  <p:tag name="HASTEXT" val="1"/>
  <p:tag name="TEXT" val="第十个明确"/>
  <p:tag name="FONTSIZE" val="28"/>
  <p:tag name="FONTCOLOR" val="10781532"/>
  <p:tag name="FONTBOLD" val="-1"/>
  <p:tag name="FONTITALIC" val="0"/>
  <p:tag name="FONTNAME" val="思源宋体 Heavy"/>
  <p:tag name="NAMEASCII" val="思源宋体 Heavy"/>
  <p:tag name="NAMECOMPLEXSCRIPT" val="Times New Roman"/>
  <p:tag name="NAMEFAREAST" val="思源宋体 Heavy"/>
  <p:tag name="FONTNAMEASCII" val="思源宋体 Heavy"/>
  <p:tag name="TEXTALIGNMENT" val="2"/>
  <p:tag name="FONTSPACING" val="0"/>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0"/>
  <p:tag name="T_HASTEXT" val="1"/>
  <p:tag name="T_LEFT" val="401.7306"/>
  <p:tag name="T_TOP" val="180.3822"/>
  <p:tag name="T_WIDTH" val="156.539"/>
  <p:tag name="T_HEIGTH" val="41.19843"/>
  <p:tag name="T_TEXT" val="第十个明确"/>
  <p:tag name="T_FONTCOLOR" val="10781532"/>
  <p:tag name="T_FONTNAME" val="思源宋体 Heavy"/>
  <p:tag name="T_FONTNAMEASCII" val="思源宋体 Heavy"/>
  <p:tag name="T_NAMECOMPLEXSCRIPT" val="Times New Roman"/>
  <p:tag name="T_NAMEFAREAST" val="思源宋体 Heavy"/>
  <p:tag name="T_FONTBOLD" val="-1"/>
  <p:tag name="T_FONTSIZE" val="28"/>
  <p:tag name="T_FONTUNDERLINE" val="0"/>
  <p:tag name="T_FONTITALIC" val="0"/>
  <p:tag name="T_FONTSPACING" val="0"/>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0"/>
  <p:tag name="OFFSETTOP" val="6.776611"/>
  <p:tag name="OFFSETLEFT" val="9.319977"/>
  <p:tag name="OFFSETWIDTH" val="137.6383"/>
  <p:tag name="OFFSETHEIGHT" val="26.45968"/>
</p:tagLst>
</file>

<file path=ppt/tags/tag101.xml><?xml version="1.0" encoding="utf-8"?>
<p:tagLst xmlns:p="http://schemas.openxmlformats.org/presentationml/2006/main">
  <p:tag name="KSO_WM_DIAGRAM_VIRTUALLY_FRAME" val="{&quot;height&quot;:197.65,&quot;left&quot;:159.4,&quot;top&quot;:175.25,&quot;width&quot;:653.35}"/>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DIAGRAM_VIRTUALLY_FRAME" val="{&quot;height&quot;:197.65,&quot;left&quot;:159.4,&quot;top&quot;:175.25,&quot;width&quot;:653.35}"/>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DIAGRAM_VIRTUALLY_FRAME" val="{&quot;height&quot;:197.65,&quot;left&quot;:159.4,&quot;top&quot;:175.25,&quot;width&quot;:653.35}"/>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DIAGRAM_VIRTUALLY_FRAME" val="{&quot;height&quot;:197.65,&quot;left&quot;:159.4,&quot;top&quot;:175.25,&quot;width&quot;:653.35}"/>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DIAGRAM_VIRTUALLY_FRAME" val="{&quot;height&quot;:197.65,&quot;left&quot;:159.4,&quot;top&quot;:175.25,&quot;width&quot;:653.35}"/>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CROP" val="CropOriginal"/>
</p:tagLst>
</file>

<file path=ppt/tags/tag112.xml><?xml version="1.0" encoding="utf-8"?>
<p:tagLst xmlns:p="http://schemas.openxmlformats.org/presentationml/2006/main">
  <p:tag name="KSO_WM_DIAGRAM_VIRTUALLY_FRAME" val="{&quot;height&quot;:197.65,&quot;left&quot;:159.4,&quot;top&quot;:175.25,&quot;width&quot;:653.35}"/>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PA" val="v5.2.3"/>
  <p:tag name="TOP" val="191.2718"/>
  <p:tag name="LEFT" val="31.52921"/>
  <p:tag name="WIDTH" val="369.4732"/>
  <p:tag name="HEIGHT" val="72.70315"/>
  <p:tag name="SHADOWVISIBLE" val="0"/>
  <p:tag name="LINEVISIBLE" val="0"/>
  <p:tag name="SHAPEREFLECTION" val="-2.147484E+09"/>
  <p:tag name="SHAPEGLOW" val="0"/>
  <p:tag name="SOFTEDGE" val="0"/>
  <p:tag name="SHAPETHREEDVISIBLE" val="1"/>
  <p:tag name="HASTEXT" val="1"/>
  <p:tag name="TEXT" val="领会“十个明确”"/>
  <p:tag name="FONTSIZE" val="54"/>
  <p:tag name="FONTCOLOR" val="10781532"/>
  <p:tag name="FONTBOLD" val="0"/>
  <p:tag name="FONTITALIC" val="0"/>
  <p:tag name="FONTNAME" val="禹卫书法行书简体&#10;"/>
  <p:tag name="NAMEASCII" val="禹卫书法行书简体&#10;"/>
  <p:tag name="NAMECOMPLEXSCRIPT" val="+mn-cs"/>
  <p:tag name="NAMEFAREAST" val="禹卫书法行书简体&#10;"/>
  <p:tag name="FONTNAMEASCII" val="禹卫书法行书简体&#10;"/>
  <p:tag name="TEXTALIGNMENT" val="2"/>
  <p:tag name="FONTSPACING" val="-3"/>
  <p:tag name="SPACEWITHIN" val="1"/>
  <p:tag name="SPACEBEFORE" val="0"/>
  <p:tag name="SPACEAFTER" val="0"/>
  <p:tag name="MARGINBOTTOM" val="3.6"/>
  <p:tag name="MARGINLEFT" val="7.2"/>
  <p:tag name="MARGINRIGHT" val="7.2"/>
  <p:tag name="MARGINTOP" val="3.6"/>
  <p:tag name="LINERULEAFTER" val="0"/>
  <p:tag name="ALIGNMENT" val="2"/>
  <p:tag name="WORDWRAP" val="0"/>
  <p:tag name="AUTOSIZE" val="1"/>
  <p:tag name="TEXTREFLECTION" val="0"/>
  <p:tag name="TEXTGLOW" val="8"/>
  <p:tag name="T_HASTEXT" val="1"/>
  <p:tag name="T_LEFT" val="31.52921"/>
  <p:tag name="T_TOP" val="191.2718"/>
  <p:tag name="T_WIDTH" val="369.4732"/>
  <p:tag name="T_HEIGTH" val="72.70315"/>
  <p:tag name="T_TEXT" val="领会“十个明确”"/>
  <p:tag name="T_FONTCOLOR" val="10781532"/>
  <p:tag name="T_FONTNAME" val="禹卫书法行书简体&#10;"/>
  <p:tag name="T_FONTNAMEASCII" val="禹卫书法行书简体&#10;"/>
  <p:tag name="T_NAMECOMPLEXSCRIPT" val="+mn-cs"/>
  <p:tag name="T_NAMEFAREAST" val="禹卫书法行书简体&#10;"/>
  <p:tag name="T_FONTBOLD" val="0"/>
  <p:tag name="T_FONTSIZE" val="54"/>
  <p:tag name="T_FONTUNDERLINE" val="0"/>
  <p:tag name="T_FONTITALIC" val="0"/>
  <p:tag name="T_FONTSPACING" val="-3"/>
  <p:tag name="T_MARGINTOP" val="3.6"/>
  <p:tag name="T_MARGINRIGHT" val="7.2"/>
  <p:tag name="T_MARGINBOTTOM" val="3.6"/>
  <p:tag name="T_MARGINLEFT" val="7.2"/>
  <p:tag name="T_TEXTLINEDASHSTYLE" val="-2"/>
  <p:tag name="T_TEXTLINEWEIGHT" val="-2.147484E+09"/>
  <p:tag name="T_TEXTLINEFORECOLOR" val="16777215"/>
  <p:tag name="T_TEXTLINEFILLBACKCOLOR" val="16777215"/>
  <p:tag name="T_TEXTLINEFILLTRANSPARENCY" val="0"/>
  <p:tag name="T_TEXTALIGNMENT" val="2"/>
  <p:tag name="T_SPACEBEFORE" val="0"/>
  <p:tag name="T_SPACEWITHIN" val="1"/>
  <p:tag name="T_SPACEAFTER" val="0"/>
  <p:tag name="T_LINERULEBEFORE" val="-1"/>
  <p:tag name="T_TEXTREFLECTION" val="0"/>
  <p:tag name="T_TEXTGLOW" val="8"/>
  <p:tag name="OFFSETTOP" val="14.26064"/>
  <p:tag name="OFFSETLEFT" val="12.92008"/>
  <p:tag name="OFFSETWIDTH" val="347.8388"/>
  <p:tag name="OFFSETHEIGHT" val="56.35283"/>
</p:tagLst>
</file>

<file path=ppt/tags/tag115.xml><?xml version="1.0" encoding="utf-8"?>
<p:tagLst xmlns:p="http://schemas.openxmlformats.org/presentationml/2006/main">
  <p:tag name="KSO_WM_DIAGRAM_VIRTUALLY_FRAME" val="{&quot;height&quot;:197.65,&quot;left&quot;:159.4,&quot;top&quot;:175.25,&quot;width&quot;:653.35}"/>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DIAGRAM_VIRTUALLY_FRAME" val="{&quot;height&quot;:197.65,&quot;left&quot;:159.4,&quot;top&quot;:175.25,&quot;width&quot;:653.35}"/>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DIAGRAM_VIRTUALLY_FRAME" val="{&quot;height&quot;:197.65,&quot;left&quot;:159.4,&quot;top&quot;:175.25,&quot;width&quot;:653.35}"/>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DIAGRAM_VIRTUALLY_FRAME" val="{&quot;height&quot;:197.65,&quot;left&quot;:159.4,&quot;top&quot;:175.25,&quot;width&quot;:653.35}"/>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ESE00002" val="{&quot;index&quot;:2,&quot;name&quot;:null,&quot;color&quot;:0,&quot;uid&quot;:2,&quot;displayname&quot;:&quot;组 1&quot;,&quot;abstypecode&quot;:0,&quot;spid&quot;:2,&quot;nativeid&quot;:10,&quot;isexit&quot;:0,&quot;bhvcode&quot;:&quot;sppp&quot;,&quot;oindex&quot;:2,&quot;autoReverse&quot;:false,&quot;isClickTriggered&quot;:false,&quot;rangedatastart&quot;:0.0,&quot;rangedataend&quot;:0.75}"/>
  <p:tag name="ESO0000200274" val="OLDID"/>
  <p:tag name="ESE00001" val="{&quot;index&quot;:1,&quot;name&quot;:null,&quot;color&quot;:0,&quot;uid&quot;:1,&quot;displayname&quot;:&quot;组 1&quot;,&quot;abstypecode&quot;:0,&quot;spid&quot;:2,&quot;nativeid&quot;:10,&quot;isexit&quot;:0,&quot;bhvcode&quot;:&quot;sppp&quot;,&quot;oindex&quot;:1,&quot;autoReverse&quot;:false,&quot;isClickTriggered&quot;:false,&quot;rangedatastart&quot;:0.0,&quot;rangedataend&quot;:0.75}"/>
</p:tagLst>
</file>

<file path=ppt/tags/tag124.xml><?xml version="1.0" encoding="utf-8"?>
<p:tagLst xmlns:p="http://schemas.openxmlformats.org/presentationml/2006/main">
  <p:tag name="ESE00004" val="{&quot;index&quot;:4,&quot;name&quot;:null,&quot;color&quot;:0,&quot;uid&quot;:4,&quot;displayname&quot;:&quot;基本工作概述&quot;,&quot;abstypecode&quot;:0,&quot;spid&quot;:21,&quot;nativeid&quot;:10,&quot;isexit&quot;:0,&quot;bhvcode&quot;:&quot;sppp&quot;,&quot;oindex&quot;:4,&quot;autoReverse&quot;:false,&quot;isClickTriggered&quot;:false,&quot;rangedatastart&quot;:0.0,&quot;rangedataend&quot;:0.75}"/>
  <p:tag name="ESO0002100258" val="OLDID"/>
</p:tagLst>
</file>

<file path=ppt/tags/tag125.xml><?xml version="1.0" encoding="utf-8"?>
<p:tagLst xmlns:p="http://schemas.openxmlformats.org/presentationml/2006/main">
  <p:tag name="KSO_WM_DIAGRAM_VIRTUALLY_FRAME" val="{&quot;height&quot;:197.65,&quot;left&quot;:159.4,&quot;top&quot;:175.25,&quot;width&quot;:653.35}"/>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DIAGRAM_VIRTUALLY_FRAME" val="{&quot;height&quot;:197.65,&quot;left&quot;:159.4,&quot;top&quot;:175.25,&quot;width&quot;:653.35}"/>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DIAGRAM_VIRTUALLY_FRAME" val="{&quot;height&quot;:197.65,&quot;left&quot;:159.4,&quot;top&quot;:175.25,&quot;width&quot;:653.35}"/>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DIAGRAM_VIRTUALLY_FRAME" val="{&quot;height&quot;:197.65,&quot;left&quot;:159.4,&quot;top&quot;:175.25,&quot;width&quot;:653.35}"/>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DIAGRAM_VIRTUALLY_FRAME" val="{&quot;height&quot;:197.65,&quot;left&quot;:159.4,&quot;top&quot;:175.25,&quot;width&quot;:653.35}"/>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DIAGRAM_VIRTUALLY_FRAME" val="{&quot;height&quot;:197.65,&quot;left&quot;:159.4,&quot;top&quot;:175.25,&quot;width&quot;:653.35}"/>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DIAGRAM_VIRTUALLY_FRAME" val="{&quot;height&quot;:197.65,&quot;left&quot;:159.4,&quot;top&quot;:175.25,&quot;width&quot;:653.35}"/>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DIAGRAM_VIRTUALLY_FRAME" val="{&quot;height&quot;:197.65,&quot;left&quot;:159.4,&quot;top&quot;:175.25,&quot;width&quot;:653.35}"/>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DIAGRAM_VIRTUALLY_FRAME" val="{&quot;height&quot;:197.65,&quot;left&quot;:159.4,&quot;top&quot;:175.25,&quot;width&quot;:653.35}"/>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DIAGRAM_VIRTUALLY_FRAME" val="{&quot;height&quot;:197.65,&quot;left&quot;:159.4,&quot;top&quot;:175.25,&quot;width&quot;:653.35}"/>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DIAGRAM_VIRTUALLY_FRAME" val="{&quot;height&quot;:197.65,&quot;left&quot;:159.4,&quot;top&quot;:175.25,&quot;width&quot;:653.35}"/>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DIAGRAM_VIRTUALLY_FRAME" val="{&quot;height&quot;:197.65,&quot;left&quot;:159.4,&quot;top&quot;:175.25,&quot;width&quot;:653.35}"/>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DIAGRAM_VIRTUALLY_FRAME" val="{&quot;height&quot;:197.65,&quot;left&quot;:159.4,&quot;top&quot;:175.25,&quot;width&quot;:653.35}"/>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DIAGRAM_VIRTUALLY_FRAME" val="{&quot;height&quot;:197.65,&quot;left&quot;:159.4,&quot;top&quot;:175.25,&quot;width&quot;:653.35}"/>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DIAGRAM_VIRTUALLY_FRAME" val="{&quot;height&quot;:197.65,&quot;left&quot;:159.4,&quot;top&quot;:175.25,&quot;width&quot;:653.35}"/>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DIAGRAM_VIRTUALLY_FRAME" val="{&quot;height&quot;:197.65,&quot;left&quot;:159.4,&quot;top&quot;:175.25,&quot;width&quot;:653.35}"/>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DIAGRAM_VIRTUALLY_FRAME" val="{&quot;height&quot;:197.65,&quot;left&quot;:159.4,&quot;top&quot;:175.25,&quot;width&quot;:653.35}"/>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DIAGRAM_VIRTUALLY_FRAME" val="{&quot;height&quot;:197.65,&quot;left&quot;:159.4,&quot;top&quot;:175.25,&quot;width&quot;:653.35}"/>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DIAGRAM_VIRTUALLY_FRAME" val="{&quot;height&quot;:197.65,&quot;left&quot;:159.4,&quot;top&quot;:175.25,&quot;width&quot;:653.35}"/>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DIAGRAM_VIRTUALLY_FRAME" val="{&quot;height&quot;:197.65,&quot;left&quot;:159.4,&quot;top&quot;:175.25,&quot;width&quot;:653.35}"/>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DIAGRAM_VIRTUALLY_FRAME" val="{&quot;height&quot;:197.65,&quot;left&quot;:159.4,&quot;top&quot;:175.25,&quot;width&quot;:653.35}"/>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DIAGRAM_VIRTUALLY_FRAME" val="{&quot;height&quot;:197.65,&quot;left&quot;:159.4,&quot;top&quot;:175.25,&quot;width&quot;:653.35}"/>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DIAGRAM_VIRTUALLY_FRAME" val="{&quot;height&quot;:197.65,&quot;left&quot;:159.4,&quot;top&quot;:175.25,&quot;width&quot;:653.35}"/>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DIAGRAM_VIRTUALLY_FRAME" val="{&quot;height&quot;:197.65,&quot;left&quot;:159.4,&quot;top&quot;:175.25,&quot;width&quot;:653.35}"/>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DIAGRAM_VIRTUALLY_FRAME" val="{&quot;height&quot;:197.65,&quot;left&quot;:159.4,&quot;top&quot;:175.25,&quot;width&quot;:653.35}"/>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DIAGRAM_VIRTUALLY_FRAME" val="{&quot;height&quot;:197.65,&quot;left&quot;:159.4,&quot;top&quot;:175.25,&quot;width&quot;:653.35}"/>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DIAGRAM_VIRTUALLY_FRAME" val="{&quot;height&quot;:197.65,&quot;left&quot;:159.4,&quot;top&quot;:175.25,&quot;width&quot;:653.35}"/>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DIAGRAM_VIRTUALLY_FRAME" val="{&quot;height&quot;:197.65,&quot;left&quot;:159.4,&quot;top&quot;:175.25,&quot;width&quot;:653.35}"/>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PA" val="v5.2.8"/>
</p:tagLst>
</file>

<file path=ppt/tags/tag182.xml><?xml version="1.0" encoding="utf-8"?>
<p:tagLst xmlns:p="http://schemas.openxmlformats.org/presentationml/2006/main">
  <p:tag name="KSO_WM_DIAGRAM_VIRTUALLY_FRAME" val="{&quot;height&quot;:197.65,&quot;left&quot;:159.4,&quot;top&quot;:175.25,&quot;width&quot;:653.35}"/>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PA" val="v5.2.8"/>
</p:tagLst>
</file>

<file path=ppt/tags/tag185.xml><?xml version="1.0" encoding="utf-8"?>
<p:tagLst xmlns:p="http://schemas.openxmlformats.org/presentationml/2006/main">
  <p:tag name="PA" val="v5.2.8"/>
</p:tagLst>
</file>

<file path=ppt/theme/theme1.xml><?xml version="1.0" encoding="utf-8"?>
<a:theme xmlns:a="http://schemas.openxmlformats.org/drawingml/2006/main" name="488c834a76df921857797137771fbfcb_e36af75c2fb2364715aeda040305faa7_8">
  <a:themeElements>
    <a:clrScheme name="自定义 93">
      <a:dk1>
        <a:sysClr val="windowText" lastClr="000000"/>
      </a:dk1>
      <a:lt1>
        <a:sysClr val="window" lastClr="FFFFFF"/>
      </a:lt1>
      <a:dk2>
        <a:srgbClr val="17406D"/>
      </a:dk2>
      <a:lt2>
        <a:srgbClr val="DBEFF9"/>
      </a:lt2>
      <a:accent1>
        <a:srgbClr val="5C83A4"/>
      </a:accent1>
      <a:accent2>
        <a:srgbClr val="91B6E0"/>
      </a:accent2>
      <a:accent3>
        <a:srgbClr val="DAE3F5"/>
      </a:accent3>
      <a:accent4>
        <a:srgbClr val="FFBE5F"/>
      </a:accent4>
      <a:accent5>
        <a:srgbClr val="0F6FC6"/>
      </a:accent5>
      <a:accent6>
        <a:srgbClr val="009DD9"/>
      </a:accent6>
      <a:hlink>
        <a:srgbClr val="F49100"/>
      </a:hlink>
      <a:folHlink>
        <a:srgbClr val="85DFD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B050"/>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8794</Words>
  <Application>WPS 演示</Application>
  <PresentationFormat>宽屏</PresentationFormat>
  <Paragraphs>1075</Paragraphs>
  <Slides>74</Slides>
  <Notes>72</Notes>
  <HiddenSlides>0</HiddenSlides>
  <MMClips>0</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74</vt:i4>
      </vt:variant>
    </vt:vector>
  </HeadingPairs>
  <TitlesOfParts>
    <vt:vector size="108" baseType="lpstr">
      <vt:lpstr>Arial</vt:lpstr>
      <vt:lpstr>宋体</vt:lpstr>
      <vt:lpstr>Wingdings</vt:lpstr>
      <vt:lpstr>黑体</vt:lpstr>
      <vt:lpstr>Calibri</vt:lpstr>
      <vt:lpstr>微软雅黑</vt:lpstr>
      <vt:lpstr>Times New Roman</vt:lpstr>
      <vt:lpstr>Calibri</vt:lpstr>
      <vt:lpstr>阿里巴巴普惠体</vt:lpstr>
      <vt:lpstr>思源黑体 CN Regular</vt:lpstr>
      <vt:lpstr>阿里巴巴普惠体 Medium</vt:lpstr>
      <vt:lpstr>思源宋体 CN Heavy</vt:lpstr>
      <vt:lpstr>思源宋体 Heavy</vt:lpstr>
      <vt:lpstr>OPPOSans L</vt:lpstr>
      <vt:lpstr>OPPOSans B</vt:lpstr>
      <vt:lpstr>等线</vt:lpstr>
      <vt:lpstr>Arial Unicode MS</vt:lpstr>
      <vt:lpstr>思源黑体</vt:lpstr>
      <vt:lpstr>Arial</vt:lpstr>
      <vt:lpstr>OPPOSans M</vt:lpstr>
      <vt:lpstr>OPPOSans M</vt:lpstr>
      <vt:lpstr>050-上首国潮体</vt:lpstr>
      <vt:lpstr>阿里巴巴普惠体</vt:lpstr>
      <vt:lpstr>Aa鸿运手书</vt:lpstr>
      <vt:lpstr>字小魂沧浪行楷(商用需授权)</vt:lpstr>
      <vt:lpstr>汉仪旗黑-45S</vt:lpstr>
      <vt:lpstr>禹卫书法行书简体</vt:lpstr>
      <vt:lpstr>禹卫书法行书简体
</vt:lpstr>
      <vt:lpstr>字魂59号-创粗黑</vt:lpstr>
      <vt:lpstr>思源黑体 CN Normal</vt:lpstr>
      <vt:lpstr>Source Han Serif CN</vt:lpstr>
      <vt:lpstr>Segoe Print</vt:lpstr>
      <vt:lpstr>Yu Gothic UI Semilight</vt:lpstr>
      <vt:lpstr>488c834a76df921857797137771fbfcb_e36af75c2fb2364715aeda040305faa7_8</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车金凤</cp:lastModifiedBy>
  <cp:revision>108</cp:revision>
  <dcterms:created xsi:type="dcterms:W3CDTF">2026-07-02T03:33:00Z</dcterms:created>
  <dcterms:modified xsi:type="dcterms:W3CDTF">2026-07-07T01:46:53Z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95FC54826DA847D6D8DB456ACBEFEB3B_43</vt:lpwstr>
  </property>
</Properties>
</file>