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34"/>
  </p:handoutMasterIdLst>
  <p:sldIdLst>
    <p:sldId id="257" r:id="rId3"/>
    <p:sldId id="294" r:id="rId5"/>
    <p:sldId id="318" r:id="rId6"/>
    <p:sldId id="313" r:id="rId7"/>
    <p:sldId id="266" r:id="rId8"/>
    <p:sldId id="316" r:id="rId9"/>
    <p:sldId id="268" r:id="rId10"/>
    <p:sldId id="314" r:id="rId11"/>
    <p:sldId id="270" r:id="rId12"/>
    <p:sldId id="271" r:id="rId13"/>
    <p:sldId id="272" r:id="rId14"/>
    <p:sldId id="273" r:id="rId15"/>
    <p:sldId id="317" r:id="rId16"/>
    <p:sldId id="275" r:id="rId17"/>
    <p:sldId id="276" r:id="rId18"/>
    <p:sldId id="309" r:id="rId19"/>
    <p:sldId id="299" r:id="rId20"/>
    <p:sldId id="278" r:id="rId21"/>
    <p:sldId id="280" r:id="rId22"/>
    <p:sldId id="281" r:id="rId23"/>
    <p:sldId id="283" r:id="rId24"/>
    <p:sldId id="285" r:id="rId25"/>
    <p:sldId id="287" r:id="rId26"/>
    <p:sldId id="289" r:id="rId27"/>
    <p:sldId id="290" r:id="rId28"/>
    <p:sldId id="308" r:id="rId29"/>
    <p:sldId id="296" r:id="rId30"/>
    <p:sldId id="320" r:id="rId31"/>
    <p:sldId id="319" r:id="rId32"/>
    <p:sldId id="259" r:id="rId33"/>
  </p:sldIdLst>
  <p:sldSz cx="12192000" cy="6858000" type="screen16x9"/>
  <p:notesSz cx="6858000" cy="9144000"/>
  <p:embeddedFontLst>
    <p:embeddedFont>
      <p:font typeface="微软雅黑" pitchFamily="34" charset="-122"/>
      <p:regular r:id="rId38"/>
    </p:embeddedFont>
    <p:embeddedFont>
      <p:font typeface="黑体" charset="-122"/>
      <p:regular r:id="rId39"/>
    </p:embeddedFont>
    <p:embeddedFont>
      <p:font typeface="Calibri" panose="020F0502020204030204" charset="0"/>
      <p:regular r:id="rId40"/>
    </p:embeddedFont>
    <p:embeddedFont>
      <p:font typeface="Arial Unicode MS" panose="020B0604020202020204" charset="-122"/>
      <p:regular r:id="rId41"/>
    </p:embeddedFont>
    <p:embeddedFont>
      <p:font typeface="等线 Light" charset="0"/>
      <p:regular r:id="rId42"/>
    </p:embeddedFont>
    <p:embeddedFont>
      <p:font typeface="Calibri Light" charset="0"/>
      <p:regular r:id="rId43"/>
    </p:embeddedFont>
    <p:embeddedFont>
      <p:font typeface="等线" charset="0"/>
      <p:regular r:id="rId44"/>
    </p:embeddedFont>
    <p:embeddedFont>
      <p:font typeface="等线" charset="-122"/>
      <p:regular r:id="rId45"/>
    </p:embeddedFont>
    <p:embeddedFont>
      <p:font typeface="Calibri" panose="020F0502020204030204"/>
      <p:regular r:id="rId46"/>
    </p:embeddedFont>
    <p:embeddedFont>
      <p:font typeface="楷体" charset="-122"/>
      <p:regular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9" userDrawn="1">
          <p15:clr>
            <a:srgbClr val="A4A3A4"/>
          </p15:clr>
        </p15:guide>
        <p15:guide id="2" pos="5201" userDrawn="1">
          <p15:clr>
            <a:srgbClr val="A4A3A4"/>
          </p15:clr>
        </p15:guide>
        <p15:guide id="3" orient="horz" pos="2255" userDrawn="1">
          <p15:clr>
            <a:srgbClr val="A4A3A4"/>
          </p15:clr>
        </p15:guide>
        <p15:guide id="4" pos="39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clrMru>
    <a:srgbClr val="5C83A4"/>
    <a:srgbClr val="FFFFFF"/>
    <a:srgbClr val="DAE3F3"/>
    <a:srgbClr val="B7BAC1"/>
    <a:srgbClr val="F2F2F2"/>
    <a:srgbClr val="BBCBD9"/>
    <a:srgbClr val="252525"/>
    <a:srgbClr val="C4C4C4"/>
    <a:srgbClr val="043651"/>
    <a:srgbClr val="1D1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82915" autoAdjust="0"/>
  </p:normalViewPr>
  <p:slideViewPr>
    <p:cSldViewPr snapToGrid="0" showGuides="1">
      <p:cViewPr varScale="1">
        <p:scale>
          <a:sx n="92" d="100"/>
          <a:sy n="92" d="100"/>
        </p:scale>
        <p:origin x="1446" y="90"/>
      </p:cViewPr>
      <p:guideLst>
        <p:guide orient="horz" pos="2939"/>
        <p:guide pos="5201"/>
        <p:guide orient="horz" pos="2255"/>
        <p:guide pos="390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font" Target="fonts/font10.fntdata"/><Relationship Id="rId46" Type="http://schemas.openxmlformats.org/officeDocument/2006/relationships/font" Target="fonts/font9.fntdata"/><Relationship Id="rId45" Type="http://schemas.openxmlformats.org/officeDocument/2006/relationships/font" Target="fonts/font8.fntdata"/><Relationship Id="rId44" Type="http://schemas.openxmlformats.org/officeDocument/2006/relationships/font" Target="fonts/font7.fntdata"/><Relationship Id="rId43" Type="http://schemas.openxmlformats.org/officeDocument/2006/relationships/font" Target="fonts/font6.fntdata"/><Relationship Id="rId42" Type="http://schemas.openxmlformats.org/officeDocument/2006/relationships/font" Target="fonts/font5.fntdata"/><Relationship Id="rId41" Type="http://schemas.openxmlformats.org/officeDocument/2006/relationships/font" Target="fonts/font4.fntdata"/><Relationship Id="rId40" Type="http://schemas.openxmlformats.org/officeDocument/2006/relationships/font" Target="fonts/font3.fntdata"/><Relationship Id="rId4" Type="http://schemas.openxmlformats.org/officeDocument/2006/relationships/notesMaster" Target="notesMasters/notesMaster1.xml"/><Relationship Id="rId39" Type="http://schemas.openxmlformats.org/officeDocument/2006/relationships/font" Target="fonts/font2.fntdata"/><Relationship Id="rId38" Type="http://schemas.openxmlformats.org/officeDocument/2006/relationships/font" Target="fonts/font1.fntdata"/><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7" name=""/>
        <p:cNvGrpSpPr/>
        <p:nvPr/>
      </p:nvGrpSpPr>
      <p:grpSpPr>
        <a:xfrm>
          <a:off x="0" y="0"/>
          <a:ext cx="0" cy="0"/>
          <a:chOff x="0" y="0"/>
          <a:chExt cx="0" cy="0"/>
        </a:xfrm>
      </p:grpSpPr>
      <p:sp>
        <p:nvSpPr>
          <p:cNvPr id="1048593"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itchFamily="34" charset="-122"/>
              </a:defRPr>
            </a:lvl1pPr>
          </a:lstStyle>
          <a:p>
            <a:endParaRPr lang="zh-CN" altLang="en-US" dirty="0"/>
          </a:p>
        </p:txBody>
      </p:sp>
      <p:sp>
        <p:nvSpPr>
          <p:cNvPr id="1048594"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itchFamily="34" charset="-122"/>
              </a:defRPr>
            </a:lvl1pPr>
          </a:lstStyle>
          <a:p>
            <a:fld id="{751C45E1-318E-4BD0-9306-250502F43CCF}" type="datetimeFigureOut">
              <a:rPr lang="zh-CN" altLang="en-US" smtClean="0"/>
            </a:fld>
            <a:endParaRPr lang="zh-CN" altLang="en-US" dirty="0"/>
          </a:p>
        </p:txBody>
      </p:sp>
      <p:sp>
        <p:nvSpPr>
          <p:cNvPr id="1048595" name="幻灯片图像占位符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zh-CN" altLang="en-US" dirty="0"/>
          </a:p>
        </p:txBody>
      </p:sp>
      <p:sp>
        <p:nvSpPr>
          <p:cNvPr id="1048596" name="备注占位符 4"/>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597"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1048598"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itchFamily="34" charset="-122"/>
              </a:defRPr>
            </a:lvl1pPr>
          </a:lstStyle>
          <a:p>
            <a:fld id="{7F7A595F-151A-46E4-9E47-C5DC07DD202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2" name=""/>
        <p:cNvGrpSpPr/>
        <p:nvPr/>
      </p:nvGrpSpPr>
      <p:grpSpPr>
        <a:xfrm>
          <a:off x="0" y="0"/>
          <a:ext cx="0" cy="0"/>
          <a:chOff x="0" y="0"/>
          <a:chExt cx="0" cy="0"/>
        </a:xfrm>
      </p:grpSpPr>
      <p:sp>
        <p:nvSpPr>
          <p:cNvPr id="1048585" name="幻灯片图像占位符 1"/>
          <p:cNvSpPr/>
          <p:nvPr>
            <p:ph type="sldImg"/>
          </p:nvPr>
        </p:nvSpPr>
        <p:spPr/>
      </p:sp>
      <p:sp>
        <p:nvSpPr>
          <p:cNvPr id="1048586" name="备注占位符 2"/>
          <p:cNvSpPr/>
          <p:nvPr>
            <p:ph type="body" idx="1"/>
          </p:nvPr>
        </p:nvSpPr>
        <p:spPr/>
        <p:txBody>
          <a:bodyPr/>
          <a:p>
            <a:r>
              <a:rPr lang="zh-CN" altLang="en-US"/>
              <a:t>各位专家、老师大家好，我是安徽省合肥市第四十八中学思政课教师贾晨洁，我说课的课题为</a:t>
            </a:r>
            <a:r>
              <a:rPr lang="en-US" altLang="zh-CN"/>
              <a:t>“</a:t>
            </a:r>
            <a:r>
              <a:rPr lang="zh-CN" altLang="en-US"/>
              <a:t>涉险滩</a:t>
            </a:r>
            <a:r>
              <a:rPr lang="en-US" altLang="zh-CN"/>
              <a:t>”</a:t>
            </a:r>
            <a:r>
              <a:rPr lang="zh-CN" altLang="en-US"/>
              <a:t>与</a:t>
            </a:r>
            <a:r>
              <a:rPr lang="en-US" altLang="zh-CN"/>
              <a:t>“</a:t>
            </a:r>
            <a:r>
              <a:rPr lang="zh-CN" altLang="en-US"/>
              <a:t>啃硬骨头</a:t>
            </a:r>
            <a:r>
              <a:rPr lang="en-US" altLang="zh-CN"/>
              <a:t>”</a:t>
            </a:r>
            <a:r>
              <a:rPr lang="zh-CN" altLang="en-US"/>
              <a:t>。</a:t>
            </a:r>
            <a:endParaRPr lang="zh-CN" altLang="en-US"/>
          </a:p>
        </p:txBody>
      </p:sp>
      <p:sp>
        <p:nvSpPr>
          <p:cNvPr id="1048587" name="灯片编号占位符 3"/>
          <p:cNvSpPr/>
          <p:nvPr>
            <p:ph type="sldNum" sz="quarter" idx="10"/>
          </p:nvPr>
        </p:nvSpPr>
        <p:spPr/>
        <p:txBody>
          <a:bodyPr/>
          <a:p>
            <a:fld id="{7F7A595F-151A-46E4-9E47-C5DC07DD2024}"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在教学过程中，将运用议题式教学法、体验式教学法和案例式教学法。</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接下来，我将对本课的教学过程，即</a:t>
            </a:r>
            <a:r>
              <a:rPr lang="en-US" altLang="zh-CN"/>
              <a:t>“</a:t>
            </a:r>
            <a:r>
              <a:rPr lang="zh-CN" altLang="en-US"/>
              <a:t>活动驱动下的课程推进</a:t>
            </a:r>
            <a:r>
              <a:rPr lang="en-US" altLang="zh-CN"/>
              <a:t>”</a:t>
            </a:r>
            <a:r>
              <a:rPr lang="zh-CN" altLang="en-US"/>
              <a:t>进行阐述。</a:t>
            </a:r>
            <a:endParaRPr lang="zh-CN" altLang="en-US"/>
          </a:p>
          <a:p>
            <a:r>
              <a:rPr lang="zh-CN" altLang="en-US"/>
              <a:t>在正式上课之前，布置前置性学习任务，组织学生进行小组合作，以</a:t>
            </a:r>
            <a:r>
              <a:rPr lang="en-US" altLang="zh-CN"/>
              <a:t>“</a:t>
            </a:r>
            <a:r>
              <a:rPr lang="zh-CN" altLang="en-US"/>
              <a:t>合肥的改革开放历程</a:t>
            </a:r>
            <a:r>
              <a:rPr lang="en-US" altLang="zh-CN"/>
              <a:t>”</a:t>
            </a:r>
            <a:r>
              <a:rPr lang="zh-CN" altLang="en-US"/>
              <a:t>为主题搜集并整理资料，制作合肥改革开放档案袋。</a:t>
            </a:r>
            <a:endParaRPr lang="zh-CN" altLang="en-US"/>
          </a:p>
          <a:p>
            <a:r>
              <a:rPr lang="zh-CN" altLang="en-US"/>
              <a:t>本环节的设计意图为：</a:t>
            </a:r>
            <a:r>
              <a:rPr lang="zh-CN" altLang="en-US"/>
              <a:t>让学生了解改革开放的历程，破解历史认知碎片化问题，为本课学习奠定认知基础。</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在导入环节，询问学生，是否知道这些称号描述的是哪个城市？然后揭晓答案：合肥。这时学生会产生疑问：从</a:t>
            </a:r>
            <a:r>
              <a:rPr lang="en-US" altLang="zh-CN"/>
              <a:t>“</a:t>
            </a:r>
            <a:r>
              <a:rPr lang="zh-CN" altLang="en-US"/>
              <a:t>中国最大县城</a:t>
            </a:r>
            <a:r>
              <a:rPr lang="en-US" altLang="zh-CN"/>
              <a:t>”</a:t>
            </a:r>
            <a:r>
              <a:rPr lang="zh-CN" altLang="en-US"/>
              <a:t>到</a:t>
            </a:r>
            <a:r>
              <a:rPr lang="en-US" altLang="zh-CN"/>
              <a:t>“</a:t>
            </a:r>
            <a:r>
              <a:rPr lang="zh-CN" altLang="en-US"/>
              <a:t>科技之都</a:t>
            </a:r>
            <a:r>
              <a:rPr lang="en-US" altLang="zh-CN"/>
              <a:t>”</a:t>
            </a:r>
            <a:r>
              <a:rPr lang="zh-CN" altLang="en-US"/>
              <a:t>，合肥做对了什么？由此引出本课主议题：潮起江淮</a:t>
            </a:r>
            <a:r>
              <a:rPr lang="en-US" altLang="zh-CN"/>
              <a:t> “</a:t>
            </a:r>
            <a:r>
              <a:rPr lang="zh-CN" altLang="en-US"/>
              <a:t>肥</a:t>
            </a:r>
            <a:r>
              <a:rPr lang="en-US" altLang="zh-CN"/>
              <a:t>”</a:t>
            </a:r>
            <a:r>
              <a:rPr lang="zh-CN" altLang="en-US"/>
              <a:t>跃新天。</a:t>
            </a:r>
            <a:endParaRPr lang="zh-CN" altLang="en-US"/>
          </a:p>
          <a:p>
            <a:r>
              <a:rPr lang="zh-CN" altLang="en-US"/>
              <a:t>本环节的设计意图为：以家乡素材创设情境，突显乡土特色，设疑激趣。</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a:t>
            </a:r>
            <a:r>
              <a:rPr lang="en-US" altLang="zh-CN"/>
              <a:t>“</a:t>
            </a:r>
            <a:r>
              <a:rPr lang="zh-CN" altLang="en-US"/>
              <a:t>子议题一：伟大变革中的合肥</a:t>
            </a:r>
            <a:r>
              <a:rPr lang="en-US" altLang="zh-CN"/>
              <a:t>——</a:t>
            </a:r>
            <a:r>
              <a:rPr lang="zh-CN" altLang="en-US"/>
              <a:t>忆往昔</a:t>
            </a:r>
            <a:r>
              <a:rPr lang="en-US" altLang="zh-CN"/>
              <a:t> </a:t>
            </a:r>
            <a:r>
              <a:rPr lang="zh-CN" altLang="en-US"/>
              <a:t>赞辉煌</a:t>
            </a:r>
            <a:r>
              <a:rPr lang="en-US" altLang="zh-CN"/>
              <a:t>”</a:t>
            </a:r>
            <a:r>
              <a:rPr lang="zh-CN" altLang="en-US"/>
              <a:t>中，教师组织学生分享课前制作的档案袋，然后让学生利用时间轴，从国家与合肥两个角度梳理改革开放的历史进程，</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然后进行学习小结。</a:t>
            </a:r>
            <a:endParaRPr lang="zh-CN" altLang="en-US"/>
          </a:p>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改革开放为中国的发展插上了腾飞的翅膀，合肥也发生了翻天覆地的变化。由此引出本环节的第二个学习任务</a:t>
            </a:r>
            <a:r>
              <a:rPr lang="en-US" altLang="zh-CN"/>
              <a:t>——</a:t>
            </a:r>
            <a:r>
              <a:rPr lang="zh-CN" altLang="en-US"/>
              <a:t>制作合肥城市名片。全班分科创经济组，共治民主组，明镜法治组等</a:t>
            </a:r>
            <a:r>
              <a:rPr lang="en-US" altLang="zh-CN"/>
              <a:t>6</a:t>
            </a:r>
            <a:r>
              <a:rPr lang="zh-CN" altLang="en-US"/>
              <a:t>个大组，小组合作讨论</a:t>
            </a:r>
            <a:r>
              <a:rPr lang="en-US" altLang="zh-CN"/>
              <a:t>3</a:t>
            </a:r>
            <a:r>
              <a:rPr lang="zh-CN" altLang="en-US"/>
              <a:t>分钟，选取合肥发展中的代表性成就，设计合肥城市名片。设计完成后，各组展示作品并阐述设计意图</a:t>
            </a:r>
            <a:r>
              <a:rPr lang="en-US" altLang="zh-CN"/>
              <a:t>，</a:t>
            </a:r>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由此总结</a:t>
            </a:r>
            <a:r>
              <a:rPr lang="en-US" altLang="zh-CN"/>
              <a:t>“</a:t>
            </a:r>
            <a:r>
              <a:rPr lang="zh-CN" altLang="en-US"/>
              <a:t>改革开放取得的成就</a:t>
            </a:r>
            <a:r>
              <a:rPr lang="en-US" altLang="zh-CN"/>
              <a:t>”</a:t>
            </a:r>
            <a:r>
              <a:rPr lang="zh-CN" altLang="en-US"/>
              <a:t>。</a:t>
            </a:r>
            <a:endParaRPr lang="zh-CN" altLang="en-US"/>
          </a:p>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然后询问学生，改革开放对中国的发展有何价值？学生的回答有</a:t>
            </a:r>
            <a:r>
              <a:rPr lang="en-US" altLang="zh-CN"/>
              <a:t>“</a:t>
            </a:r>
            <a:r>
              <a:rPr lang="zh-CN" altLang="en-US"/>
              <a:t>改革开放促进中国的发展，让人民的生活更幸福</a:t>
            </a:r>
            <a:r>
              <a:rPr lang="en-US" altLang="zh-CN"/>
              <a:t>”</a:t>
            </a:r>
            <a:r>
              <a:rPr lang="zh-CN" altLang="en-US"/>
              <a:t>等。最后，教师结合习近平总书记的重要讲话，</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在师生对话中进行学习小结</a:t>
            </a:r>
            <a:r>
              <a:rPr lang="en-US" altLang="zh-CN"/>
              <a:t>，</a:t>
            </a:r>
            <a:r>
              <a:rPr lang="zh-CN" altLang="en-US"/>
              <a:t>阐明</a:t>
            </a:r>
            <a:r>
              <a:rPr lang="en-US" altLang="zh-CN"/>
              <a:t>“</a:t>
            </a:r>
            <a:r>
              <a:rPr lang="zh-CN" altLang="en-US"/>
              <a:t>改革开放是决定当代中国命运的关键一招</a:t>
            </a:r>
            <a:r>
              <a:rPr lang="en-US" altLang="zh-CN"/>
              <a:t>”</a:t>
            </a:r>
            <a:r>
              <a:rPr lang="zh-CN" altLang="en-US"/>
              <a:t>。</a:t>
            </a:r>
            <a:endParaRPr lang="zh-CN" altLang="en-US"/>
          </a:p>
          <a:p>
            <a:r>
              <a:rPr lang="zh-CN" altLang="en-US"/>
              <a:t>设计意图为以合肥发展为具象载体，深度融合思政教育、语文学科语言表达、历史探究与艺术美育等学科要素，比如在梳理改革开放历史进程时，学生需要借助历史学科的时间脉络梳理能力，运用语文的叙事表达技巧分享学习成果；设计城市名片时中，学生需要将发展成就的相关素材转化为兼具视觉美感与文化内涵的作品，运用思政学科的能力进行价值分析。从而达到学科融合，协同育人的作用</a:t>
            </a:r>
            <a:r>
              <a:rPr lang="en-US" altLang="zh-CN"/>
              <a:t>，</a:t>
            </a:r>
            <a:r>
              <a:rPr lang="zh-CN" altLang="en-US"/>
              <a:t>助力学生在多元视角中深化对改革开放的认识，落实政治认同核心素养。</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随着改革进入攻坚期和深水区，面临的暗礁、潜流、漩涡也越来越多，中国的发展应何去何从？在</a:t>
            </a:r>
            <a:r>
              <a:rPr lang="en-US" altLang="zh-CN"/>
              <a:t>“</a:t>
            </a:r>
            <a:r>
              <a:rPr lang="zh-CN" altLang="en-US"/>
              <a:t>子议题二：破浪攻坚中的合肥</a:t>
            </a:r>
            <a:r>
              <a:rPr lang="en-US" altLang="zh-CN"/>
              <a:t>——</a:t>
            </a:r>
            <a:r>
              <a:rPr lang="zh-CN" altLang="en-US"/>
              <a:t>看今朝</a:t>
            </a:r>
            <a:r>
              <a:rPr lang="en-US" altLang="zh-CN"/>
              <a:t> </a:t>
            </a:r>
            <a:r>
              <a:rPr lang="zh-CN" altLang="en-US"/>
              <a:t>寻突破</a:t>
            </a:r>
            <a:r>
              <a:rPr lang="en-US" altLang="zh-CN"/>
              <a:t>”</a:t>
            </a:r>
            <a:r>
              <a:rPr lang="zh-CN" altLang="en-US"/>
              <a:t>中，教师组织学生模拟合肥市深改委新闻发布会，全班分为发言人组和记者组。在小组合作讨论时，教师可以引导学生借助深度求索，豆包等工具完成任务。讨论结束后，记者组围绕合肥改革开放进程中的现实问题发起提问</a:t>
            </a:r>
            <a:r>
              <a:rPr lang="en-US" altLang="zh-CN"/>
              <a:t>，</a:t>
            </a:r>
            <a:r>
              <a:rPr lang="zh-CN" altLang="en-US"/>
              <a:t>比如“城乡教育资源差距”“经济发展与生态环节保护”等</a:t>
            </a:r>
            <a:r>
              <a:rPr lang="en-US" altLang="zh-CN"/>
              <a:t>，</a:t>
            </a:r>
            <a:r>
              <a:rPr lang="zh-CN" altLang="en-US"/>
              <a:t>发言人组针对问题及时作答。活动结束后</a:t>
            </a:r>
            <a:r>
              <a:rPr lang="en-US" altLang="zh-CN"/>
              <a:t>，</a:t>
            </a:r>
            <a:r>
              <a:rPr lang="zh-CN" altLang="en-US"/>
              <a:t>邀请学生作为</a:t>
            </a:r>
            <a:r>
              <a:rPr lang="en-US" altLang="zh-CN"/>
              <a:t>“</a:t>
            </a:r>
            <a:r>
              <a:rPr lang="zh-CN" altLang="en-US"/>
              <a:t>特约评论员</a:t>
            </a:r>
            <a:r>
              <a:rPr lang="en-US" altLang="zh-CN"/>
              <a:t>”</a:t>
            </a:r>
            <a:r>
              <a:rPr lang="zh-CN" altLang="en-US"/>
              <a:t>，对同学的提问与回答质量进行点评。</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接下来，我将从以下三个方面进行本次说课。</a:t>
            </a:r>
            <a:endParaRPr lang="zh-CN" altLang="en-US"/>
          </a:p>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最后，教师结合党的十八届三中全会的战略安排、党的二十届三中全会通过的《决定》和习近平总书记的重要讲话进行学习小结，揭示</a:t>
            </a:r>
            <a:r>
              <a:rPr lang="en-US" altLang="zh-CN"/>
              <a:t>“</a:t>
            </a:r>
            <a:r>
              <a:rPr lang="zh-CN" altLang="en-US"/>
              <a:t>改革只有进行时，没有完成时</a:t>
            </a:r>
            <a:r>
              <a:rPr lang="en-US" altLang="zh-CN"/>
              <a:t>”</a:t>
            </a:r>
            <a:r>
              <a:rPr lang="zh-CN" altLang="en-US"/>
              <a:t>的道理。</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本环节的设计意图为，通过体验式教学，促进知识的内化建构，激发内在学习动机，形成高级情感，实现深度学习。学生通过角色扮演，体验政策制定与舆论监督双重视角，模拟真实现场，一方面，锻炼学生信息整合、精准表达与临场应变能力，另一方面，在问答交锋中，学生直观感受改革实践中的矛盾挑战，突破对改革的简单认知，理解</a:t>
            </a:r>
            <a:r>
              <a:rPr lang="en-US" altLang="zh-CN"/>
              <a:t>“</a:t>
            </a:r>
            <a:r>
              <a:rPr lang="zh-CN" altLang="en-US"/>
              <a:t>解决问题</a:t>
            </a:r>
            <a:r>
              <a:rPr lang="en-US" altLang="zh-CN"/>
              <a:t>—</a:t>
            </a:r>
            <a:r>
              <a:rPr lang="zh-CN" altLang="en-US"/>
              <a:t>产生新问题</a:t>
            </a:r>
            <a:r>
              <a:rPr lang="en-US" altLang="zh-CN"/>
              <a:t>—</a:t>
            </a:r>
            <a:r>
              <a:rPr lang="zh-CN" altLang="en-US"/>
              <a:t>再改革</a:t>
            </a:r>
            <a:r>
              <a:rPr lang="en-US" altLang="zh-CN"/>
              <a:t>”</a:t>
            </a:r>
            <a:r>
              <a:rPr lang="zh-CN" altLang="en-US"/>
              <a:t>的逻辑，从</a:t>
            </a:r>
            <a:r>
              <a:rPr lang="en-US" altLang="zh-CN"/>
              <a:t>“</a:t>
            </a:r>
            <a:r>
              <a:rPr lang="zh-CN" altLang="en-US"/>
              <a:t>改革见证者</a:t>
            </a:r>
            <a:r>
              <a:rPr lang="en-US" altLang="zh-CN"/>
              <a:t>”</a:t>
            </a:r>
            <a:r>
              <a:rPr lang="zh-CN" altLang="en-US"/>
              <a:t>转变为</a:t>
            </a:r>
            <a:r>
              <a:rPr lang="en-US" altLang="zh-CN"/>
              <a:t>“</a:t>
            </a:r>
            <a:r>
              <a:rPr lang="zh-CN" altLang="en-US"/>
              <a:t>改革参与者</a:t>
            </a:r>
            <a:r>
              <a:rPr lang="en-US" altLang="zh-CN"/>
              <a:t>”</a:t>
            </a:r>
            <a:r>
              <a:rPr lang="zh-CN" altLang="en-US"/>
              <a:t>，培育政治认同与责任意识。</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全面深化改革需要青年的力量。在</a:t>
            </a:r>
            <a:r>
              <a:rPr lang="en-US" altLang="zh-CN"/>
              <a:t>“</a:t>
            </a:r>
            <a:r>
              <a:rPr lang="zh-CN" altLang="en-US"/>
              <a:t>子议题三：奋进逐梦中的合肥</a:t>
            </a:r>
            <a:r>
              <a:rPr lang="en-US" altLang="zh-CN"/>
              <a:t>——</a:t>
            </a:r>
            <a:r>
              <a:rPr lang="zh-CN" altLang="en-US"/>
              <a:t>谋未来</a:t>
            </a:r>
            <a:r>
              <a:rPr lang="en-US" altLang="zh-CN"/>
              <a:t> </a:t>
            </a:r>
            <a:r>
              <a:rPr lang="zh-CN" altLang="en-US"/>
              <a:t>铸新篇</a:t>
            </a:r>
            <a:r>
              <a:rPr lang="en-US" altLang="zh-CN"/>
              <a:t>”</a:t>
            </a:r>
            <a:r>
              <a:rPr lang="zh-CN" altLang="en-US"/>
              <a:t>中，以视频《合肥青年</a:t>
            </a:r>
            <a:r>
              <a:rPr lang="en-US" altLang="zh-CN"/>
              <a:t> </a:t>
            </a:r>
            <a:r>
              <a:rPr lang="zh-CN" altLang="en-US"/>
              <a:t>追光而行》为情感锚点，呈现合肥青年在乡村振兴、教育事业等领域的奋斗群像，引导学生思考</a:t>
            </a:r>
            <a:r>
              <a:rPr lang="en-US" altLang="zh-CN"/>
              <a:t>“</a:t>
            </a:r>
            <a:r>
              <a:rPr lang="zh-CN" altLang="en-US"/>
              <a:t>追光而行的合肥青年们让你有何触动？</a:t>
            </a:r>
            <a:r>
              <a:rPr lang="en-US" altLang="zh-CN"/>
              <a:t>”</a:t>
            </a:r>
            <a:r>
              <a:rPr lang="zh-CN" altLang="en-US"/>
              <a:t>搭建起家乡发展与个人成长的情感联结桥梁，</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然后让学生撰写生涯规划书并进行分享，并借助人工智能技术生成梦想职业照，将学生的梦想具像化。设计意图：思政课教学要让学生</a:t>
            </a:r>
            <a:r>
              <a:rPr lang="en-US" altLang="zh-CN"/>
              <a:t>“</a:t>
            </a:r>
            <a:r>
              <a:rPr lang="zh-CN" altLang="en-US"/>
              <a:t>真学真懂真信真用</a:t>
            </a:r>
            <a:r>
              <a:rPr lang="en-US" altLang="zh-CN"/>
              <a:t>”</a:t>
            </a:r>
            <a:r>
              <a:rPr lang="zh-CN" altLang="en-US"/>
              <a:t>。以青年榜样在全面深化改革浪潮中的奋斗故事，引导学生认识到自身发展与时代使命的紧密联系，激发情感共鸣与价值共振。然后通过撰写生涯规划书和生成梦想职业照，让学生将感性触动升华为实际行动，鼓励他们将</a:t>
            </a:r>
            <a:r>
              <a:rPr lang="en-US" altLang="zh-CN"/>
              <a:t> “</a:t>
            </a:r>
            <a:r>
              <a:rPr lang="zh-CN" altLang="en-US"/>
              <a:t>小我</a:t>
            </a:r>
            <a:r>
              <a:rPr lang="en-US" altLang="zh-CN"/>
              <a:t>” </a:t>
            </a:r>
            <a:r>
              <a:rPr lang="zh-CN" altLang="en-US"/>
              <a:t>融入</a:t>
            </a:r>
            <a:r>
              <a:rPr lang="en-US" altLang="zh-CN"/>
              <a:t>“</a:t>
            </a:r>
            <a:r>
              <a:rPr lang="zh-CN" altLang="en-US"/>
              <a:t>大我</a:t>
            </a:r>
            <a:r>
              <a:rPr lang="en-US" altLang="zh-CN"/>
              <a:t>”</a:t>
            </a:r>
            <a:r>
              <a:rPr lang="zh-CN" altLang="en-US"/>
              <a:t>，以实际行动为全面深化改革添砖加瓦，在服务国家发展大局中成就人生价值。</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小结环节为</a:t>
            </a:r>
            <a:r>
              <a:rPr lang="en-US" altLang="zh-CN"/>
              <a:t>，</a:t>
            </a:r>
            <a:r>
              <a:rPr lang="zh-CN" altLang="en-US"/>
              <a:t>师生在音乐声中，共同吟诵《庐州新章》。</a:t>
            </a:r>
            <a:endParaRPr lang="zh-CN" altLang="en-US"/>
          </a:p>
          <a:p>
            <a:r>
              <a:rPr lang="zh-CN" altLang="en-US"/>
              <a:t>设计意图为凝聚情感共鸣，升华价值认同，在诗意表达中厚植家国情怀。</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课后作业为撰写《致合肥市长的一封信</a:t>
            </a:r>
            <a:r>
              <a:rPr lang="en-US" altLang="zh-CN"/>
              <a:t>——</a:t>
            </a:r>
            <a:r>
              <a:rPr lang="zh-CN" altLang="en-US"/>
              <a:t>我的改革建议书》，上传到</a:t>
            </a:r>
            <a:r>
              <a:rPr lang="en-US" altLang="zh-CN"/>
              <a:t>“12345</a:t>
            </a:r>
            <a:r>
              <a:rPr lang="zh-CN" altLang="en-US"/>
              <a:t>（民声呼应）网上受理大厅</a:t>
            </a:r>
            <a:r>
              <a:rPr lang="en-US" altLang="zh-CN"/>
              <a:t>”</a:t>
            </a:r>
            <a:r>
              <a:rPr lang="zh-CN" altLang="en-US"/>
              <a:t>。</a:t>
            </a:r>
            <a:endParaRPr lang="zh-CN" altLang="en-US"/>
          </a:p>
          <a:p>
            <a:r>
              <a:rPr lang="zh-CN" altLang="en-US"/>
              <a:t>设计意图为思政课要做到理论性和实践性的统一，通过撰写改革建议书，引导学生将课堂所学转化为关注家乡发展、参与改革进程的实践行动，增强责任感与使命感，实现思政教育知行合一的育人目标。</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本课的板书设计如下</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本课以</a:t>
            </a:r>
            <a:r>
              <a:rPr lang="en-US" altLang="zh-CN"/>
              <a:t>“</a:t>
            </a:r>
            <a:r>
              <a:rPr lang="zh-CN" altLang="en-US"/>
              <a:t>潮起江淮</a:t>
            </a:r>
            <a:r>
              <a:rPr lang="en-US" altLang="zh-CN"/>
              <a:t>‘</a:t>
            </a:r>
            <a:r>
              <a:rPr lang="zh-CN" altLang="en-US"/>
              <a:t>肥</a:t>
            </a:r>
            <a:r>
              <a:rPr lang="en-US" altLang="zh-CN"/>
              <a:t>’</a:t>
            </a:r>
            <a:r>
              <a:rPr lang="zh-CN" altLang="en-US"/>
              <a:t>跃新天</a:t>
            </a:r>
            <a:r>
              <a:rPr lang="en-US" altLang="zh-CN"/>
              <a:t>”</a:t>
            </a:r>
            <a:r>
              <a:rPr lang="zh-CN" altLang="en-US"/>
              <a:t>为主议题，以合肥的改革开放为素材创设情境，从基础性</a:t>
            </a:r>
            <a:r>
              <a:rPr lang="en-US" altLang="zh-CN"/>
              <a:t>“</a:t>
            </a:r>
            <a:r>
              <a:rPr lang="zh-CN" altLang="en-US"/>
              <a:t>梳理改革开放历程</a:t>
            </a:r>
            <a:r>
              <a:rPr lang="en-US" altLang="zh-CN"/>
              <a:t>”</a:t>
            </a:r>
            <a:r>
              <a:rPr lang="zh-CN" altLang="en-US"/>
              <a:t>，到理解性</a:t>
            </a:r>
            <a:r>
              <a:rPr lang="en-US" altLang="zh-CN"/>
              <a:t>“</a:t>
            </a:r>
            <a:r>
              <a:rPr lang="zh-CN" altLang="en-US"/>
              <a:t>解析改革开放的意义</a:t>
            </a:r>
            <a:r>
              <a:rPr lang="en-US" altLang="zh-CN"/>
              <a:t>”</a:t>
            </a:r>
            <a:r>
              <a:rPr lang="zh-CN" altLang="en-US"/>
              <a:t>，再到迁移性</a:t>
            </a:r>
            <a:r>
              <a:rPr lang="en-US" altLang="zh-CN"/>
              <a:t>“</a:t>
            </a:r>
            <a:r>
              <a:rPr lang="zh-CN" altLang="en-US"/>
              <a:t>分析全面深化改革的原因与做法</a:t>
            </a:r>
            <a:r>
              <a:rPr lang="en-US" altLang="zh-CN"/>
              <a:t>”</a:t>
            </a:r>
            <a:r>
              <a:rPr lang="zh-CN" altLang="en-US"/>
              <a:t>，最终落脚于实践性</a:t>
            </a:r>
            <a:r>
              <a:rPr lang="en-US" altLang="zh-CN"/>
              <a:t>“</a:t>
            </a:r>
            <a:r>
              <a:rPr lang="zh-CN" altLang="en-US"/>
              <a:t>青少年的责任担当</a:t>
            </a:r>
            <a:r>
              <a:rPr lang="en-US" altLang="zh-CN"/>
              <a:t>”</a:t>
            </a:r>
            <a:r>
              <a:rPr lang="zh-CN" altLang="en-US"/>
              <a:t>，形成</a:t>
            </a:r>
            <a:r>
              <a:rPr lang="en-US" altLang="zh-CN"/>
              <a:t>“</a:t>
            </a:r>
            <a:r>
              <a:rPr lang="zh-CN" altLang="en-US"/>
              <a:t>知</a:t>
            </a:r>
            <a:r>
              <a:rPr lang="en-US" altLang="zh-CN"/>
              <a:t>—</a:t>
            </a:r>
            <a:r>
              <a:rPr lang="zh-CN" altLang="en-US"/>
              <a:t>情</a:t>
            </a:r>
            <a:r>
              <a:rPr lang="en-US" altLang="zh-CN"/>
              <a:t>—</a:t>
            </a:r>
            <a:r>
              <a:rPr lang="zh-CN" altLang="en-US"/>
              <a:t>意</a:t>
            </a:r>
            <a:r>
              <a:rPr lang="en-US" altLang="zh-CN"/>
              <a:t>—</a:t>
            </a:r>
            <a:r>
              <a:rPr lang="zh-CN" altLang="en-US"/>
              <a:t>行</a:t>
            </a:r>
            <a:r>
              <a:rPr lang="en-US" altLang="zh-CN"/>
              <a:t>”</a:t>
            </a:r>
            <a:r>
              <a:rPr lang="zh-CN" altLang="en-US"/>
              <a:t>的完整闭环。</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第三部分多元反馈下的课程优化将围绕</a:t>
            </a:r>
            <a:r>
              <a:rPr lang="en-US" altLang="zh-CN"/>
              <a:t>“</a:t>
            </a:r>
            <a:r>
              <a:rPr lang="zh-CN" altLang="en-US"/>
              <a:t>教学评价</a:t>
            </a:r>
            <a:r>
              <a:rPr lang="en-US" altLang="zh-CN"/>
              <a:t>”</a:t>
            </a:r>
            <a:r>
              <a:rPr lang="zh-CN" altLang="en-US"/>
              <a:t>和</a:t>
            </a:r>
            <a:r>
              <a:rPr lang="en-US" altLang="zh-CN"/>
              <a:t>“</a:t>
            </a:r>
            <a:r>
              <a:rPr lang="zh-CN" altLang="en-US"/>
              <a:t>教学反思</a:t>
            </a:r>
            <a:r>
              <a:rPr lang="en-US" altLang="zh-CN"/>
              <a:t>”</a:t>
            </a:r>
            <a:r>
              <a:rPr lang="zh-CN" altLang="en-US"/>
              <a:t>进行阐述。本课程的评价环节以核心素养为导向，构建了立体化的过程性评价体系。紧密围绕学生在课堂学习中实践性、体验性等突出特点，从课堂参与、实践能力与素养达成度三个维度，对四大学习任务实施全</a:t>
            </a:r>
            <a:r>
              <a:rPr lang="zh-CN" altLang="en-US"/>
              <a:t>过程评价。</a:t>
            </a:r>
            <a:endParaRPr lang="zh-CN" altLang="en-US"/>
          </a:p>
          <a:p>
            <a:r>
              <a:rPr lang="zh-CN" altLang="en-US"/>
              <a:t>评价过程总中</a:t>
            </a:r>
            <a:r>
              <a:rPr lang="en-US" altLang="zh-CN"/>
              <a:t>，</a:t>
            </a:r>
            <a:r>
              <a:rPr lang="zh-CN" altLang="en-US"/>
              <a:t>注重多主体协同，设置自评、组评、师评多元主体，通过多角度反馈形成评价合力，以评促学、以评促教，助力学生核心素养的提升与课堂教学的持续优化。</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本课的亮点为</a:t>
            </a:r>
            <a:r>
              <a:rPr lang="en-US" altLang="zh-CN"/>
              <a:t>，</a:t>
            </a:r>
            <a:r>
              <a:rPr lang="zh-CN" altLang="en-US"/>
              <a:t>深度挖掘本土资源，以</a:t>
            </a:r>
            <a:r>
              <a:rPr lang="en-US" altLang="zh-CN"/>
              <a:t> “</a:t>
            </a:r>
            <a:r>
              <a:rPr lang="zh-CN" altLang="en-US"/>
              <a:t>合肥</a:t>
            </a:r>
            <a:r>
              <a:rPr lang="zh-CN" altLang="en-US"/>
              <a:t>的改革开放历程</a:t>
            </a:r>
            <a:r>
              <a:rPr lang="en-US" altLang="zh-CN"/>
              <a:t>” </a:t>
            </a:r>
            <a:r>
              <a:rPr lang="zh-CN" altLang="en-US"/>
              <a:t>为具象载体，将</a:t>
            </a:r>
            <a:r>
              <a:rPr lang="en-US" altLang="zh-CN"/>
              <a:t> “</a:t>
            </a:r>
            <a:r>
              <a:rPr lang="zh-CN" altLang="en-US"/>
              <a:t>全面深化改革</a:t>
            </a:r>
            <a:r>
              <a:rPr lang="en-US" altLang="zh-CN"/>
              <a:t>” </a:t>
            </a:r>
            <a:r>
              <a:rPr lang="zh-CN" altLang="en-US"/>
              <a:t>的宏大主题转化为学生可触摸、可感知的家乡故事。采用跨学科实践与体验式学习的协同创新，培养学生思辨能力与合作精神，使得核心素养落地思政课堂。</a:t>
            </a:r>
            <a:endParaRPr lang="zh-CN" altLang="en-US"/>
          </a:p>
          <a:p>
            <a:r>
              <a:rPr lang="zh-CN" altLang="en-US"/>
              <a:t>但是，人工智能赋能课堂的具体方式仍需进一步探索，评价量表的设计与实施仍需进一步优化。</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r>
              <a:rPr lang="zh-CN" altLang="en-US"/>
              <a:t>在</a:t>
            </a:r>
            <a:r>
              <a:rPr lang="en-US" altLang="zh-CN"/>
              <a:t>“</a:t>
            </a:r>
            <a:r>
              <a:rPr lang="zh-CN" altLang="en-US"/>
              <a:t>素养本位下的课程定位</a:t>
            </a:r>
            <a:r>
              <a:rPr lang="en-US" altLang="zh-CN"/>
              <a:t>”</a:t>
            </a:r>
            <a:r>
              <a:rPr lang="zh-CN" altLang="en-US"/>
              <a:t>部分，我将从读本分析、学情分析、教学目标、教学重难点和教学方法五个角度进行教学背景的阐述。</a:t>
            </a:r>
            <a:r>
              <a:rPr lang="en-US" altLang="zh-CN"/>
              <a:t>     </a:t>
            </a:r>
            <a:endParaRPr lang="en-US" altLang="zh-CN"/>
          </a:p>
        </p:txBody>
      </p:sp>
      <p:sp>
        <p:nvSpPr>
          <p:cNvPr id="4" name="灯片编号占位符 3"/>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以上是本次说课的全部内容</a:t>
            </a:r>
            <a:r>
              <a:rPr lang="en-US" altLang="zh-CN"/>
              <a:t>，</a:t>
            </a:r>
            <a:r>
              <a:rPr lang="zh-CN" altLang="en-US"/>
              <a:t>谢谢大家</a:t>
            </a:r>
            <a:r>
              <a:rPr lang="en-US" altLang="zh-CN"/>
              <a:t>！</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r>
              <a:rPr lang="en-US" altLang="zh-CN"/>
              <a:t>“</a:t>
            </a:r>
            <a:r>
              <a:rPr lang="zh-CN" altLang="en-US"/>
              <a:t>涉险滩</a:t>
            </a:r>
            <a:r>
              <a:rPr lang="en-US" altLang="zh-CN"/>
              <a:t>”</a:t>
            </a:r>
            <a:r>
              <a:rPr lang="zh-CN" altLang="en-US"/>
              <a:t>与</a:t>
            </a:r>
            <a:r>
              <a:rPr lang="en-US" altLang="zh-CN"/>
              <a:t>“</a:t>
            </a:r>
            <a:r>
              <a:rPr lang="zh-CN" altLang="en-US"/>
              <a:t>啃硬骨头</a:t>
            </a:r>
            <a:r>
              <a:rPr lang="en-US" altLang="zh-CN"/>
              <a:t>”</a:t>
            </a:r>
            <a:r>
              <a:rPr lang="zh-CN" altLang="en-US"/>
              <a:t>是初中《习近平新时代中国特色社会主义思想学生读本》的第</a:t>
            </a:r>
            <a:r>
              <a:rPr lang="en-US" altLang="zh-CN"/>
              <a:t>4</a:t>
            </a:r>
            <a:r>
              <a:rPr lang="zh-CN" altLang="en-US"/>
              <a:t>讲第一框的内容。</a:t>
            </a:r>
            <a:endParaRPr lang="zh-CN" altLang="en-US"/>
          </a:p>
          <a:p>
            <a:r>
              <a:rPr lang="zh-CN" altLang="en-US"/>
              <a:t>从大中小学思政课一体化的视角来看，</a:t>
            </a:r>
            <a:r>
              <a:rPr lang="en-US" altLang="zh-CN"/>
              <a:t>“</a:t>
            </a:r>
            <a:r>
              <a:rPr lang="zh-CN" altLang="en-US"/>
              <a:t>全面深化改革</a:t>
            </a:r>
            <a:r>
              <a:rPr lang="en-US" altLang="zh-CN"/>
              <a:t>”</a:t>
            </a:r>
            <a:r>
              <a:rPr lang="zh-CN" altLang="en-US"/>
              <a:t>这一主题在小初高学段的《读本》中均有体现，小学高年级学段的《读本》中设置第</a:t>
            </a:r>
            <a:r>
              <a:rPr lang="en-US" altLang="zh-CN"/>
              <a:t>4</a:t>
            </a:r>
            <a:r>
              <a:rPr lang="zh-CN" altLang="en-US"/>
              <a:t>讲</a:t>
            </a:r>
            <a:r>
              <a:rPr lang="en-US" altLang="zh-CN"/>
              <a:t>“</a:t>
            </a:r>
            <a:r>
              <a:rPr lang="zh-CN" altLang="en-US"/>
              <a:t>唯改革才有出路</a:t>
            </a:r>
            <a:r>
              <a:rPr lang="en-US" altLang="zh-CN"/>
              <a:t>”</a:t>
            </a:r>
            <a:r>
              <a:rPr lang="zh-CN" altLang="en-US"/>
              <a:t>，让学生初步建立</a:t>
            </a:r>
            <a:r>
              <a:rPr lang="en-US" altLang="zh-CN"/>
              <a:t>“</a:t>
            </a:r>
            <a:r>
              <a:rPr lang="zh-CN" altLang="en-US"/>
              <a:t>改革开放是正确道路</a:t>
            </a:r>
            <a:r>
              <a:rPr lang="en-US" altLang="zh-CN"/>
              <a:t>”</a:t>
            </a:r>
            <a:r>
              <a:rPr lang="zh-CN" altLang="en-US"/>
              <a:t>的感性认知，奠基爱国情感。初中阶段设置第</a:t>
            </a:r>
            <a:r>
              <a:rPr lang="en-US" altLang="zh-CN"/>
              <a:t>4</a:t>
            </a:r>
            <a:r>
              <a:rPr lang="zh-CN" altLang="en-US"/>
              <a:t>讲</a:t>
            </a:r>
            <a:r>
              <a:rPr lang="en-US" altLang="zh-CN"/>
              <a:t>“</a:t>
            </a:r>
            <a:r>
              <a:rPr lang="zh-CN" altLang="en-US"/>
              <a:t>将全面深化改革进行到底</a:t>
            </a:r>
            <a:r>
              <a:rPr lang="en-US" altLang="zh-CN"/>
              <a:t>”，</a:t>
            </a:r>
            <a:r>
              <a:rPr lang="zh-CN" altLang="en-US"/>
              <a:t>要引导学生认同改革开放，初步思考如何应对改革难题，强化责任意识。高中阶段的第</a:t>
            </a:r>
            <a:r>
              <a:rPr lang="en-US" altLang="zh-CN"/>
              <a:t>6</a:t>
            </a:r>
            <a:r>
              <a:rPr lang="zh-CN" altLang="en-US"/>
              <a:t>讲第二框</a:t>
            </a:r>
            <a:r>
              <a:rPr lang="en-US" altLang="zh-CN"/>
              <a:t>“</a:t>
            </a:r>
            <a:r>
              <a:rPr lang="zh-CN" altLang="en-US"/>
              <a:t>全面深化改革</a:t>
            </a:r>
            <a:r>
              <a:rPr lang="en-US" altLang="zh-CN"/>
              <a:t>”</a:t>
            </a:r>
            <a:r>
              <a:rPr lang="zh-CN" altLang="en-US"/>
              <a:t>要让学生掌握改革开放的深层逻辑，理解其与中国特色社会主义制度的内在关联，坚定</a:t>
            </a:r>
            <a:r>
              <a:rPr lang="en-US" altLang="zh-CN"/>
              <a:t>“</a:t>
            </a:r>
            <a:r>
              <a:rPr lang="zh-CN" altLang="en-US"/>
              <a:t>四个自信</a:t>
            </a:r>
            <a:r>
              <a:rPr lang="en-US" altLang="zh-CN"/>
              <a:t>”</a:t>
            </a:r>
            <a:r>
              <a:rPr lang="zh-CN" altLang="en-US"/>
              <a:t>。大学阶段的《习近平新时代中国特色社会主义思想概论》第五章为全面深化改革开放，旨在让学生从历史逻辑、制度优势和现实挑战等多维度深化对改革开放的理解，培养其运用马克思主义立场观点分析和解决问题的能力，自觉践行历史使命。</a:t>
            </a:r>
            <a:endParaRPr lang="zh-CN" altLang="en-US"/>
          </a:p>
        </p:txBody>
      </p:sp>
      <p:sp>
        <p:nvSpPr>
          <p:cNvPr id="4" name="灯片编号占位符 3"/>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r>
              <a:rPr lang="zh-CN" altLang="en-US"/>
              <a:t>第</a:t>
            </a:r>
            <a:r>
              <a:rPr lang="en-US" altLang="zh-CN"/>
              <a:t>4</a:t>
            </a:r>
            <a:r>
              <a:rPr lang="zh-CN" altLang="en-US"/>
              <a:t>讲和第</a:t>
            </a:r>
            <a:r>
              <a:rPr lang="en-US" altLang="zh-CN"/>
              <a:t>3</a:t>
            </a:r>
            <a:r>
              <a:rPr lang="zh-CN" altLang="en-US"/>
              <a:t>讲、第</a:t>
            </a:r>
            <a:r>
              <a:rPr lang="en-US" altLang="zh-CN"/>
              <a:t>5</a:t>
            </a:r>
            <a:r>
              <a:rPr lang="zh-CN" altLang="en-US"/>
              <a:t>讲的内容存在理论体系上的关联。第</a:t>
            </a:r>
            <a:r>
              <a:rPr lang="en-US" altLang="zh-CN"/>
              <a:t>3</a:t>
            </a:r>
            <a:r>
              <a:rPr lang="zh-CN" altLang="en-US"/>
              <a:t>讲阐述的中国特色社会主义总体布局和战略布局，</a:t>
            </a:r>
            <a:r>
              <a:rPr lang="zh-CN" altLang="en-US"/>
              <a:t>而全面深化改革则是推进五位一体建设</a:t>
            </a:r>
            <a:r>
              <a:rPr lang="zh-CN" altLang="en-US"/>
              <a:t>的关键动力；第</a:t>
            </a:r>
            <a:r>
              <a:rPr lang="en-US" altLang="zh-CN"/>
              <a:t>5</a:t>
            </a:r>
            <a:r>
              <a:rPr lang="zh-CN" altLang="en-US"/>
              <a:t>讲聚焦</a:t>
            </a:r>
            <a:r>
              <a:rPr lang="en-US" altLang="zh-CN"/>
              <a:t>“</a:t>
            </a:r>
            <a:r>
              <a:rPr lang="zh-CN" altLang="en-US"/>
              <a:t>法治建设</a:t>
            </a:r>
            <a:r>
              <a:rPr lang="en-US" altLang="zh-CN"/>
              <a:t>”</a:t>
            </a:r>
            <a:r>
              <a:rPr lang="zh-CN" altLang="en-US"/>
              <a:t>，法治建设与全面深化改革构成</a:t>
            </a:r>
            <a:r>
              <a:rPr lang="en-US" altLang="zh-CN"/>
              <a:t>“</a:t>
            </a:r>
            <a:r>
              <a:rPr lang="zh-CN" altLang="en-US"/>
              <a:t>破与立</a:t>
            </a:r>
            <a:r>
              <a:rPr lang="en-US" altLang="zh-CN"/>
              <a:t>”</a:t>
            </a:r>
            <a:r>
              <a:rPr lang="zh-CN" altLang="en-US"/>
              <a:t>的辩证统一，因为改革突破体制机制障碍需要法治固根本、稳预期、利长远，法治建设本身也需通过改革破除立法执法司法领域的深层次矛盾。本讲设置</a:t>
            </a:r>
            <a:r>
              <a:rPr lang="en-US" altLang="zh-CN"/>
              <a:t>“‘</a:t>
            </a:r>
            <a:r>
              <a:rPr lang="zh-CN" altLang="en-US"/>
              <a:t>涉险滩</a:t>
            </a:r>
            <a:r>
              <a:rPr lang="en-US" altLang="zh-CN"/>
              <a:t>’</a:t>
            </a:r>
            <a:r>
              <a:rPr lang="zh-CN" altLang="en-US"/>
              <a:t>与</a:t>
            </a:r>
            <a:r>
              <a:rPr lang="en-US" altLang="zh-CN"/>
              <a:t>‘</a:t>
            </a:r>
            <a:r>
              <a:rPr lang="zh-CN" altLang="en-US"/>
              <a:t>啃硬骨头</a:t>
            </a:r>
            <a:r>
              <a:rPr lang="en-US" altLang="zh-CN"/>
              <a:t>’”</a:t>
            </a:r>
            <a:r>
              <a:rPr lang="zh-CN" altLang="en-US"/>
              <a:t>和</a:t>
            </a:r>
            <a:r>
              <a:rPr lang="en-US" altLang="zh-CN"/>
              <a:t>“</a:t>
            </a:r>
            <a:r>
              <a:rPr lang="zh-CN" altLang="en-US"/>
              <a:t>中国之制与中国之治</a:t>
            </a:r>
            <a:r>
              <a:rPr lang="en-US" altLang="zh-CN"/>
              <a:t>”</a:t>
            </a:r>
            <a:r>
              <a:rPr lang="zh-CN" altLang="en-US"/>
              <a:t>两框，旨在让学生明白要通过推进全面深化改革完善中国之制，实现中国之治，自觉为实现中华民族伟大复兴贡献力量，培育政治认同与责任意识。</a:t>
            </a:r>
            <a:endParaRPr lang="zh-CN" altLang="en-US"/>
          </a:p>
        </p:txBody>
      </p:sp>
      <p:sp>
        <p:nvSpPr>
          <p:cNvPr id="4" name="灯片编号占位符 3"/>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本框分为</a:t>
            </a:r>
            <a:r>
              <a:rPr lang="en-US" altLang="zh-CN"/>
              <a:t>“</a:t>
            </a:r>
            <a:r>
              <a:rPr lang="zh-CN" altLang="en-US"/>
              <a:t>改革开放是决定当代中国命运的关键一招</a:t>
            </a:r>
            <a:r>
              <a:rPr lang="en-US" altLang="zh-CN"/>
              <a:t>”</a:t>
            </a:r>
            <a:r>
              <a:rPr lang="zh-CN" altLang="en-US"/>
              <a:t>和</a:t>
            </a:r>
            <a:r>
              <a:rPr lang="en-US" altLang="zh-CN"/>
              <a:t>“</a:t>
            </a:r>
            <a:r>
              <a:rPr lang="zh-CN" altLang="en-US"/>
              <a:t>改革只有进行时，没有完成时</a:t>
            </a:r>
            <a:r>
              <a:rPr lang="en-US" altLang="zh-CN"/>
              <a:t>”</a:t>
            </a:r>
            <a:r>
              <a:rPr lang="zh-CN" altLang="en-US"/>
              <a:t>两目。本框围绕</a:t>
            </a:r>
            <a:r>
              <a:rPr lang="en-US" altLang="zh-CN"/>
              <a:t>“</a:t>
            </a:r>
            <a:r>
              <a:rPr lang="zh-CN" altLang="en-US"/>
              <a:t>改革开放</a:t>
            </a:r>
            <a:r>
              <a:rPr lang="en-US" altLang="zh-CN"/>
              <a:t>”</a:t>
            </a:r>
            <a:r>
              <a:rPr lang="zh-CN" altLang="en-US"/>
              <a:t>这一主题，从历史、现实、未来三个维度展开论述。首先回溯</a:t>
            </a:r>
            <a:r>
              <a:rPr lang="en-US" altLang="zh-CN"/>
              <a:t>“</a:t>
            </a:r>
            <a:r>
              <a:rPr lang="zh-CN" altLang="en-US"/>
              <a:t>过去</a:t>
            </a:r>
            <a:r>
              <a:rPr lang="en-US" altLang="zh-CN"/>
              <a:t>”</a:t>
            </a:r>
            <a:r>
              <a:rPr lang="zh-CN" altLang="en-US"/>
              <a:t>，回顾了党和国家决定进行改革开放的原因和历史进程，回答</a:t>
            </a:r>
            <a:r>
              <a:rPr lang="en-US" altLang="zh-CN"/>
              <a:t>“</a:t>
            </a:r>
            <a:r>
              <a:rPr lang="zh-CN" altLang="en-US"/>
              <a:t>为什么要改</a:t>
            </a:r>
            <a:r>
              <a:rPr lang="en-US" altLang="zh-CN"/>
              <a:t>”</a:t>
            </a:r>
            <a:r>
              <a:rPr lang="zh-CN" altLang="en-US"/>
              <a:t>。继而聚焦</a:t>
            </a:r>
            <a:r>
              <a:rPr lang="en-US" altLang="zh-CN"/>
              <a:t>“</a:t>
            </a:r>
            <a:r>
              <a:rPr lang="zh-CN" altLang="en-US"/>
              <a:t>现在</a:t>
            </a:r>
            <a:r>
              <a:rPr lang="en-US" altLang="zh-CN"/>
              <a:t>”</a:t>
            </a:r>
            <a:r>
              <a:rPr lang="zh-CN" altLang="en-US"/>
              <a:t>，一方面，呈现伟大成就，引导学生认同</a:t>
            </a:r>
            <a:r>
              <a:rPr lang="en-US" altLang="zh-CN"/>
              <a:t>“</a:t>
            </a:r>
            <a:r>
              <a:rPr lang="zh-CN" altLang="en-US"/>
              <a:t>改革开放是决定当代中国命运的关键一招</a:t>
            </a:r>
            <a:r>
              <a:rPr lang="en-US" altLang="zh-CN"/>
              <a:t>”</a:t>
            </a:r>
            <a:r>
              <a:rPr lang="zh-CN" altLang="en-US"/>
              <a:t>的科学论断，另一方面，点明随着改革进入攻坚期和深水区，遇到的问题更加复杂艰巨，回答</a:t>
            </a:r>
            <a:r>
              <a:rPr lang="en-US" altLang="zh-CN"/>
              <a:t>“</a:t>
            </a:r>
            <a:r>
              <a:rPr lang="zh-CN" altLang="en-US"/>
              <a:t>为什么还要继续改</a:t>
            </a:r>
            <a:r>
              <a:rPr lang="en-US" altLang="zh-CN"/>
              <a:t>”</a:t>
            </a:r>
            <a:r>
              <a:rPr lang="zh-CN" altLang="en-US"/>
              <a:t>。由此引出</a:t>
            </a:r>
            <a:r>
              <a:rPr lang="en-US" altLang="zh-CN"/>
              <a:t>——</a:t>
            </a:r>
            <a:r>
              <a:rPr lang="zh-CN" altLang="en-US"/>
              <a:t>改革开放中的矛盾只能用改革开放的办法来解决。中国要前进，就要全面深化改革，别无他途，回答</a:t>
            </a:r>
            <a:r>
              <a:rPr lang="en-US" altLang="zh-CN"/>
              <a:t>“</a:t>
            </a:r>
            <a:r>
              <a:rPr lang="zh-CN" altLang="en-US"/>
              <a:t>怎样改</a:t>
            </a:r>
            <a:r>
              <a:rPr lang="en-US" altLang="zh-CN"/>
              <a:t>”</a:t>
            </a:r>
            <a:r>
              <a:rPr lang="zh-CN" altLang="en-US"/>
              <a:t>的问题。</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在学情分析部分，学生对改革开放有初步了解，对部分改革成果有直观感受，比如手机支付十分便捷、高铁跑出中国速度，但是仍较为碎片化、表面化。</a:t>
            </a:r>
            <a:endParaRPr lang="zh-CN" altLang="en-US"/>
          </a:p>
          <a:p>
            <a:r>
              <a:rPr lang="zh-CN" altLang="en-US"/>
              <a:t>学生少以史观今，视现状为必然，认为中国本该强大，改革是必然的；对改革开放中存在问题了解较少，且容易将改革开放取得的成就与存在的问题割裂看待，比如片面夸大成就，放大局部问题；部分学生认为</a:t>
            </a:r>
            <a:r>
              <a:rPr lang="en-US" altLang="zh-CN"/>
              <a:t>“</a:t>
            </a:r>
            <a:r>
              <a:rPr lang="zh-CN" altLang="en-US"/>
              <a:t>改革是国家层面的事务</a:t>
            </a:r>
            <a:r>
              <a:rPr lang="en-US" altLang="zh-CN"/>
              <a:t>”</a:t>
            </a:r>
            <a:r>
              <a:rPr lang="zh-CN" altLang="en-US"/>
              <a:t>，尚未建立起自身与改革开放之间的联系。</a:t>
            </a:r>
            <a:endParaRPr lang="zh-CN" altLang="en-US"/>
          </a:p>
          <a:p>
            <a:r>
              <a:rPr lang="zh-CN" altLang="en-US"/>
              <a:t>根据建构主义学习理论，学生更倾向于以生活素材为情境载体、通过新颖教学活动开展的学习模式。</a:t>
            </a:r>
            <a:endParaRPr lang="zh-CN" altLang="en-US"/>
          </a:p>
          <a:p>
            <a:r>
              <a:rPr lang="zh-CN" altLang="en-US"/>
              <a:t>因此，教师要引导学生将感性经验上升为理性认知，辩证看待改革开放取得的成就和面临的挑战，培育家国情怀，激发支持改革、投身改革</a:t>
            </a:r>
            <a:r>
              <a:rPr lang="zh-CN" altLang="en-US"/>
              <a:t>的责任感与使命感。</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本课设置以下三个教学目标</a:t>
            </a:r>
            <a:endParaRPr lang="zh-CN" altLang="en-US"/>
          </a:p>
          <a:p>
            <a:r>
              <a:rPr lang="zh-CN" altLang="en-US"/>
              <a:t>第一，通过制作并展示合肥改革开放档案袋和合肥城市名片，了解改革开放的历程，展现改革开放的伟大成就，认同改革开放的意义。</a:t>
            </a:r>
            <a:endParaRPr lang="zh-CN" altLang="en-US"/>
          </a:p>
          <a:p>
            <a:r>
              <a:rPr lang="zh-CN" altLang="en-US"/>
              <a:t>第二，通过模拟合肥市全面深化改革委员会新闻发布会，明白全面深化改革的必要性和做法，增强对中国特色社会主义道路的认同感。</a:t>
            </a:r>
            <a:endParaRPr lang="zh-CN" altLang="en-US"/>
          </a:p>
          <a:p>
            <a:r>
              <a:rPr lang="zh-CN" altLang="en-US"/>
              <a:t>第三，通过撰写生涯规划书，增强勇担时代重任的责任感和使命感，坚定全面深化改革的信念，立志成为改革开放的建设者和推动者。</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本课的教学重点为：改革开放是决定当代中国命运的关键一招。</a:t>
            </a:r>
            <a:endParaRPr lang="zh-CN" altLang="en-US"/>
          </a:p>
          <a:p>
            <a:r>
              <a:rPr lang="zh-CN" altLang="en-US"/>
              <a:t>因为学生缺乏改革开放前后对比的直观体验，易出现</a:t>
            </a:r>
            <a:r>
              <a:rPr lang="en-US" altLang="zh-CN"/>
              <a:t>“</a:t>
            </a:r>
            <a:r>
              <a:rPr lang="zh-CN" altLang="en-US"/>
              <a:t>发展成果理所当然</a:t>
            </a:r>
            <a:r>
              <a:rPr lang="en-US" altLang="zh-CN"/>
              <a:t>”</a:t>
            </a:r>
            <a:r>
              <a:rPr lang="zh-CN" altLang="en-US"/>
              <a:t>的认知偏差。</a:t>
            </a:r>
            <a:endParaRPr lang="zh-CN" altLang="en-US"/>
          </a:p>
          <a:p>
            <a:r>
              <a:rPr lang="zh-CN" altLang="en-US"/>
              <a:t>突破路径为制作合肥改革开放档案袋与设计合肥城市名片，在自主、合作与探究中形成</a:t>
            </a:r>
            <a:r>
              <a:rPr lang="en-US" altLang="zh-CN"/>
              <a:t>“</a:t>
            </a:r>
            <a:r>
              <a:rPr lang="zh-CN" altLang="en-US"/>
              <a:t>改革开放是决定当代中国命运的关键一招</a:t>
            </a:r>
            <a:r>
              <a:rPr lang="en-US" altLang="zh-CN"/>
              <a:t>”</a:t>
            </a:r>
            <a:r>
              <a:rPr lang="zh-CN" altLang="en-US"/>
              <a:t>的理性认识。</a:t>
            </a:r>
            <a:endParaRPr lang="zh-CN" altLang="en-US"/>
          </a:p>
          <a:p>
            <a:r>
              <a:rPr lang="zh-CN" altLang="en-US"/>
              <a:t>本课的教学难点为：改革只有进行时，没有完成时。</a:t>
            </a:r>
            <a:endParaRPr lang="zh-CN" altLang="en-US"/>
          </a:p>
          <a:p>
            <a:r>
              <a:rPr lang="zh-CN" altLang="en-US"/>
              <a:t>因为该内容较为抽象，需要学生具备一定的生活经验与辩证思维，难度较大。</a:t>
            </a:r>
            <a:endParaRPr lang="zh-CN" altLang="en-US"/>
          </a:p>
          <a:p>
            <a:r>
              <a:rPr lang="zh-CN" altLang="en-US"/>
              <a:t>突破路径为模拟新闻发布会，在体验中深化对</a:t>
            </a:r>
            <a:r>
              <a:rPr lang="en-US" altLang="zh-CN"/>
              <a:t>“</a:t>
            </a:r>
            <a:r>
              <a:rPr lang="zh-CN" altLang="en-US"/>
              <a:t>坚持全面深化改革</a:t>
            </a:r>
            <a:r>
              <a:rPr lang="en-US" altLang="zh-CN"/>
              <a:t>”</a:t>
            </a:r>
            <a:r>
              <a:rPr lang="zh-CN" altLang="en-US"/>
              <a:t>的认识。</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
    <p:bg>
      <p:bgPr>
        <a:solidFill>
          <a:schemeClr val="bg1"/>
        </a:solidFill>
        <a:effectLst/>
      </p:bgPr>
    </p:bg>
    <p:spTree>
      <p:nvGrpSpPr>
        <p:cNvPr id="9" name=""/>
        <p:cNvGrpSpPr/>
        <p:nvPr/>
      </p:nvGrpSpPr>
      <p:grpSpPr>
        <a:xfrm>
          <a:off x="0" y="0"/>
          <a:ext cx="0" cy="0"/>
          <a:chOff x="0" y="0"/>
          <a:chExt cx="0" cy="0"/>
        </a:xfrm>
      </p:grpSpPr>
      <p:pic>
        <p:nvPicPr>
          <p:cNvPr id="2097153" name="图片 2"/>
          <p:cNvPicPr>
            <a:picLocks noChangeAspect="1"/>
          </p:cNvPicPr>
          <p:nvPr userDrawn="1"/>
        </p:nvPicPr>
        <p:blipFill>
          <a:blip r:embed="rId2"/>
          <a:stretch>
            <a:fillRect/>
          </a:stretch>
        </p:blipFill>
        <p:spPr>
          <a:xfrm>
            <a:off x="0" y="0"/>
            <a:ext cx="12192000" cy="6858000"/>
          </a:xfrm>
          <a:prstGeom prst="rect">
            <a:avLst/>
          </a:prstGeom>
        </p:spPr>
      </p:pic>
      <p:sp>
        <p:nvSpPr>
          <p:cNvPr id="1048582" name="矩形 1"/>
          <p:cNvSpPr/>
          <p:nvPr userDrawn="1"/>
        </p:nvSpPr>
        <p:spPr>
          <a:xfrm>
            <a:off x="0" y="112889"/>
            <a:ext cx="3556000" cy="5531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自定义版式">
    <p:spTree>
      <p:nvGrpSpPr>
        <p:cNvPr id="13" name=""/>
        <p:cNvGrpSpPr/>
        <p:nvPr/>
      </p:nvGrpSpPr>
      <p:grpSpPr>
        <a:xfrm>
          <a:off x="0" y="0"/>
          <a:ext cx="0" cy="0"/>
          <a:chOff x="0" y="0"/>
          <a:chExt cx="0" cy="0"/>
        </a:xfrm>
      </p:grpSpPr>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仅标题">
    <p:spTree>
      <p:nvGrpSpPr>
        <p:cNvPr id="15" name=""/>
        <p:cNvGrpSpPr/>
        <p:nvPr/>
      </p:nvGrpSpPr>
      <p:grpSpPr>
        <a:xfrm>
          <a:off x="0" y="0"/>
          <a:ext cx="0" cy="0"/>
          <a:chOff x="0" y="0"/>
          <a:chExt cx="0" cy="0"/>
        </a:xfrm>
      </p:grpSpPr>
      <p:pic>
        <p:nvPicPr>
          <p:cNvPr id="2097155" name="图片 1"/>
          <p:cNvPicPr>
            <a:picLocks noChangeAspect="1"/>
          </p:cNvPicPr>
          <p:nvPr userDrawn="1"/>
        </p:nvPicPr>
        <p:blipFill>
          <a:blip r:embed="rId2"/>
          <a:stretch>
            <a:fillRect/>
          </a:stretch>
        </p:blipFill>
        <p:spPr>
          <a:xfrm>
            <a:off x="0" y="0"/>
            <a:ext cx="12192000" cy="6858000"/>
          </a:xfrm>
          <a:prstGeom prst="rect">
            <a:avLst/>
          </a:prstGeom>
        </p:spPr>
      </p:pic>
      <p:sp>
        <p:nvSpPr>
          <p:cNvPr id="1048591" name="矩形 2"/>
          <p:cNvSpPr/>
          <p:nvPr userDrawn="1"/>
        </p:nvSpPr>
        <p:spPr>
          <a:xfrm>
            <a:off x="158044" y="0"/>
            <a:ext cx="3556000" cy="5531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8AF6F278-ABF0-48CA-ADF0-1D43CCA8A181}"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advClick="0" advTm="0"/>
    </mc:Choice>
    <mc:Fallback>
      <p:transition spd="med"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p:nvPr>
            <p:ph type="ftr" sz="quarter" idx="11"/>
            <p:custDataLst>
              <p:tags r:id="rId3"/>
            </p:custDataLst>
          </p:nvPr>
        </p:nvSpPr>
        <p:spPr/>
        <p:txBody>
          <a:bodyPr/>
          <a:lstStyle/>
          <a:p>
            <a:endParaRPr lang="zh-CN" altLang="en-US"/>
          </a:p>
        </p:txBody>
      </p:sp>
      <p:sp>
        <p:nvSpPr>
          <p:cNvPr id="4" name="灯片编号占位符 3"/>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3.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5" name=""/>
        <p:cNvGrpSpPr/>
        <p:nvPr/>
      </p:nvGrpSpPr>
      <p:grpSpPr>
        <a:xfrm>
          <a:off x="0" y="0"/>
          <a:ext cx="0" cy="0"/>
          <a:chOff x="0" y="0"/>
          <a:chExt cx="0" cy="0"/>
        </a:xfrm>
      </p:grpSpPr>
      <p:sp>
        <p:nvSpPr>
          <p:cNvPr id="1048576" name="Title Placeholder 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en-US" dirty="0"/>
          </a:p>
        </p:txBody>
      </p:sp>
      <p:sp>
        <p:nvSpPr>
          <p:cNvPr id="1048577" name="Text Placeholder 2"/>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048578" name="Date Placeholder 3"/>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1048579"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48580"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pic>
        <p:nvPicPr>
          <p:cNvPr id="2097152" name="图片 7"/>
          <p:cNvPicPr>
            <a:picLocks noChangeAspect="1"/>
          </p:cNvPicPr>
          <p:nvPr userDrawn="1"/>
        </p:nvPicPr>
        <p:blipFill>
          <a:blip r:embed="rId6"/>
          <a:stretch>
            <a:fillRect/>
          </a:stretch>
        </p:blipFill>
        <p:spPr>
          <a:xfrm>
            <a:off x="0" y="0"/>
            <a:ext cx="12192000" cy="6858000"/>
          </a:xfrm>
          <a:prstGeom prst="rect">
            <a:avLst/>
          </a:prstGeom>
        </p:spPr>
      </p:pic>
      <p:sp>
        <p:nvSpPr>
          <p:cNvPr id="1048581" name="矩形 6"/>
          <p:cNvSpPr/>
          <p:nvPr userDrawn="1"/>
        </p:nvSpPr>
        <p:spPr>
          <a:xfrm>
            <a:off x="334682" y="1553882"/>
            <a:ext cx="11349318" cy="4757271"/>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4.xml"/><Relationship Id="rId7" Type="http://schemas.openxmlformats.org/officeDocument/2006/relationships/image" Target="../media/image5.jpeg"/><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9" Type="http://schemas.openxmlformats.org/officeDocument/2006/relationships/notesSlide" Target="../notesSlides/notesSlide2.xml"/><Relationship Id="rId18" Type="http://schemas.openxmlformats.org/officeDocument/2006/relationships/slideLayout" Target="../slideLayouts/slideLayout2.xml"/><Relationship Id="rId17" Type="http://schemas.openxmlformats.org/officeDocument/2006/relationships/tags" Target="../tags/tag20.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4.xml"/><Relationship Id="rId2" Type="http://schemas.openxmlformats.org/officeDocument/2006/relationships/image" Target="../media/image13.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5" Type="http://schemas.openxmlformats.org/officeDocument/2006/relationships/notesSlide" Target="../notesSlides/notesSlide27.xml"/><Relationship Id="rId14" Type="http://schemas.openxmlformats.org/officeDocument/2006/relationships/slideLayout" Target="../slideLayouts/slideLayout4.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86.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4.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3" Type="http://schemas.openxmlformats.org/officeDocument/2006/relationships/notesSlide" Target="../notesSlides/notesSlide3.xml"/><Relationship Id="rId12" Type="http://schemas.openxmlformats.org/officeDocument/2006/relationships/slideLayout" Target="../slideLayouts/slideLayout4.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tags" Target="../tags/tag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7" Type="http://schemas.openxmlformats.org/officeDocument/2006/relationships/notesSlide" Target="../notesSlides/notesSlide4.xml"/><Relationship Id="rId16" Type="http://schemas.openxmlformats.org/officeDocument/2006/relationships/slideLayout" Target="../slideLayouts/slideLayout4.xml"/><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tags" Target="../tags/tag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0" Type="http://schemas.openxmlformats.org/officeDocument/2006/relationships/notesSlide" Target="../notesSlides/notesSlide7.xml"/><Relationship Id="rId1" Type="http://schemas.openxmlformats.org/officeDocument/2006/relationships/tags" Target="../tags/tag47.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0" Type="http://schemas.openxmlformats.org/officeDocument/2006/relationships/notesSlide" Target="../notesSlides/notesSlide8.xml"/><Relationship Id="rId1" Type="http://schemas.openxmlformats.org/officeDocument/2006/relationships/tags" Target="../tags/tag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0" name=""/>
        <p:cNvGrpSpPr/>
        <p:nvPr/>
      </p:nvGrpSpPr>
      <p:grpSpPr>
        <a:xfrm>
          <a:off x="0" y="0"/>
          <a:ext cx="0" cy="0"/>
          <a:chOff x="0" y="0"/>
          <a:chExt cx="0" cy="0"/>
        </a:xfrm>
      </p:grpSpPr>
      <p:sp>
        <p:nvSpPr>
          <p:cNvPr id="1048583" name="文本框 24"/>
          <p:cNvSpPr/>
          <p:nvPr/>
        </p:nvSpPr>
        <p:spPr>
          <a:xfrm>
            <a:off x="1855788" y="3940175"/>
            <a:ext cx="8938895" cy="737235"/>
          </a:xfrm>
          <a:prstGeom prst="rect">
            <a:avLst/>
          </a:prstGeom>
          <a:noFill/>
          <a:ln w="9525">
            <a:noFill/>
          </a:ln>
        </p:spPr>
        <p:txBody>
          <a:bodyPr wrap="square" lIns="91440" tIns="45720" rIns="91440" bIns="45720" anchor="t">
            <a:spAutoFit/>
          </a:bodyPr>
          <a:p>
            <a:pPr algn="ctr">
              <a:lnSpc>
                <a:spcPct val="150000"/>
              </a:lnSpc>
              <a:buFont typeface="Arial" panose="020B0604020202090204" pitchFamily="34" charset="0"/>
            </a:pPr>
            <a:r>
              <a:rPr lang="zh-CN" altLang="en-US" sz="2800" b="1" dirty="0">
                <a:solidFill>
                  <a:schemeClr val="bg1"/>
                </a:solidFill>
                <a:latin typeface="黑体" charset="-122"/>
                <a:ea typeface="黑体" charset="-122"/>
                <a:cs typeface="黑体" charset="-122"/>
                <a:sym typeface="Calibri" panose="020F0502020204030204" charset="0"/>
              </a:rPr>
              <a:t>主讲人：贾晨洁</a:t>
            </a:r>
            <a:r>
              <a:rPr lang="en-US" altLang="zh-CN" sz="2800" b="1" dirty="0">
                <a:solidFill>
                  <a:schemeClr val="bg1"/>
                </a:solidFill>
                <a:latin typeface="黑体" charset="-122"/>
                <a:ea typeface="黑体" charset="-122"/>
                <a:cs typeface="黑体" charset="-122"/>
                <a:sym typeface="Calibri" panose="020F0502020204030204" charset="0"/>
              </a:rPr>
              <a:t>   </a:t>
            </a:r>
            <a:r>
              <a:rPr lang="zh-CN" altLang="en-US" sz="2800" b="1" dirty="0">
                <a:solidFill>
                  <a:schemeClr val="bg1"/>
                </a:solidFill>
                <a:latin typeface="黑体" charset="-122"/>
                <a:ea typeface="黑体" charset="-122"/>
                <a:cs typeface="黑体" charset="-122"/>
                <a:sym typeface="Calibri" panose="020F0502020204030204" charset="0"/>
              </a:rPr>
              <a:t>单位：安徽省合肥市第四十八中学</a:t>
            </a:r>
            <a:endParaRPr lang="zh-CN" altLang="en-US" sz="2800" b="1" dirty="0">
              <a:solidFill>
                <a:schemeClr val="bg1"/>
              </a:solidFill>
              <a:latin typeface="黑体" charset="-122"/>
              <a:ea typeface="黑体" charset="-122"/>
              <a:cs typeface="黑体" charset="-122"/>
              <a:sym typeface="Calibri" panose="020F0502020204030204" charset="0"/>
            </a:endParaRPr>
          </a:p>
        </p:txBody>
      </p:sp>
      <p:sp>
        <p:nvSpPr>
          <p:cNvPr id="1048584" name="文本框 22"/>
          <p:cNvSpPr/>
          <p:nvPr/>
        </p:nvSpPr>
        <p:spPr>
          <a:xfrm>
            <a:off x="1859280" y="2371725"/>
            <a:ext cx="8938260" cy="1106805"/>
          </a:xfrm>
          <a:prstGeom prst="rect">
            <a:avLst/>
          </a:prstGeom>
          <a:noFill/>
          <a:ln w="9525">
            <a:noFill/>
          </a:ln>
        </p:spPr>
        <p:txBody>
          <a:bodyPr wrap="square" lIns="91440" tIns="45720" rIns="91440" bIns="45720" anchor="t">
            <a:spAutoFit/>
          </a:bodyPr>
          <a:p>
            <a:pPr algn="ctr">
              <a:lnSpc>
                <a:spcPct val="150000"/>
              </a:lnSpc>
            </a:pPr>
            <a:r>
              <a:rPr lang="en-US" altLang="zh-CN" sz="4400" b="1" dirty="0">
                <a:solidFill>
                  <a:schemeClr val="bg1"/>
                </a:solidFill>
                <a:latin typeface="黑体" charset="-122"/>
                <a:ea typeface="黑体" charset="-122"/>
                <a:cs typeface="黑体" charset="-122"/>
                <a:sym typeface="微软雅黑" pitchFamily="34" charset="-122"/>
              </a:rPr>
              <a:t>“</a:t>
            </a:r>
            <a:r>
              <a:rPr lang="zh-CN" altLang="en-US" sz="4400" b="1" dirty="0">
                <a:solidFill>
                  <a:schemeClr val="bg1"/>
                </a:solidFill>
                <a:latin typeface="黑体" charset="-122"/>
                <a:ea typeface="黑体" charset="-122"/>
                <a:cs typeface="黑体" charset="-122"/>
                <a:sym typeface="微软雅黑" pitchFamily="34" charset="-122"/>
              </a:rPr>
              <a:t>涉险滩</a:t>
            </a:r>
            <a:r>
              <a:rPr lang="en-US" altLang="zh-CN" sz="4400" b="1" dirty="0">
                <a:solidFill>
                  <a:schemeClr val="bg1"/>
                </a:solidFill>
                <a:latin typeface="黑体" charset="-122"/>
                <a:ea typeface="黑体" charset="-122"/>
                <a:cs typeface="黑体" charset="-122"/>
                <a:sym typeface="微软雅黑" pitchFamily="34" charset="-122"/>
              </a:rPr>
              <a:t>”</a:t>
            </a:r>
            <a:r>
              <a:rPr lang="zh-CN" altLang="en-US" sz="4400" b="1" dirty="0">
                <a:solidFill>
                  <a:schemeClr val="bg1"/>
                </a:solidFill>
                <a:latin typeface="黑体" charset="-122"/>
                <a:ea typeface="黑体" charset="-122"/>
                <a:cs typeface="黑体" charset="-122"/>
                <a:sym typeface="微软雅黑" pitchFamily="34" charset="-122"/>
              </a:rPr>
              <a:t>与</a:t>
            </a:r>
            <a:r>
              <a:rPr lang="en-US" altLang="zh-CN" sz="4400" b="1" dirty="0">
                <a:solidFill>
                  <a:schemeClr val="bg1"/>
                </a:solidFill>
                <a:latin typeface="黑体" charset="-122"/>
                <a:ea typeface="黑体" charset="-122"/>
                <a:cs typeface="黑体" charset="-122"/>
                <a:sym typeface="微软雅黑" pitchFamily="34" charset="-122"/>
              </a:rPr>
              <a:t>“</a:t>
            </a:r>
            <a:r>
              <a:rPr lang="zh-CN" altLang="en-US" sz="4400" b="1" dirty="0">
                <a:solidFill>
                  <a:schemeClr val="bg1"/>
                </a:solidFill>
                <a:latin typeface="黑体" charset="-122"/>
                <a:ea typeface="黑体" charset="-122"/>
                <a:cs typeface="黑体" charset="-122"/>
                <a:sym typeface="微软雅黑" pitchFamily="34" charset="-122"/>
              </a:rPr>
              <a:t>啃硬骨头</a:t>
            </a:r>
            <a:r>
              <a:rPr lang="en-US" altLang="zh-CN" sz="4400" b="1" dirty="0">
                <a:solidFill>
                  <a:schemeClr val="bg1"/>
                </a:solidFill>
                <a:latin typeface="黑体" charset="-122"/>
                <a:ea typeface="黑体" charset="-122"/>
                <a:cs typeface="黑体" charset="-122"/>
                <a:sym typeface="微软雅黑" pitchFamily="34" charset="-122"/>
              </a:rPr>
              <a:t>”</a:t>
            </a:r>
            <a:endParaRPr lang="zh-CN" altLang="en-US" sz="4400" b="1" dirty="0">
              <a:solidFill>
                <a:schemeClr val="bg1"/>
              </a:solidFill>
              <a:latin typeface="黑体" charset="-122"/>
              <a:ea typeface="黑体" charset="-122"/>
              <a:cs typeface="黑体" charset="-122"/>
              <a:sym typeface="微软雅黑" pitchFamily="34" charset="-122"/>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一、素养本位下的课程定位</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4" name="AutoShape 5"/>
          <p:cNvSpPr/>
          <p:nvPr>
            <p:custDataLst>
              <p:tags r:id="rId1"/>
            </p:custDataLst>
          </p:nvPr>
        </p:nvSpPr>
        <p:spPr bwMode="gray">
          <a:xfrm>
            <a:off x="937895" y="1889125"/>
            <a:ext cx="4566920" cy="1099820"/>
          </a:xfrm>
          <a:prstGeom prst="roundRect">
            <a:avLst>
              <a:gd name="adj" fmla="val 11921"/>
            </a:avLst>
          </a:prstGeom>
          <a:solidFill>
            <a:srgbClr val="5C83A4"/>
          </a:solidFill>
          <a:ln w="25400">
            <a:solidFill>
              <a:srgbClr val="FEFEFE"/>
            </a:solidFill>
            <a:round/>
          </a:ln>
          <a:effectLst>
            <a:outerShdw dist="53882" dir="2700000" algn="ctr" rotWithShape="0">
              <a:srgbClr val="000000">
                <a:alpha val="50000"/>
              </a:srgbClr>
            </a:outerShdw>
          </a:effectLst>
        </p:spPr>
        <p:txBody>
          <a:bodyPr wrap="none" anchor="ctr"/>
          <a:p>
            <a:pPr>
              <a:defRPr/>
            </a:pPr>
            <a:endParaRPr lang="zh-CN" altLang="en-US" sz="2400">
              <a:solidFill>
                <a:prstClr val="black"/>
              </a:solidFill>
              <a:latin typeface="微软雅黑" pitchFamily="34" charset="-122"/>
              <a:ea typeface="微软雅黑" pitchFamily="34" charset="-122"/>
            </a:endParaRPr>
          </a:p>
        </p:txBody>
      </p:sp>
      <p:sp>
        <p:nvSpPr>
          <p:cNvPr id="12" name="AutoShape 7"/>
          <p:cNvSpPr/>
          <p:nvPr>
            <p:custDataLst>
              <p:tags r:id="rId2"/>
            </p:custDataLst>
          </p:nvPr>
        </p:nvSpPr>
        <p:spPr bwMode="gray">
          <a:xfrm>
            <a:off x="937895" y="3363595"/>
            <a:ext cx="4570730" cy="1099820"/>
          </a:xfrm>
          <a:prstGeom prst="roundRect">
            <a:avLst>
              <a:gd name="adj" fmla="val 11921"/>
            </a:avLst>
          </a:prstGeom>
          <a:solidFill>
            <a:srgbClr val="5C83A4"/>
          </a:solidFill>
          <a:ln w="25400">
            <a:solidFill>
              <a:srgbClr val="FEFEFE"/>
            </a:solidFill>
            <a:round/>
          </a:ln>
          <a:effectLst>
            <a:outerShdw dist="53882" dir="2700000" algn="ctr" rotWithShape="0">
              <a:srgbClr val="000000">
                <a:alpha val="50000"/>
              </a:srgbClr>
            </a:outerShdw>
          </a:effectLst>
        </p:spPr>
        <p:txBody>
          <a:bodyPr wrap="none" anchor="ctr"/>
          <a:p>
            <a:pPr>
              <a:defRPr/>
            </a:pPr>
            <a:endParaRPr lang="zh-CN" altLang="en-US" sz="2400">
              <a:solidFill>
                <a:prstClr val="black"/>
              </a:solidFill>
              <a:latin typeface="微软雅黑" pitchFamily="34" charset="-122"/>
              <a:ea typeface="微软雅黑" pitchFamily="34" charset="-122"/>
            </a:endParaRPr>
          </a:p>
        </p:txBody>
      </p:sp>
      <p:sp>
        <p:nvSpPr>
          <p:cNvPr id="22" name="AutoShape 9"/>
          <p:cNvSpPr/>
          <p:nvPr>
            <p:custDataLst>
              <p:tags r:id="rId3"/>
            </p:custDataLst>
          </p:nvPr>
        </p:nvSpPr>
        <p:spPr bwMode="gray">
          <a:xfrm>
            <a:off x="946785" y="4864735"/>
            <a:ext cx="4566285" cy="1076960"/>
          </a:xfrm>
          <a:prstGeom prst="roundRect">
            <a:avLst>
              <a:gd name="adj" fmla="val 11921"/>
            </a:avLst>
          </a:prstGeom>
          <a:solidFill>
            <a:srgbClr val="5C83A4"/>
          </a:solidFill>
          <a:ln w="25400">
            <a:solidFill>
              <a:srgbClr val="FEFEFE"/>
            </a:solidFill>
            <a:round/>
          </a:ln>
          <a:effectLst>
            <a:outerShdw dist="53882" dir="2700000" algn="ctr" rotWithShape="0">
              <a:srgbClr val="000000">
                <a:alpha val="50000"/>
              </a:srgbClr>
            </a:outerShdw>
          </a:effectLst>
        </p:spPr>
        <p:txBody>
          <a:bodyPr wrap="none" anchor="ctr"/>
          <a:p>
            <a:pPr>
              <a:defRPr/>
            </a:pPr>
            <a:endParaRPr lang="zh-CN" altLang="en-US" sz="2400">
              <a:solidFill>
                <a:schemeClr val="bg1"/>
              </a:solidFill>
              <a:latin typeface="微软雅黑" pitchFamily="34" charset="-122"/>
              <a:ea typeface="微软雅黑" pitchFamily="34" charset="-122"/>
            </a:endParaRPr>
          </a:p>
        </p:txBody>
      </p:sp>
      <p:sp>
        <p:nvSpPr>
          <p:cNvPr id="24" name="Rectangle 48"/>
          <p:cNvSpPr/>
          <p:nvPr>
            <p:custDataLst>
              <p:tags r:id="rId4"/>
            </p:custDataLst>
          </p:nvPr>
        </p:nvSpPr>
        <p:spPr bwMode="white">
          <a:xfrm>
            <a:off x="776639" y="2039041"/>
            <a:ext cx="4567767" cy="681990"/>
          </a:xfrm>
          <a:prstGeom prst="rect">
            <a:avLst/>
          </a:prstGeom>
          <a:noFill/>
          <a:ln w="9525">
            <a:noFill/>
            <a:miter lim="800000"/>
          </a:ln>
        </p:spPr>
        <p:txBody>
          <a:bodyPr>
            <a:spAutoFit/>
          </a:bodyPr>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3200" b="0" i="0" u="none" strike="noStrike" kern="0" cap="none" spc="0" normalizeH="0" baseline="0" noProof="0" dirty="0">
                <a:ln>
                  <a:noFill/>
                </a:ln>
                <a:solidFill>
                  <a:prstClr val="white"/>
                </a:solidFill>
                <a:effectLst/>
                <a:uLnTx/>
                <a:uFillTx/>
                <a:latin typeface="微软雅黑" pitchFamily="34" charset="-122"/>
                <a:ea typeface="微软雅黑" pitchFamily="34" charset="-122"/>
              </a:rPr>
              <a:t>议题式教学法</a:t>
            </a:r>
            <a:endParaRPr kumimoji="0" lang="zh-CN" altLang="en-US" sz="32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25" name="Rectangle 48"/>
          <p:cNvSpPr/>
          <p:nvPr>
            <p:custDataLst>
              <p:tags r:id="rId5"/>
            </p:custDataLst>
          </p:nvPr>
        </p:nvSpPr>
        <p:spPr bwMode="white">
          <a:xfrm>
            <a:off x="776639" y="3480685"/>
            <a:ext cx="4567767" cy="1076960"/>
          </a:xfrm>
          <a:prstGeom prst="rect">
            <a:avLst/>
          </a:prstGeom>
          <a:noFill/>
          <a:ln w="9525">
            <a:noFill/>
            <a:miter lim="800000"/>
          </a:ln>
        </p:spPr>
        <p:txBody>
          <a:bodyPr>
            <a:spAutoFit/>
          </a:bodyPr>
          <a:p>
            <a:pPr marL="0" marR="0" lvl="0" indent="0" algn="ctr" defTabSz="914400" eaLnBrk="1" fontAlgn="auto" latinLnBrk="0" hangingPunct="1">
              <a:lnSpc>
                <a:spcPct val="120000"/>
              </a:lnSpc>
              <a:spcBef>
                <a:spcPts val="0"/>
              </a:spcBef>
              <a:spcAft>
                <a:spcPts val="0"/>
              </a:spcAft>
              <a:buClrTx/>
              <a:buSzTx/>
              <a:buFontTx/>
              <a:buNone/>
              <a:defRPr/>
            </a:pPr>
            <a:r>
              <a:rPr lang="zh-CN" altLang="en-US" sz="3200" kern="0" noProof="0" dirty="0">
                <a:ln>
                  <a:noFill/>
                </a:ln>
                <a:solidFill>
                  <a:prstClr val="white"/>
                </a:solidFill>
                <a:effectLst/>
                <a:uLnTx/>
                <a:uFillTx/>
                <a:latin typeface="微软雅黑" pitchFamily="34" charset="-122"/>
                <a:ea typeface="微软雅黑" pitchFamily="34" charset="-122"/>
                <a:sym typeface="+mn-ea"/>
              </a:rPr>
              <a:t>体验式教学法</a:t>
            </a:r>
            <a:endParaRPr kumimoji="0" lang="zh-CN" altLang="en-US" sz="2135"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2135"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26" name="Rectangle 48"/>
          <p:cNvSpPr/>
          <p:nvPr>
            <p:custDataLst>
              <p:tags r:id="rId6"/>
            </p:custDataLst>
          </p:nvPr>
        </p:nvSpPr>
        <p:spPr bwMode="white">
          <a:xfrm>
            <a:off x="748699" y="4988820"/>
            <a:ext cx="4567767" cy="681990"/>
          </a:xfrm>
          <a:prstGeom prst="rect">
            <a:avLst/>
          </a:prstGeom>
          <a:noFill/>
          <a:ln w="9525">
            <a:noFill/>
            <a:miter lim="800000"/>
          </a:ln>
        </p:spPr>
        <p:txBody>
          <a:bodyPr>
            <a:spAutoFit/>
          </a:bodyPr>
          <a:p>
            <a:pPr marL="0" marR="0" lvl="0" algn="ctr" defTabSz="914400" eaLnBrk="1" fontAlgn="auto" latinLnBrk="0" hangingPunct="1">
              <a:lnSpc>
                <a:spcPct val="120000"/>
              </a:lnSpc>
              <a:spcBef>
                <a:spcPts val="0"/>
              </a:spcBef>
              <a:spcAft>
                <a:spcPts val="0"/>
              </a:spcAft>
              <a:buClrTx/>
              <a:buSzTx/>
              <a:buFontTx/>
              <a:buNone/>
              <a:defRPr/>
            </a:pPr>
            <a:r>
              <a:rPr lang="zh-CN" altLang="en-US" sz="3200" kern="0" noProof="0" dirty="0">
                <a:ln>
                  <a:noFill/>
                </a:ln>
                <a:solidFill>
                  <a:prstClr val="white"/>
                </a:solidFill>
                <a:effectLst/>
                <a:uLnTx/>
                <a:uFillTx/>
                <a:latin typeface="微软雅黑" pitchFamily="34" charset="-122"/>
                <a:ea typeface="微软雅黑" pitchFamily="34" charset="-122"/>
                <a:sym typeface="+mn-ea"/>
              </a:rPr>
              <a:t>案例式教学法</a:t>
            </a:r>
            <a:endParaRPr kumimoji="0" lang="zh-CN" altLang="en-US" sz="3200" b="0" i="0" u="none" strike="noStrike" kern="0" cap="none" spc="0" normalizeH="0" baseline="0" noProof="0" dirty="0">
              <a:ln>
                <a:noFill/>
              </a:ln>
              <a:solidFill>
                <a:prstClr val="white"/>
              </a:solidFill>
              <a:effectLst/>
              <a:uLnTx/>
              <a:uFillTx/>
              <a:latin typeface="微软雅黑" pitchFamily="34" charset="-122"/>
              <a:ea typeface="微软雅黑" pitchFamily="34" charset="-122"/>
              <a:sym typeface="+mn-ea"/>
            </a:endParaRPr>
          </a:p>
        </p:txBody>
      </p:sp>
      <p:pic>
        <p:nvPicPr>
          <p:cNvPr id="2" name="图片 1" descr="微信图片_20250521175658"/>
          <p:cNvPicPr>
            <a:picLocks noChangeAspect="1"/>
          </p:cNvPicPr>
          <p:nvPr/>
        </p:nvPicPr>
        <p:blipFill>
          <a:blip r:embed="rId7"/>
          <a:stretch>
            <a:fillRect/>
          </a:stretch>
        </p:blipFill>
        <p:spPr>
          <a:xfrm>
            <a:off x="6199505" y="2469515"/>
            <a:ext cx="5269865" cy="2961640"/>
          </a:xfrm>
          <a:prstGeom prst="rect">
            <a:avLst/>
          </a:prstGeom>
        </p:spPr>
      </p:pic>
      <p:sp>
        <p:nvSpPr>
          <p:cNvPr id="3" name="文本框 3"/>
          <p:cNvSpPr txBox="1"/>
          <p:nvPr/>
        </p:nvSpPr>
        <p:spPr>
          <a:xfrm>
            <a:off x="9129395" y="545465"/>
            <a:ext cx="2515235" cy="368300"/>
          </a:xfrm>
          <a:prstGeom prst="rect">
            <a:avLst/>
          </a:prstGeom>
          <a:noFill/>
        </p:spPr>
        <p:txBody>
          <a:bodyPr wrap="square" rtlCol="0">
            <a:spAutoFit/>
          </a:bodyPr>
          <a:p>
            <a:pPr algn="r"/>
            <a:r>
              <a:rPr lang="zh-CN" altLang="en-US" b="1" dirty="0">
                <a:solidFill>
                  <a:schemeClr val="bg1"/>
                </a:solidFill>
                <a:latin typeface="微软雅黑" pitchFamily="34" charset="-122"/>
                <a:ea typeface="微软雅黑" pitchFamily="34" charset="-122"/>
                <a:cs typeface="微软雅黑" pitchFamily="34" charset="-122"/>
              </a:rPr>
              <a:t>教学方法</a:t>
            </a:r>
            <a:endParaRPr lang="zh-CN" altLang="en-US" b="1" dirty="0">
              <a:solidFill>
                <a:schemeClr val="bg1"/>
              </a:solidFill>
              <a:latin typeface="微软雅黑" pitchFamily="34" charset="-122"/>
              <a:ea typeface="微软雅黑" pitchFamily="34" charset="-122"/>
              <a:cs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6" name="矩形 5"/>
          <p:cNvSpPr/>
          <p:nvPr/>
        </p:nvSpPr>
        <p:spPr>
          <a:xfrm>
            <a:off x="712470" y="2013585"/>
            <a:ext cx="10676255" cy="13601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just" defTabSz="266700">
              <a:lnSpc>
                <a:spcPct val="150000"/>
              </a:lnSpc>
              <a:spcBef>
                <a:spcPct val="0"/>
              </a:spcBef>
              <a:spcAft>
                <a:spcPct val="0"/>
              </a:spcAft>
            </a:pPr>
            <a:r>
              <a:rPr lang="zh-CN" altLang="en-US" sz="2800">
                <a:solidFill>
                  <a:schemeClr val="tx1"/>
                </a:solidFill>
                <a:latin typeface="微软雅黑" pitchFamily="34" charset="-122"/>
                <a:ea typeface="微软雅黑" pitchFamily="34" charset="-122"/>
                <a:cs typeface="微软雅黑" pitchFamily="34" charset="-122"/>
                <a:sym typeface="+mn-ea"/>
              </a:rPr>
              <a:t>小组合作</a:t>
            </a:r>
            <a:r>
              <a:rPr lang="en-US" altLang="zh-CN" sz="2800">
                <a:solidFill>
                  <a:schemeClr val="tx1"/>
                </a:solidFill>
                <a:latin typeface="微软雅黑" pitchFamily="34" charset="-122"/>
                <a:ea typeface="微软雅黑" pitchFamily="34" charset="-122"/>
                <a:cs typeface="微软雅黑" pitchFamily="34" charset="-122"/>
                <a:sym typeface="+mn-ea"/>
              </a:rPr>
              <a:t>，</a:t>
            </a:r>
            <a:r>
              <a:rPr lang="zh-CN" altLang="en-US" sz="2800">
                <a:solidFill>
                  <a:schemeClr val="tx1"/>
                </a:solidFill>
                <a:latin typeface="微软雅黑" pitchFamily="34" charset="-122"/>
                <a:ea typeface="微软雅黑" pitchFamily="34" charset="-122"/>
                <a:cs typeface="微软雅黑" pitchFamily="34" charset="-122"/>
                <a:sym typeface="+mn-ea"/>
              </a:rPr>
              <a:t>以“合肥的改革开放历程”为主题搜集并整理资料，制作合肥改革开放档案袋。</a:t>
            </a:r>
            <a:endParaRPr lang="zh-CN" altLang="en-US" sz="2800">
              <a:solidFill>
                <a:schemeClr val="tx1"/>
              </a:solidFill>
              <a:latin typeface="微软雅黑" pitchFamily="34" charset="-122"/>
              <a:ea typeface="微软雅黑" pitchFamily="34" charset="-122"/>
              <a:cs typeface="微软雅黑" pitchFamily="34" charset="-122"/>
              <a:sym typeface="+mn-ea"/>
            </a:endParaRPr>
          </a:p>
        </p:txBody>
      </p:sp>
      <p:sp>
        <p:nvSpPr>
          <p:cNvPr id="7" name="矩形 6"/>
          <p:cNvSpPr/>
          <p:nvPr/>
        </p:nvSpPr>
        <p:spPr>
          <a:xfrm>
            <a:off x="712470" y="4021455"/>
            <a:ext cx="10676255" cy="1276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20000"/>
              </a:lnSpc>
            </a:pPr>
            <a:r>
              <a:rPr lang="zh-CN" altLang="en-US" sz="2800">
                <a:solidFill>
                  <a:schemeClr val="bg1"/>
                </a:solidFill>
                <a:latin typeface="微软雅黑" pitchFamily="34" charset="-122"/>
                <a:ea typeface="微软雅黑" pitchFamily="34" charset="-122"/>
                <a:sym typeface="+mn-ea"/>
              </a:rPr>
              <a:t>设计意图</a:t>
            </a:r>
            <a:r>
              <a:rPr lang="en-US" altLang="zh-CN" sz="2800">
                <a:solidFill>
                  <a:schemeClr val="bg1"/>
                </a:solidFill>
                <a:latin typeface="微软雅黑" pitchFamily="34" charset="-122"/>
                <a:ea typeface="微软雅黑" pitchFamily="34" charset="-122"/>
                <a:sym typeface="+mn-ea"/>
              </a:rPr>
              <a:t>：</a:t>
            </a:r>
            <a:r>
              <a:rPr lang="zh-CN" altLang="en-US" sz="2800">
                <a:solidFill>
                  <a:schemeClr val="bg1"/>
                </a:solidFill>
                <a:latin typeface="微软雅黑" pitchFamily="34" charset="-122"/>
                <a:ea typeface="微软雅黑" pitchFamily="34" charset="-122"/>
                <a:sym typeface="+mn-ea"/>
              </a:rPr>
              <a:t>了解改革开放的历程，破解历史认知碎片化问题，为本课学习奠定认知基础。</a:t>
            </a:r>
            <a:endParaRPr lang="zh-CN" altLang="en-US" sz="2800">
              <a:solidFill>
                <a:schemeClr val="bg1"/>
              </a:solidFill>
              <a:latin typeface="微软雅黑" pitchFamily="34" charset="-122"/>
              <a:ea typeface="微软雅黑" pitchFamily="34" charset="-122"/>
              <a:sym typeface="+mn-ea"/>
            </a:endParaRPr>
          </a:p>
        </p:txBody>
      </p:sp>
      <p:sp>
        <p:nvSpPr>
          <p:cNvPr id="15" name="矩形 14"/>
          <p:cNvSpPr/>
          <p:nvPr/>
        </p:nvSpPr>
        <p:spPr>
          <a:xfrm>
            <a:off x="13970" y="6386195"/>
            <a:ext cx="12192635" cy="483870"/>
          </a:xfrm>
          <a:prstGeom prst="rect">
            <a:avLst/>
          </a:prstGeom>
          <a:solidFill>
            <a:srgbClr val="1C488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latin typeface="微软雅黑" pitchFamily="34" charset="-122"/>
              <a:ea typeface="微软雅黑" pitchFamily="34" charset="-122"/>
            </a:endParaRPr>
          </a:p>
        </p:txBody>
      </p:sp>
      <p:sp>
        <p:nvSpPr>
          <p:cNvPr id="16" name="矩形 15"/>
          <p:cNvSpPr/>
          <p:nvPr/>
        </p:nvSpPr>
        <p:spPr>
          <a:xfrm>
            <a:off x="10160" y="6363970"/>
            <a:ext cx="1727835" cy="51117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微软雅黑" pitchFamily="34" charset="-122"/>
                <a:ea typeface="微软雅黑" pitchFamily="34" charset="-122"/>
              </a:rPr>
              <a:t>课前任务</a:t>
            </a:r>
            <a:endParaRPr lang="zh-CN" altLang="en-US" sz="2400">
              <a:solidFill>
                <a:schemeClr val="tx1"/>
              </a:solidFill>
              <a:latin typeface="微软雅黑" pitchFamily="34" charset="-122"/>
              <a:ea typeface="微软雅黑" pitchFamily="34" charset="-122"/>
            </a:endParaRPr>
          </a:p>
        </p:txBody>
      </p:sp>
      <p:sp>
        <p:nvSpPr>
          <p:cNvPr id="17" name="矩形 16"/>
          <p:cNvSpPr/>
          <p:nvPr/>
        </p:nvSpPr>
        <p:spPr>
          <a:xfrm>
            <a:off x="1737995" y="637413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导入</a:t>
            </a:r>
            <a:endParaRPr lang="zh-CN" altLang="en-US" sz="2400">
              <a:solidFill>
                <a:schemeClr val="bg1"/>
              </a:solidFill>
              <a:latin typeface="微软雅黑" pitchFamily="34" charset="-122"/>
              <a:ea typeface="微软雅黑" pitchFamily="34" charset="-122"/>
            </a:endParaRPr>
          </a:p>
        </p:txBody>
      </p:sp>
      <p:sp>
        <p:nvSpPr>
          <p:cNvPr id="18" name="矩形 17"/>
          <p:cNvSpPr/>
          <p:nvPr/>
        </p:nvSpPr>
        <p:spPr>
          <a:xfrm>
            <a:off x="3465830" y="637540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子议题一</a:t>
            </a:r>
            <a:endParaRPr lang="zh-CN" altLang="en-US" sz="2400">
              <a:solidFill>
                <a:schemeClr val="bg1"/>
              </a:solidFill>
              <a:latin typeface="微软雅黑" pitchFamily="34" charset="-122"/>
              <a:ea typeface="微软雅黑" pitchFamily="34" charset="-122"/>
            </a:endParaRPr>
          </a:p>
        </p:txBody>
      </p:sp>
      <p:sp>
        <p:nvSpPr>
          <p:cNvPr id="19" name="矩形 18"/>
          <p:cNvSpPr/>
          <p:nvPr/>
        </p:nvSpPr>
        <p:spPr>
          <a:xfrm>
            <a:off x="5193665" y="6384925"/>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子议题二</a:t>
            </a:r>
            <a:endParaRPr lang="zh-CN" altLang="en-US" sz="2400">
              <a:solidFill>
                <a:schemeClr val="bg1"/>
              </a:solidFill>
              <a:latin typeface="微软雅黑" pitchFamily="34" charset="-122"/>
              <a:ea typeface="微软雅黑" pitchFamily="34" charset="-122"/>
            </a:endParaRPr>
          </a:p>
        </p:txBody>
      </p:sp>
      <p:sp>
        <p:nvSpPr>
          <p:cNvPr id="21" name="矩形 20"/>
          <p:cNvSpPr/>
          <p:nvPr/>
        </p:nvSpPr>
        <p:spPr>
          <a:xfrm>
            <a:off x="8658225" y="6382385"/>
            <a:ext cx="175577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小结</a:t>
            </a:r>
            <a:endParaRPr lang="zh-CN" altLang="en-US" sz="2400">
              <a:solidFill>
                <a:schemeClr val="bg1"/>
              </a:solidFill>
              <a:latin typeface="微软雅黑" pitchFamily="34" charset="-122"/>
              <a:ea typeface="微软雅黑" pitchFamily="34" charset="-122"/>
            </a:endParaRPr>
          </a:p>
        </p:txBody>
      </p:sp>
      <p:sp>
        <p:nvSpPr>
          <p:cNvPr id="20" name="矩形 19"/>
          <p:cNvSpPr/>
          <p:nvPr/>
        </p:nvSpPr>
        <p:spPr>
          <a:xfrm>
            <a:off x="6921500" y="6384925"/>
            <a:ext cx="1742440"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子议题三</a:t>
            </a:r>
            <a:endParaRPr lang="zh-CN" altLang="en-US" sz="2400">
              <a:solidFill>
                <a:schemeClr val="bg1"/>
              </a:solidFill>
              <a:latin typeface="微软雅黑" pitchFamily="34" charset="-122"/>
              <a:ea typeface="微软雅黑" pitchFamily="34" charset="-122"/>
            </a:endParaRPr>
          </a:p>
        </p:txBody>
      </p:sp>
      <p:sp>
        <p:nvSpPr>
          <p:cNvPr id="3" name="矩形 2"/>
          <p:cNvSpPr/>
          <p:nvPr/>
        </p:nvSpPr>
        <p:spPr>
          <a:xfrm>
            <a:off x="10408920" y="6382385"/>
            <a:ext cx="180911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课后作业</a:t>
            </a:r>
            <a:endParaRPr lang="zh-CN" altLang="en-US" sz="240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7" name="矩形 6"/>
          <p:cNvSpPr/>
          <p:nvPr/>
        </p:nvSpPr>
        <p:spPr>
          <a:xfrm>
            <a:off x="885825" y="4726305"/>
            <a:ext cx="10420350" cy="966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30000"/>
              </a:lnSpc>
            </a:pPr>
            <a:r>
              <a:rPr lang="zh-CN" altLang="en-US" sz="2800">
                <a:solidFill>
                  <a:schemeClr val="bg1"/>
                </a:solidFill>
                <a:latin typeface="微软雅黑" pitchFamily="34" charset="-122"/>
                <a:ea typeface="微软雅黑" pitchFamily="34" charset="-122"/>
                <a:sym typeface="+mn-ea"/>
              </a:rPr>
              <a:t>设计意图</a:t>
            </a:r>
            <a:r>
              <a:rPr lang="en-US" altLang="zh-CN" sz="2800">
                <a:solidFill>
                  <a:schemeClr val="bg1"/>
                </a:solidFill>
                <a:latin typeface="微软雅黑" pitchFamily="34" charset="-122"/>
                <a:ea typeface="微软雅黑" pitchFamily="34" charset="-122"/>
                <a:sym typeface="+mn-ea"/>
              </a:rPr>
              <a:t>：</a:t>
            </a:r>
            <a:r>
              <a:rPr lang="zh-CN" altLang="en-US" sz="2800">
                <a:solidFill>
                  <a:schemeClr val="bg1"/>
                </a:solidFill>
                <a:latin typeface="微软雅黑" pitchFamily="34" charset="-122"/>
                <a:ea typeface="微软雅黑" pitchFamily="34" charset="-122"/>
                <a:sym typeface="+mn-ea"/>
              </a:rPr>
              <a:t>以家乡素材创设情境，突显乡土特色，设疑激趣。</a:t>
            </a:r>
            <a:endParaRPr lang="zh-CN" altLang="en-US" sz="2800">
              <a:solidFill>
                <a:schemeClr val="bg1"/>
              </a:solidFill>
              <a:latin typeface="微软雅黑" pitchFamily="34" charset="-122"/>
              <a:ea typeface="微软雅黑" pitchFamily="34" charset="-122"/>
              <a:sym typeface="+mn-ea"/>
            </a:endParaRPr>
          </a:p>
        </p:txBody>
      </p:sp>
      <p:sp>
        <p:nvSpPr>
          <p:cNvPr id="3" name="文本框 2"/>
          <p:cNvSpPr txBox="1"/>
          <p:nvPr/>
        </p:nvSpPr>
        <p:spPr>
          <a:xfrm>
            <a:off x="1737360" y="981710"/>
            <a:ext cx="4204335" cy="2749550"/>
          </a:xfrm>
          <a:prstGeom prst="rect">
            <a:avLst/>
          </a:prstGeom>
          <a:noFill/>
        </p:spPr>
        <p:txBody>
          <a:bodyPr wrap="square" rtlCol="0" anchor="t">
            <a:spAutoFit/>
          </a:bodyPr>
          <a:p>
            <a:pPr marL="0" indent="0" algn="l" defTabSz="266700">
              <a:lnSpc>
                <a:spcPct val="180000"/>
              </a:lnSpc>
              <a:spcBef>
                <a:spcPct val="0"/>
              </a:spcBef>
              <a:spcAft>
                <a:spcPct val="0"/>
              </a:spcAft>
            </a:pPr>
            <a:r>
              <a:rPr lang="en-US" altLang="zh-CN" sz="3200" b="1" dirty="0">
                <a:latin typeface="黑体" charset="-122"/>
                <a:ea typeface="黑体" charset="-122"/>
                <a:cs typeface="黑体" charset="-122"/>
                <a:sym typeface="+mn-ea"/>
              </a:rPr>
              <a:t>“</a:t>
            </a:r>
            <a:r>
              <a:rPr lang="zh-CN" altLang="en-US" sz="3200" b="1" dirty="0">
                <a:latin typeface="黑体" charset="-122"/>
                <a:ea typeface="黑体" charset="-122"/>
                <a:cs typeface="黑体" charset="-122"/>
                <a:sym typeface="+mn-ea"/>
              </a:rPr>
              <a:t>中国最大县城</a:t>
            </a:r>
            <a:r>
              <a:rPr lang="en-US" altLang="zh-CN" sz="3200" b="1" dirty="0">
                <a:latin typeface="黑体" charset="-122"/>
                <a:ea typeface="黑体" charset="-122"/>
                <a:cs typeface="黑体" charset="-122"/>
                <a:sym typeface="+mn-ea"/>
              </a:rPr>
              <a:t>”</a:t>
            </a:r>
            <a:endParaRPr lang="en-US" altLang="zh-CN" sz="3200" b="1" dirty="0">
              <a:latin typeface="黑体" charset="-122"/>
              <a:ea typeface="黑体" charset="-122"/>
              <a:cs typeface="黑体" charset="-122"/>
              <a:sym typeface="+mn-ea"/>
            </a:endParaRPr>
          </a:p>
          <a:p>
            <a:pPr marL="0" indent="0" algn="l" defTabSz="266700">
              <a:lnSpc>
                <a:spcPct val="180000"/>
              </a:lnSpc>
              <a:spcBef>
                <a:spcPct val="0"/>
              </a:spcBef>
              <a:spcAft>
                <a:spcPct val="0"/>
              </a:spcAft>
            </a:pPr>
            <a:r>
              <a:rPr lang="en-US" altLang="zh-CN" sz="3200" b="1" dirty="0">
                <a:latin typeface="黑体" charset="-122"/>
                <a:ea typeface="黑体" charset="-122"/>
                <a:cs typeface="黑体" charset="-122"/>
                <a:sym typeface="+mn-ea"/>
              </a:rPr>
              <a:t>“</a:t>
            </a:r>
            <a:r>
              <a:rPr lang="zh-CN" altLang="en-US" sz="3200" b="1" dirty="0">
                <a:latin typeface="黑体" charset="-122"/>
                <a:ea typeface="黑体" charset="-122"/>
                <a:cs typeface="黑体" charset="-122"/>
                <a:sym typeface="+mn-ea"/>
              </a:rPr>
              <a:t>中国声谷</a:t>
            </a:r>
            <a:r>
              <a:rPr lang="en-US" altLang="zh-CN" sz="3200" b="1" dirty="0">
                <a:latin typeface="黑体" charset="-122"/>
                <a:ea typeface="黑体" charset="-122"/>
                <a:cs typeface="黑体" charset="-122"/>
                <a:sym typeface="+mn-ea"/>
              </a:rPr>
              <a:t>”</a:t>
            </a:r>
            <a:endParaRPr lang="en-US" altLang="zh-CN" sz="3200" b="1" dirty="0">
              <a:latin typeface="黑体" charset="-122"/>
              <a:ea typeface="黑体" charset="-122"/>
              <a:cs typeface="黑体" charset="-122"/>
              <a:sym typeface="+mn-ea"/>
            </a:endParaRPr>
          </a:p>
          <a:p>
            <a:pPr marL="0" indent="0" algn="l" defTabSz="266700">
              <a:lnSpc>
                <a:spcPct val="180000"/>
              </a:lnSpc>
              <a:spcBef>
                <a:spcPct val="0"/>
              </a:spcBef>
              <a:spcAft>
                <a:spcPct val="0"/>
              </a:spcAft>
            </a:pPr>
            <a:r>
              <a:rPr lang="en-US" altLang="zh-CN" sz="3200" b="1" dirty="0">
                <a:latin typeface="黑体" charset="-122"/>
                <a:ea typeface="黑体" charset="-122"/>
                <a:cs typeface="黑体" charset="-122"/>
                <a:sym typeface="+mn-ea"/>
              </a:rPr>
              <a:t>“</a:t>
            </a:r>
            <a:r>
              <a:rPr lang="zh-CN" altLang="en-US" sz="3200" b="1" dirty="0">
                <a:latin typeface="黑体" charset="-122"/>
                <a:ea typeface="黑体" charset="-122"/>
                <a:cs typeface="黑体" charset="-122"/>
                <a:sym typeface="+mn-ea"/>
              </a:rPr>
              <a:t>科技之都</a:t>
            </a:r>
            <a:r>
              <a:rPr lang="en-US" altLang="zh-CN" sz="3200" b="1" dirty="0">
                <a:latin typeface="黑体" charset="-122"/>
                <a:ea typeface="黑体" charset="-122"/>
                <a:cs typeface="黑体" charset="-122"/>
                <a:sym typeface="+mn-ea"/>
              </a:rPr>
              <a:t>”</a:t>
            </a:r>
            <a:endParaRPr lang="en-US" altLang="zh-CN" sz="3200" b="1" dirty="0">
              <a:latin typeface="黑体" charset="-122"/>
              <a:ea typeface="黑体" charset="-122"/>
              <a:cs typeface="黑体" charset="-122"/>
              <a:sym typeface="+mn-ea"/>
            </a:endParaRPr>
          </a:p>
        </p:txBody>
      </p:sp>
      <p:sp>
        <p:nvSpPr>
          <p:cNvPr id="8" name="文本框 7"/>
          <p:cNvSpPr txBox="1"/>
          <p:nvPr/>
        </p:nvSpPr>
        <p:spPr>
          <a:xfrm>
            <a:off x="6694170" y="1800225"/>
            <a:ext cx="2929255" cy="1322070"/>
          </a:xfrm>
          <a:prstGeom prst="rect">
            <a:avLst/>
          </a:prstGeom>
          <a:noFill/>
        </p:spPr>
        <p:txBody>
          <a:bodyPr wrap="square" rtlCol="0">
            <a:spAutoFit/>
          </a:bodyPr>
          <a:p>
            <a:pPr algn="ctr"/>
            <a:r>
              <a:rPr lang="zh-CN" altLang="en-US" sz="8000" b="1">
                <a:solidFill>
                  <a:srgbClr val="1C4885"/>
                </a:solidFill>
                <a:latin typeface="黑体" charset="-122"/>
                <a:ea typeface="黑体" charset="-122"/>
                <a:cs typeface="冬青黑体简体中文 W3" panose="020B0300000000000000" charset="-122"/>
              </a:rPr>
              <a:t>合肥</a:t>
            </a:r>
            <a:endParaRPr lang="zh-CN" altLang="en-US" sz="8000" b="1">
              <a:solidFill>
                <a:srgbClr val="1C4885"/>
              </a:solidFill>
              <a:latin typeface="黑体" charset="-122"/>
              <a:ea typeface="黑体" charset="-122"/>
              <a:cs typeface="冬青黑体简体中文 W3" panose="020B0300000000000000" charset="-122"/>
            </a:endParaRPr>
          </a:p>
        </p:txBody>
      </p:sp>
      <p:sp>
        <p:nvSpPr>
          <p:cNvPr id="4" name="文本框 3"/>
          <p:cNvSpPr txBox="1"/>
          <p:nvPr/>
        </p:nvSpPr>
        <p:spPr>
          <a:xfrm>
            <a:off x="3068320" y="3877310"/>
            <a:ext cx="6055360" cy="583565"/>
          </a:xfrm>
          <a:prstGeom prst="rect">
            <a:avLst/>
          </a:prstGeom>
          <a:noFill/>
        </p:spPr>
        <p:txBody>
          <a:bodyPr wrap="square" rtlCol="0">
            <a:spAutoFit/>
          </a:bodyPr>
          <a:p>
            <a:pPr algn="ctr"/>
            <a:r>
              <a:rPr lang="zh-CN" altLang="en-US" sz="3200" b="1">
                <a:solidFill>
                  <a:schemeClr val="accent1">
                    <a:lumMod val="75000"/>
                  </a:schemeClr>
                </a:solidFill>
                <a:latin typeface="微软雅黑" pitchFamily="34" charset="-122"/>
                <a:ea typeface="微软雅黑" pitchFamily="34" charset="-122"/>
                <a:cs typeface="微软雅黑" pitchFamily="34" charset="-122"/>
              </a:rPr>
              <a:t>主议题</a:t>
            </a:r>
            <a:r>
              <a:rPr lang="en-US" altLang="zh-CN" sz="3200" b="1">
                <a:solidFill>
                  <a:schemeClr val="accent1">
                    <a:lumMod val="75000"/>
                  </a:schemeClr>
                </a:solidFill>
                <a:latin typeface="微软雅黑" pitchFamily="34" charset="-122"/>
                <a:ea typeface="微软雅黑" pitchFamily="34" charset="-122"/>
                <a:cs typeface="微软雅黑" pitchFamily="34" charset="-122"/>
              </a:rPr>
              <a:t>：</a:t>
            </a:r>
            <a:r>
              <a:rPr lang="zh-CN" altLang="en-US" sz="3200" b="1">
                <a:solidFill>
                  <a:schemeClr val="accent1">
                    <a:lumMod val="75000"/>
                  </a:schemeClr>
                </a:solidFill>
                <a:latin typeface="微软雅黑" pitchFamily="34" charset="-122"/>
                <a:ea typeface="微软雅黑" pitchFamily="34" charset="-122"/>
                <a:cs typeface="微软雅黑" pitchFamily="34" charset="-122"/>
              </a:rPr>
              <a:t>潮起江淮</a:t>
            </a:r>
            <a:r>
              <a:rPr lang="en-US" altLang="zh-CN" sz="3200" b="1">
                <a:solidFill>
                  <a:schemeClr val="accent1">
                    <a:lumMod val="75000"/>
                  </a:schemeClr>
                </a:solidFill>
                <a:latin typeface="微软雅黑" pitchFamily="34" charset="-122"/>
                <a:ea typeface="微软雅黑" pitchFamily="34" charset="-122"/>
                <a:cs typeface="微软雅黑" pitchFamily="34" charset="-122"/>
              </a:rPr>
              <a:t> </a:t>
            </a:r>
            <a:r>
              <a:rPr lang="zh-CN" altLang="en-US" sz="3200" b="1">
                <a:solidFill>
                  <a:schemeClr val="accent1">
                    <a:lumMod val="75000"/>
                  </a:schemeClr>
                </a:solidFill>
                <a:latin typeface="微软雅黑" pitchFamily="34" charset="-122"/>
                <a:ea typeface="微软雅黑" pitchFamily="34" charset="-122"/>
                <a:cs typeface="微软雅黑" pitchFamily="34" charset="-122"/>
              </a:rPr>
              <a:t>“肥”跃新天</a:t>
            </a:r>
            <a:endParaRPr lang="zh-CN" altLang="en-US" sz="3200" b="1">
              <a:solidFill>
                <a:schemeClr val="accent1">
                  <a:lumMod val="75000"/>
                </a:schemeClr>
              </a:solidFill>
              <a:latin typeface="微软雅黑" pitchFamily="34" charset="-122"/>
              <a:ea typeface="微软雅黑" pitchFamily="34" charset="-122"/>
              <a:cs typeface="微软雅黑" pitchFamily="34" charset="-122"/>
            </a:endParaRPr>
          </a:p>
        </p:txBody>
      </p:sp>
      <p:sp>
        <p:nvSpPr>
          <p:cNvPr id="15" name="矩形 14"/>
          <p:cNvSpPr/>
          <p:nvPr/>
        </p:nvSpPr>
        <p:spPr>
          <a:xfrm>
            <a:off x="13970" y="6386195"/>
            <a:ext cx="12192635" cy="483870"/>
          </a:xfrm>
          <a:prstGeom prst="rect">
            <a:avLst/>
          </a:prstGeom>
          <a:solidFill>
            <a:srgbClr val="1C488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latin typeface="微软雅黑" pitchFamily="34" charset="-122"/>
              <a:ea typeface="微软雅黑" pitchFamily="34" charset="-122"/>
            </a:endParaRPr>
          </a:p>
        </p:txBody>
      </p:sp>
      <p:sp>
        <p:nvSpPr>
          <p:cNvPr id="16" name="矩形 15"/>
          <p:cNvSpPr/>
          <p:nvPr/>
        </p:nvSpPr>
        <p:spPr>
          <a:xfrm>
            <a:off x="10160" y="6363970"/>
            <a:ext cx="1727835" cy="511175"/>
          </a:xfrm>
          <a:prstGeom prst="rect">
            <a:avLst/>
          </a:prstGeom>
          <a:solidFill>
            <a:srgbClr val="5C8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课前任务</a:t>
            </a:r>
            <a:endParaRPr lang="zh-CN" altLang="en-US" sz="2400">
              <a:solidFill>
                <a:schemeClr val="bg1"/>
              </a:solidFill>
              <a:latin typeface="微软雅黑" pitchFamily="34" charset="-122"/>
              <a:ea typeface="微软雅黑" pitchFamily="34" charset="-122"/>
            </a:endParaRPr>
          </a:p>
        </p:txBody>
      </p:sp>
      <p:sp>
        <p:nvSpPr>
          <p:cNvPr id="17" name="矩形 16"/>
          <p:cNvSpPr/>
          <p:nvPr/>
        </p:nvSpPr>
        <p:spPr>
          <a:xfrm>
            <a:off x="1737995" y="6374130"/>
            <a:ext cx="1727835" cy="483870"/>
          </a:xfrm>
          <a:prstGeom prst="rect">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微软雅黑" pitchFamily="34" charset="-122"/>
                <a:ea typeface="微软雅黑" pitchFamily="34" charset="-122"/>
              </a:rPr>
              <a:t>导入</a:t>
            </a:r>
            <a:endParaRPr lang="zh-CN" altLang="en-US" sz="2400">
              <a:solidFill>
                <a:schemeClr val="tx1"/>
              </a:solidFill>
              <a:latin typeface="微软雅黑" pitchFamily="34" charset="-122"/>
              <a:ea typeface="微软雅黑" pitchFamily="34" charset="-122"/>
            </a:endParaRPr>
          </a:p>
        </p:txBody>
      </p:sp>
      <p:sp>
        <p:nvSpPr>
          <p:cNvPr id="18" name="矩形 17"/>
          <p:cNvSpPr/>
          <p:nvPr/>
        </p:nvSpPr>
        <p:spPr>
          <a:xfrm>
            <a:off x="3465830" y="637540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子议题一</a:t>
            </a:r>
            <a:endParaRPr lang="zh-CN" altLang="en-US" sz="2400">
              <a:solidFill>
                <a:schemeClr val="bg1"/>
              </a:solidFill>
              <a:latin typeface="微软雅黑" pitchFamily="34" charset="-122"/>
              <a:ea typeface="微软雅黑" pitchFamily="34" charset="-122"/>
            </a:endParaRPr>
          </a:p>
        </p:txBody>
      </p:sp>
      <p:sp>
        <p:nvSpPr>
          <p:cNvPr id="19" name="矩形 18"/>
          <p:cNvSpPr/>
          <p:nvPr/>
        </p:nvSpPr>
        <p:spPr>
          <a:xfrm>
            <a:off x="5193665" y="6384925"/>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子议题二</a:t>
            </a:r>
            <a:endParaRPr lang="zh-CN" altLang="en-US" sz="2400">
              <a:solidFill>
                <a:schemeClr val="bg1"/>
              </a:solidFill>
              <a:latin typeface="微软雅黑" pitchFamily="34" charset="-122"/>
              <a:ea typeface="微软雅黑" pitchFamily="34" charset="-122"/>
            </a:endParaRPr>
          </a:p>
        </p:txBody>
      </p:sp>
      <p:sp>
        <p:nvSpPr>
          <p:cNvPr id="21" name="矩形 20"/>
          <p:cNvSpPr/>
          <p:nvPr/>
        </p:nvSpPr>
        <p:spPr>
          <a:xfrm>
            <a:off x="8658225" y="6382385"/>
            <a:ext cx="175577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小结</a:t>
            </a:r>
            <a:endParaRPr lang="zh-CN" altLang="en-US" sz="2400">
              <a:solidFill>
                <a:schemeClr val="bg1"/>
              </a:solidFill>
              <a:latin typeface="微软雅黑" pitchFamily="34" charset="-122"/>
              <a:ea typeface="微软雅黑" pitchFamily="34" charset="-122"/>
            </a:endParaRPr>
          </a:p>
        </p:txBody>
      </p:sp>
      <p:sp>
        <p:nvSpPr>
          <p:cNvPr id="20" name="矩形 19"/>
          <p:cNvSpPr/>
          <p:nvPr/>
        </p:nvSpPr>
        <p:spPr>
          <a:xfrm>
            <a:off x="6921500" y="6384925"/>
            <a:ext cx="1742440"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子议题三</a:t>
            </a:r>
            <a:endParaRPr lang="zh-CN" altLang="en-US" sz="2400">
              <a:solidFill>
                <a:schemeClr val="bg1"/>
              </a:solidFill>
              <a:latin typeface="微软雅黑" pitchFamily="34" charset="-122"/>
              <a:ea typeface="微软雅黑" pitchFamily="34" charset="-122"/>
            </a:endParaRPr>
          </a:p>
        </p:txBody>
      </p:sp>
      <p:sp>
        <p:nvSpPr>
          <p:cNvPr id="5" name="矩形 4"/>
          <p:cNvSpPr/>
          <p:nvPr/>
        </p:nvSpPr>
        <p:spPr>
          <a:xfrm>
            <a:off x="10408920" y="6382385"/>
            <a:ext cx="180911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课后作业</a:t>
            </a:r>
            <a:endParaRPr lang="zh-CN" altLang="en-US" sz="240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6" name="矩形 5"/>
          <p:cNvSpPr/>
          <p:nvPr/>
        </p:nvSpPr>
        <p:spPr>
          <a:xfrm>
            <a:off x="557530" y="1424305"/>
            <a:ext cx="11064875" cy="176974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just" defTabSz="266700">
              <a:lnSpc>
                <a:spcPct val="130000"/>
              </a:lnSpc>
              <a:spcBef>
                <a:spcPct val="0"/>
              </a:spcBef>
              <a:spcAft>
                <a:spcPct val="0"/>
              </a:spcAft>
            </a:pPr>
            <a:r>
              <a:rPr lang="zh-CN" altLang="en-US" sz="2600" b="1" dirty="0">
                <a:solidFill>
                  <a:schemeClr val="tx1"/>
                </a:solidFill>
                <a:latin typeface="微软雅黑" pitchFamily="34" charset="-122"/>
                <a:ea typeface="微软雅黑" pitchFamily="34" charset="-122"/>
                <a:cs typeface="微软雅黑" pitchFamily="34" charset="-122"/>
                <a:sym typeface="+mn-ea"/>
              </a:rPr>
              <a:t>学习任务</a:t>
            </a:r>
            <a:r>
              <a:rPr lang="en-US" altLang="zh-CN" sz="2600" b="1" dirty="0">
                <a:solidFill>
                  <a:schemeClr val="tx1"/>
                </a:solidFill>
                <a:latin typeface="微软雅黑" pitchFamily="34" charset="-122"/>
                <a:ea typeface="微软雅黑" pitchFamily="34" charset="-122"/>
                <a:cs typeface="微软雅黑" pitchFamily="34" charset="-122"/>
                <a:sym typeface="+mn-ea"/>
              </a:rPr>
              <a:t>1：</a:t>
            </a:r>
            <a:endParaRPr lang="en-US" altLang="zh-CN" sz="2600" b="1" dirty="0">
              <a:solidFill>
                <a:schemeClr val="tx1"/>
              </a:solidFill>
              <a:latin typeface="微软雅黑" pitchFamily="34" charset="-122"/>
              <a:ea typeface="微软雅黑" pitchFamily="34" charset="-122"/>
              <a:cs typeface="微软雅黑" pitchFamily="34" charset="-122"/>
              <a:sym typeface="+mn-ea"/>
            </a:endParaRPr>
          </a:p>
          <a:p>
            <a:pPr marL="0" indent="0" algn="just" defTabSz="266700">
              <a:lnSpc>
                <a:spcPct val="130000"/>
              </a:lnSpc>
              <a:spcBef>
                <a:spcPct val="0"/>
              </a:spcBef>
              <a:spcAft>
                <a:spcPct val="0"/>
              </a:spcAft>
            </a:pPr>
            <a:r>
              <a:rPr lang="en-US" altLang="zh-CN" sz="2600" dirty="0">
                <a:solidFill>
                  <a:schemeClr val="tx1"/>
                </a:solidFill>
                <a:latin typeface="微软雅黑" pitchFamily="34" charset="-122"/>
                <a:ea typeface="微软雅黑" pitchFamily="34" charset="-122"/>
                <a:cs typeface="微软雅黑" pitchFamily="34" charset="-122"/>
                <a:sym typeface="+mn-ea"/>
              </a:rPr>
              <a:t>（1）</a:t>
            </a:r>
            <a:r>
              <a:rPr lang="zh-CN" altLang="en-US" sz="2600" dirty="0">
                <a:solidFill>
                  <a:schemeClr val="tx1"/>
                </a:solidFill>
                <a:latin typeface="微软雅黑" pitchFamily="34" charset="-122"/>
                <a:ea typeface="微软雅黑" pitchFamily="34" charset="-122"/>
                <a:cs typeface="微软雅黑" pitchFamily="34" charset="-122"/>
                <a:sym typeface="+mn-ea"/>
              </a:rPr>
              <a:t>选取代表</a:t>
            </a:r>
            <a:r>
              <a:rPr lang="en-US" altLang="zh-CN" sz="2600" dirty="0">
                <a:solidFill>
                  <a:schemeClr val="tx1"/>
                </a:solidFill>
                <a:latin typeface="微软雅黑" pitchFamily="34" charset="-122"/>
                <a:ea typeface="微软雅黑" pitchFamily="34" charset="-122"/>
                <a:cs typeface="微软雅黑" pitchFamily="34" charset="-122"/>
                <a:sym typeface="+mn-ea"/>
              </a:rPr>
              <a:t>，</a:t>
            </a:r>
            <a:r>
              <a:rPr lang="zh-CN" altLang="en-US" sz="2600" dirty="0">
                <a:solidFill>
                  <a:schemeClr val="tx1"/>
                </a:solidFill>
                <a:latin typeface="微软雅黑" pitchFamily="34" charset="-122"/>
                <a:ea typeface="微软雅黑" pitchFamily="34" charset="-122"/>
                <a:cs typeface="微软雅黑" pitchFamily="34" charset="-122"/>
                <a:sym typeface="+mn-ea"/>
              </a:rPr>
              <a:t>分享课前制作的合肥改革开放档案袋的内容</a:t>
            </a:r>
            <a:r>
              <a:rPr lang="en-US" altLang="zh-CN" sz="2600" dirty="0">
                <a:solidFill>
                  <a:schemeClr val="tx1"/>
                </a:solidFill>
                <a:latin typeface="微软雅黑" pitchFamily="34" charset="-122"/>
                <a:ea typeface="微软雅黑" pitchFamily="34" charset="-122"/>
                <a:cs typeface="微软雅黑" pitchFamily="34" charset="-122"/>
                <a:sym typeface="+mn-ea"/>
              </a:rPr>
              <a:t>。</a:t>
            </a:r>
            <a:endParaRPr lang="en-US" altLang="zh-CN" sz="2600" dirty="0">
              <a:solidFill>
                <a:schemeClr val="tx1"/>
              </a:solidFill>
              <a:latin typeface="微软雅黑" pitchFamily="34" charset="-122"/>
              <a:ea typeface="微软雅黑" pitchFamily="34" charset="-122"/>
              <a:cs typeface="微软雅黑" pitchFamily="34" charset="-122"/>
              <a:sym typeface="+mn-ea"/>
            </a:endParaRPr>
          </a:p>
          <a:p>
            <a:pPr marL="0" indent="0" algn="just" defTabSz="266700">
              <a:lnSpc>
                <a:spcPct val="130000"/>
              </a:lnSpc>
              <a:spcBef>
                <a:spcPct val="0"/>
              </a:spcBef>
              <a:spcAft>
                <a:spcPct val="0"/>
              </a:spcAft>
            </a:pPr>
            <a:r>
              <a:rPr lang="zh-CN" altLang="en-US" sz="2600" dirty="0">
                <a:solidFill>
                  <a:schemeClr val="tx1"/>
                </a:solidFill>
                <a:latin typeface="微软雅黑" pitchFamily="34" charset="-122"/>
                <a:ea typeface="微软雅黑" pitchFamily="34" charset="-122"/>
                <a:cs typeface="微软雅黑" pitchFamily="34" charset="-122"/>
                <a:sym typeface="+mn-ea"/>
              </a:rPr>
              <a:t>（</a:t>
            </a:r>
            <a:r>
              <a:rPr lang="en-US" altLang="zh-CN" sz="2600" dirty="0">
                <a:solidFill>
                  <a:schemeClr val="tx1"/>
                </a:solidFill>
                <a:latin typeface="微软雅黑" pitchFamily="34" charset="-122"/>
                <a:ea typeface="微软雅黑" pitchFamily="34" charset="-122"/>
                <a:cs typeface="微软雅黑" pitchFamily="34" charset="-122"/>
                <a:sym typeface="+mn-ea"/>
              </a:rPr>
              <a:t>2</a:t>
            </a:r>
            <a:r>
              <a:rPr lang="zh-CN" altLang="en-US" sz="2600" dirty="0">
                <a:solidFill>
                  <a:schemeClr val="tx1"/>
                </a:solidFill>
                <a:latin typeface="微软雅黑" pitchFamily="34" charset="-122"/>
                <a:ea typeface="微软雅黑" pitchFamily="34" charset="-122"/>
                <a:cs typeface="微软雅黑" pitchFamily="34" charset="-122"/>
                <a:sym typeface="+mn-ea"/>
              </a:rPr>
              <a:t>）利用时间轴梳理国家与合肥</a:t>
            </a:r>
            <a:r>
              <a:rPr lang="zh-CN" altLang="en-US" sz="2600" dirty="0">
                <a:solidFill>
                  <a:schemeClr val="tx1"/>
                </a:solidFill>
                <a:latin typeface="微软雅黑" pitchFamily="34" charset="-122"/>
                <a:ea typeface="微软雅黑" pitchFamily="34" charset="-122"/>
                <a:cs typeface="微软雅黑" pitchFamily="34" charset="-122"/>
                <a:sym typeface="+mn-ea"/>
              </a:rPr>
              <a:t>的改革开放的历史</a:t>
            </a:r>
            <a:r>
              <a:rPr lang="zh-CN" altLang="en-US" sz="2600" dirty="0">
                <a:solidFill>
                  <a:schemeClr val="tx1"/>
                </a:solidFill>
                <a:latin typeface="微软雅黑" pitchFamily="34" charset="-122"/>
                <a:ea typeface="微软雅黑" pitchFamily="34" charset="-122"/>
                <a:cs typeface="微软雅黑" pitchFamily="34" charset="-122"/>
                <a:sym typeface="+mn-ea"/>
              </a:rPr>
              <a:t>进程。</a:t>
            </a:r>
            <a:endParaRPr lang="zh-CN" altLang="en-US" sz="2600" dirty="0">
              <a:solidFill>
                <a:schemeClr val="tx1"/>
              </a:solidFill>
              <a:latin typeface="微软雅黑" pitchFamily="34" charset="-122"/>
              <a:ea typeface="微软雅黑" pitchFamily="34" charset="-122"/>
              <a:cs typeface="微软雅黑" pitchFamily="34" charset="-122"/>
              <a:sym typeface="+mn-ea"/>
            </a:endParaRPr>
          </a:p>
        </p:txBody>
      </p:sp>
      <p:sp>
        <p:nvSpPr>
          <p:cNvPr id="5" name="文本框 4"/>
          <p:cNvSpPr txBox="1"/>
          <p:nvPr/>
        </p:nvSpPr>
        <p:spPr>
          <a:xfrm>
            <a:off x="3337243" y="426720"/>
            <a:ext cx="8333105" cy="548640"/>
          </a:xfrm>
          <a:prstGeom prst="rect">
            <a:avLst/>
          </a:prstGeom>
        </p:spPr>
        <p:txBody>
          <a:bodyPr wrap="square">
            <a:spAutoFit/>
          </a:bodyPr>
          <a:p>
            <a:pPr marL="0" indent="0" algn="r" defTabSz="266700">
              <a:lnSpc>
                <a:spcPct val="150000"/>
              </a:lnSpc>
              <a:spcBef>
                <a:spcPct val="0"/>
              </a:spcBef>
              <a:spcAft>
                <a:spcPct val="0"/>
              </a:spcAft>
            </a:pPr>
            <a:r>
              <a:rPr lang="zh-CN" altLang="en-US" sz="2000" b="1">
                <a:solidFill>
                  <a:schemeClr val="bg1"/>
                </a:solidFill>
                <a:latin typeface="微软雅黑" pitchFamily="34" charset="-122"/>
                <a:ea typeface="微软雅黑" pitchFamily="34" charset="-122"/>
                <a:cs typeface="微软雅黑" pitchFamily="34" charset="-122"/>
              </a:rPr>
              <a:t>子议题一</a:t>
            </a:r>
            <a:r>
              <a:rPr lang="en-US" altLang="zh-CN" sz="2000" b="1">
                <a:solidFill>
                  <a:schemeClr val="bg1"/>
                </a:solidFill>
                <a:latin typeface="微软雅黑" pitchFamily="34" charset="-122"/>
                <a:ea typeface="微软雅黑" pitchFamily="34" charset="-122"/>
                <a:cs typeface="微软雅黑" pitchFamily="34" charset="-122"/>
              </a:rPr>
              <a:t>：伟大变革</a:t>
            </a:r>
            <a:r>
              <a:rPr lang="zh-CN" altLang="en-US" sz="2000" b="1">
                <a:solidFill>
                  <a:schemeClr val="bg1"/>
                </a:solidFill>
                <a:latin typeface="微软雅黑" pitchFamily="34" charset="-122"/>
                <a:ea typeface="微软雅黑" pitchFamily="34" charset="-122"/>
                <a:cs typeface="微软雅黑" pitchFamily="34" charset="-122"/>
              </a:rPr>
              <a:t>中的合肥</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忆往昔</a:t>
            </a:r>
            <a:r>
              <a:rPr lang="en-US" altLang="zh-CN" sz="2000" b="1">
                <a:solidFill>
                  <a:schemeClr val="bg1"/>
                </a:solidFill>
                <a:latin typeface="微软雅黑" pitchFamily="34" charset="-122"/>
                <a:ea typeface="微软雅黑" pitchFamily="34" charset="-122"/>
                <a:cs typeface="微软雅黑" pitchFamily="34" charset="-122"/>
              </a:rPr>
              <a:t> </a:t>
            </a:r>
            <a:r>
              <a:rPr lang="zh-CN" altLang="en-US" sz="2000" b="1">
                <a:solidFill>
                  <a:schemeClr val="bg1"/>
                </a:solidFill>
                <a:latin typeface="微软雅黑" pitchFamily="34" charset="-122"/>
                <a:ea typeface="微软雅黑" pitchFamily="34" charset="-122"/>
                <a:cs typeface="微软雅黑" pitchFamily="34" charset="-122"/>
              </a:rPr>
              <a:t>赞辉煌</a:t>
            </a:r>
            <a:endParaRPr lang="zh-CN" altLang="en-US" sz="2000" b="1">
              <a:solidFill>
                <a:schemeClr val="bg1"/>
              </a:solidFill>
              <a:latin typeface="微软雅黑" pitchFamily="34" charset="-122"/>
              <a:ea typeface="微软雅黑" pitchFamily="34" charset="-122"/>
              <a:cs typeface="微软雅黑" pitchFamily="34" charset="-122"/>
            </a:endParaRPr>
          </a:p>
        </p:txBody>
      </p:sp>
      <p:pic>
        <p:nvPicPr>
          <p:cNvPr id="2" name="图片 1" descr="27501747744834_.pic"/>
          <p:cNvPicPr>
            <a:picLocks noChangeAspect="1"/>
          </p:cNvPicPr>
          <p:nvPr/>
        </p:nvPicPr>
        <p:blipFill>
          <a:blip r:embed="rId1"/>
          <a:stretch>
            <a:fillRect/>
          </a:stretch>
        </p:blipFill>
        <p:spPr>
          <a:xfrm>
            <a:off x="5589270" y="3704590"/>
            <a:ext cx="5334000" cy="1965960"/>
          </a:xfrm>
          <a:prstGeom prst="rect">
            <a:avLst/>
          </a:prstGeom>
        </p:spPr>
      </p:pic>
      <p:pic>
        <p:nvPicPr>
          <p:cNvPr id="4" name="图片 3"/>
          <p:cNvPicPr>
            <a:picLocks noChangeAspect="1"/>
          </p:cNvPicPr>
          <p:nvPr/>
        </p:nvPicPr>
        <p:blipFill>
          <a:blip r:embed="rId2"/>
          <a:stretch>
            <a:fillRect/>
          </a:stretch>
        </p:blipFill>
        <p:spPr>
          <a:xfrm rot="16200000">
            <a:off x="1808480" y="2712720"/>
            <a:ext cx="2196465" cy="3893820"/>
          </a:xfrm>
          <a:prstGeom prst="rect">
            <a:avLst/>
          </a:prstGeom>
        </p:spPr>
      </p:pic>
      <p:sp>
        <p:nvSpPr>
          <p:cNvPr id="15" name="矩形 14"/>
          <p:cNvSpPr/>
          <p:nvPr/>
        </p:nvSpPr>
        <p:spPr>
          <a:xfrm>
            <a:off x="13970" y="6386195"/>
            <a:ext cx="12192635" cy="483870"/>
          </a:xfrm>
          <a:prstGeom prst="rect">
            <a:avLst/>
          </a:prstGeom>
          <a:solidFill>
            <a:srgbClr val="1C488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latin typeface="微软雅黑" pitchFamily="34" charset="-122"/>
              <a:ea typeface="微软雅黑" pitchFamily="34" charset="-122"/>
            </a:endParaRPr>
          </a:p>
        </p:txBody>
      </p:sp>
      <p:sp>
        <p:nvSpPr>
          <p:cNvPr id="16" name="矩形 15"/>
          <p:cNvSpPr/>
          <p:nvPr/>
        </p:nvSpPr>
        <p:spPr>
          <a:xfrm>
            <a:off x="10160" y="6363970"/>
            <a:ext cx="1727835" cy="511175"/>
          </a:xfrm>
          <a:prstGeom prst="rect">
            <a:avLst/>
          </a:prstGeom>
          <a:solidFill>
            <a:srgbClr val="5C8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课前任务</a:t>
            </a:r>
            <a:endParaRPr lang="zh-CN" altLang="en-US" sz="2400">
              <a:solidFill>
                <a:schemeClr val="bg1"/>
              </a:solidFill>
              <a:latin typeface="微软雅黑" pitchFamily="34" charset="-122"/>
              <a:ea typeface="微软雅黑" pitchFamily="34" charset="-122"/>
            </a:endParaRPr>
          </a:p>
        </p:txBody>
      </p:sp>
      <p:sp>
        <p:nvSpPr>
          <p:cNvPr id="17" name="矩形 16"/>
          <p:cNvSpPr/>
          <p:nvPr/>
        </p:nvSpPr>
        <p:spPr>
          <a:xfrm>
            <a:off x="1737995" y="637413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导入</a:t>
            </a:r>
            <a:endParaRPr lang="zh-CN" altLang="en-US" sz="2400">
              <a:solidFill>
                <a:schemeClr val="bg1"/>
              </a:solidFill>
              <a:latin typeface="微软雅黑" pitchFamily="34" charset="-122"/>
              <a:ea typeface="微软雅黑" pitchFamily="34" charset="-122"/>
            </a:endParaRPr>
          </a:p>
        </p:txBody>
      </p:sp>
      <p:sp>
        <p:nvSpPr>
          <p:cNvPr id="18" name="矩形 17"/>
          <p:cNvSpPr/>
          <p:nvPr/>
        </p:nvSpPr>
        <p:spPr>
          <a:xfrm>
            <a:off x="3465830" y="6375400"/>
            <a:ext cx="1727835" cy="483870"/>
          </a:xfrm>
          <a:prstGeom prst="rect">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微软雅黑" pitchFamily="34" charset="-122"/>
                <a:ea typeface="微软雅黑" pitchFamily="34" charset="-122"/>
              </a:rPr>
              <a:t>子议题一</a:t>
            </a:r>
            <a:endParaRPr lang="zh-CN" altLang="en-US" sz="2400">
              <a:solidFill>
                <a:schemeClr val="tx1"/>
              </a:solidFill>
              <a:latin typeface="微软雅黑" pitchFamily="34" charset="-122"/>
              <a:ea typeface="微软雅黑" pitchFamily="34" charset="-122"/>
            </a:endParaRPr>
          </a:p>
        </p:txBody>
      </p:sp>
      <p:sp>
        <p:nvSpPr>
          <p:cNvPr id="19" name="矩形 18"/>
          <p:cNvSpPr/>
          <p:nvPr/>
        </p:nvSpPr>
        <p:spPr>
          <a:xfrm>
            <a:off x="5193665" y="6384925"/>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子议题二</a:t>
            </a:r>
            <a:endParaRPr lang="zh-CN" altLang="en-US" sz="2400">
              <a:solidFill>
                <a:schemeClr val="bg1"/>
              </a:solidFill>
              <a:latin typeface="微软雅黑" pitchFamily="34" charset="-122"/>
              <a:ea typeface="微软雅黑" pitchFamily="34" charset="-122"/>
            </a:endParaRPr>
          </a:p>
        </p:txBody>
      </p:sp>
      <p:sp>
        <p:nvSpPr>
          <p:cNvPr id="21" name="矩形 20"/>
          <p:cNvSpPr/>
          <p:nvPr/>
        </p:nvSpPr>
        <p:spPr>
          <a:xfrm>
            <a:off x="8658225" y="6382385"/>
            <a:ext cx="175577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小结</a:t>
            </a:r>
            <a:endParaRPr lang="zh-CN" altLang="en-US" sz="2400">
              <a:solidFill>
                <a:schemeClr val="bg1"/>
              </a:solidFill>
              <a:latin typeface="微软雅黑" pitchFamily="34" charset="-122"/>
              <a:ea typeface="微软雅黑" pitchFamily="34" charset="-122"/>
            </a:endParaRPr>
          </a:p>
        </p:txBody>
      </p:sp>
      <p:sp>
        <p:nvSpPr>
          <p:cNvPr id="20" name="矩形 19"/>
          <p:cNvSpPr/>
          <p:nvPr/>
        </p:nvSpPr>
        <p:spPr>
          <a:xfrm>
            <a:off x="6921500" y="6384925"/>
            <a:ext cx="1742440"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子议题三</a:t>
            </a:r>
            <a:endParaRPr lang="zh-CN" altLang="en-US" sz="2400">
              <a:solidFill>
                <a:schemeClr val="bg1"/>
              </a:solidFill>
              <a:latin typeface="微软雅黑" pitchFamily="34" charset="-122"/>
              <a:ea typeface="微软雅黑" pitchFamily="34" charset="-122"/>
            </a:endParaRPr>
          </a:p>
        </p:txBody>
      </p:sp>
      <p:sp>
        <p:nvSpPr>
          <p:cNvPr id="3" name="矩形 2"/>
          <p:cNvSpPr/>
          <p:nvPr/>
        </p:nvSpPr>
        <p:spPr>
          <a:xfrm>
            <a:off x="10408920" y="6382385"/>
            <a:ext cx="180911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课后作业</a:t>
            </a:r>
            <a:endParaRPr lang="zh-CN" altLang="en-US" sz="240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6" name="矩形 5"/>
          <p:cNvSpPr/>
          <p:nvPr/>
        </p:nvSpPr>
        <p:spPr>
          <a:xfrm>
            <a:off x="586105" y="2055495"/>
            <a:ext cx="10991215" cy="274701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defTabSz="266700">
              <a:lnSpc>
                <a:spcPct val="150000"/>
              </a:lnSpc>
              <a:spcBef>
                <a:spcPct val="0"/>
              </a:spcBef>
              <a:spcAft>
                <a:spcPct val="0"/>
              </a:spcAft>
            </a:pPr>
            <a:r>
              <a:rPr lang="zh-CN" altLang="en-US" sz="2800" b="1">
                <a:solidFill>
                  <a:schemeClr val="tx1"/>
                </a:solidFill>
                <a:latin typeface="微软雅黑" pitchFamily="34" charset="-122"/>
                <a:ea typeface="微软雅黑" pitchFamily="34" charset="-122"/>
                <a:cs typeface="微软雅黑" pitchFamily="34" charset="-122"/>
                <a:sym typeface="+mn-ea"/>
              </a:rPr>
              <a:t>学习小结</a:t>
            </a:r>
            <a:r>
              <a:rPr lang="en-US" altLang="zh-CN" sz="2800" b="1">
                <a:solidFill>
                  <a:schemeClr val="tx1"/>
                </a:solidFill>
                <a:latin typeface="微软雅黑" pitchFamily="34" charset="-122"/>
                <a:ea typeface="微软雅黑" pitchFamily="34" charset="-122"/>
                <a:cs typeface="微软雅黑" pitchFamily="34" charset="-122"/>
                <a:sym typeface="+mn-ea"/>
              </a:rPr>
              <a:t>1：</a:t>
            </a:r>
            <a:r>
              <a:rPr lang="zh-CN" altLang="en-US" sz="2800" b="1">
                <a:solidFill>
                  <a:schemeClr val="tx1"/>
                </a:solidFill>
                <a:latin typeface="微软雅黑" pitchFamily="34" charset="-122"/>
                <a:ea typeface="微软雅黑" pitchFamily="34" charset="-122"/>
                <a:cs typeface="微软雅黑" pitchFamily="34" charset="-122"/>
                <a:sym typeface="+mn-ea"/>
              </a:rPr>
              <a:t>改革开放的历程</a:t>
            </a:r>
            <a:endParaRPr lang="zh-CN" altLang="en-US" sz="2800" b="1">
              <a:solidFill>
                <a:schemeClr val="tx1"/>
              </a:solidFill>
              <a:latin typeface="微软雅黑" pitchFamily="34" charset="-122"/>
              <a:ea typeface="微软雅黑" pitchFamily="34" charset="-122"/>
              <a:cs typeface="微软雅黑" pitchFamily="34" charset="-122"/>
              <a:sym typeface="+mn-ea"/>
            </a:endParaRPr>
          </a:p>
          <a:p>
            <a:pPr marL="0" indent="0" algn="just" defTabSz="266700">
              <a:lnSpc>
                <a:spcPct val="150000"/>
              </a:lnSpc>
              <a:spcBef>
                <a:spcPct val="0"/>
              </a:spcBef>
              <a:spcAft>
                <a:spcPct val="0"/>
              </a:spcAft>
            </a:pPr>
            <a:r>
              <a:rPr lang="en-US" altLang="zh-CN" sz="2800">
                <a:solidFill>
                  <a:schemeClr val="tx1"/>
                </a:solidFill>
                <a:latin typeface="微软雅黑" pitchFamily="34" charset="-122"/>
                <a:ea typeface="微软雅黑" pitchFamily="34" charset="-122"/>
                <a:cs typeface="微软雅黑" pitchFamily="34" charset="-122"/>
                <a:sym typeface="+mn-ea"/>
              </a:rPr>
              <a:t>（1）1978</a:t>
            </a:r>
            <a:r>
              <a:rPr lang="zh-CN" altLang="en-US" sz="2800">
                <a:solidFill>
                  <a:schemeClr val="tx1"/>
                </a:solidFill>
                <a:latin typeface="微软雅黑" pitchFamily="34" charset="-122"/>
                <a:ea typeface="微软雅黑" pitchFamily="34" charset="-122"/>
                <a:cs typeface="微软雅黑" pitchFamily="34" charset="-122"/>
                <a:sym typeface="+mn-ea"/>
              </a:rPr>
              <a:t>年</a:t>
            </a:r>
            <a:r>
              <a:rPr lang="en-US" altLang="zh-CN" sz="2800">
                <a:solidFill>
                  <a:schemeClr val="tx1"/>
                </a:solidFill>
                <a:latin typeface="微软雅黑" pitchFamily="34" charset="-122"/>
                <a:ea typeface="微软雅黑" pitchFamily="34" charset="-122"/>
                <a:cs typeface="微软雅黑" pitchFamily="34" charset="-122"/>
                <a:sym typeface="+mn-ea"/>
              </a:rPr>
              <a:t>，</a:t>
            </a:r>
            <a:r>
              <a:rPr lang="zh-CN" altLang="en-US" sz="2800">
                <a:solidFill>
                  <a:schemeClr val="tx1"/>
                </a:solidFill>
                <a:latin typeface="微软雅黑" pitchFamily="34" charset="-122"/>
                <a:ea typeface="微软雅黑" pitchFamily="34" charset="-122"/>
                <a:cs typeface="微软雅黑" pitchFamily="34" charset="-122"/>
                <a:sym typeface="+mn-ea"/>
              </a:rPr>
              <a:t>党的十一届三中全会开启了</a:t>
            </a:r>
            <a:r>
              <a:rPr lang="zh-CN" altLang="en-US" sz="2800">
                <a:solidFill>
                  <a:schemeClr val="tx1"/>
                </a:solidFill>
                <a:latin typeface="微软雅黑" pitchFamily="34" charset="-122"/>
                <a:ea typeface="微软雅黑" pitchFamily="34" charset="-122"/>
                <a:cs typeface="微软雅黑" pitchFamily="34" charset="-122"/>
                <a:sym typeface="+mn-ea"/>
              </a:rPr>
              <a:t>改革开放的历史征程</a:t>
            </a:r>
            <a:r>
              <a:rPr lang="en-US" altLang="zh-CN" sz="2800">
                <a:solidFill>
                  <a:schemeClr val="tx1"/>
                </a:solidFill>
                <a:latin typeface="微软雅黑" pitchFamily="34" charset="-122"/>
                <a:ea typeface="微软雅黑" pitchFamily="34" charset="-122"/>
                <a:cs typeface="微软雅黑" pitchFamily="34" charset="-122"/>
                <a:sym typeface="+mn-ea"/>
              </a:rPr>
              <a:t>。</a:t>
            </a:r>
            <a:endParaRPr lang="en-US" altLang="zh-CN" sz="2800">
              <a:solidFill>
                <a:schemeClr val="tx1"/>
              </a:solidFill>
              <a:latin typeface="微软雅黑" pitchFamily="34" charset="-122"/>
              <a:ea typeface="微软雅黑" pitchFamily="34" charset="-122"/>
              <a:cs typeface="微软雅黑" pitchFamily="34" charset="-122"/>
              <a:sym typeface="+mn-ea"/>
            </a:endParaRPr>
          </a:p>
          <a:p>
            <a:pPr marL="0" indent="0" algn="just" defTabSz="266700">
              <a:lnSpc>
                <a:spcPct val="150000"/>
              </a:lnSpc>
              <a:spcBef>
                <a:spcPct val="0"/>
              </a:spcBef>
              <a:spcAft>
                <a:spcPct val="0"/>
              </a:spcAft>
            </a:pPr>
            <a:r>
              <a:rPr lang="en-US" altLang="zh-CN" sz="2800">
                <a:solidFill>
                  <a:schemeClr val="tx1"/>
                </a:solidFill>
                <a:latin typeface="微软雅黑" pitchFamily="34" charset="-122"/>
                <a:ea typeface="微软雅黑" pitchFamily="34" charset="-122"/>
                <a:cs typeface="微软雅黑" pitchFamily="34" charset="-122"/>
                <a:sym typeface="+mn-ea"/>
              </a:rPr>
              <a:t>（2）</a:t>
            </a:r>
            <a:r>
              <a:rPr lang="zh-CN" altLang="en-US" sz="2800">
                <a:solidFill>
                  <a:schemeClr val="tx1"/>
                </a:solidFill>
                <a:latin typeface="微软雅黑" pitchFamily="34" charset="-122"/>
                <a:ea typeface="微软雅黑" pitchFamily="34" charset="-122"/>
                <a:cs typeface="微软雅黑" pitchFamily="34" charset="-122"/>
                <a:sym typeface="+mn-ea"/>
              </a:rPr>
              <a:t>从农村到城市</a:t>
            </a:r>
            <a:r>
              <a:rPr lang="en-US" altLang="zh-CN" sz="2800">
                <a:solidFill>
                  <a:schemeClr val="tx1"/>
                </a:solidFill>
                <a:latin typeface="微软雅黑" pitchFamily="34" charset="-122"/>
                <a:ea typeface="微软雅黑" pitchFamily="34" charset="-122"/>
                <a:cs typeface="微软雅黑" pitchFamily="34" charset="-122"/>
                <a:sym typeface="+mn-ea"/>
              </a:rPr>
              <a:t>，</a:t>
            </a:r>
            <a:r>
              <a:rPr lang="zh-CN" altLang="en-US" sz="2800">
                <a:solidFill>
                  <a:schemeClr val="tx1"/>
                </a:solidFill>
                <a:latin typeface="微软雅黑" pitchFamily="34" charset="-122"/>
                <a:ea typeface="微软雅黑" pitchFamily="34" charset="-122"/>
                <a:cs typeface="微软雅黑" pitchFamily="34" charset="-122"/>
                <a:sym typeface="+mn-ea"/>
              </a:rPr>
              <a:t>从试点到推广</a:t>
            </a:r>
            <a:r>
              <a:rPr lang="en-US" altLang="zh-CN" sz="2800">
                <a:solidFill>
                  <a:schemeClr val="tx1"/>
                </a:solidFill>
                <a:latin typeface="微软雅黑" pitchFamily="34" charset="-122"/>
                <a:ea typeface="微软雅黑" pitchFamily="34" charset="-122"/>
                <a:cs typeface="微软雅黑" pitchFamily="34" charset="-122"/>
                <a:sym typeface="+mn-ea"/>
              </a:rPr>
              <a:t>，</a:t>
            </a:r>
            <a:r>
              <a:rPr lang="zh-CN" altLang="en-US" sz="2800">
                <a:solidFill>
                  <a:schemeClr val="tx1"/>
                </a:solidFill>
                <a:latin typeface="微软雅黑" pitchFamily="34" charset="-122"/>
                <a:ea typeface="微软雅黑" pitchFamily="34" charset="-122"/>
                <a:cs typeface="微软雅黑" pitchFamily="34" charset="-122"/>
                <a:sym typeface="+mn-ea"/>
              </a:rPr>
              <a:t>从经济体制改革到全面深化改革</a:t>
            </a:r>
            <a:r>
              <a:rPr lang="en-US" altLang="zh-CN" sz="2800">
                <a:solidFill>
                  <a:schemeClr val="tx1"/>
                </a:solidFill>
                <a:latin typeface="微软雅黑" pitchFamily="34" charset="-122"/>
                <a:ea typeface="微软雅黑" pitchFamily="34" charset="-122"/>
                <a:cs typeface="微软雅黑" pitchFamily="34" charset="-122"/>
                <a:sym typeface="+mn-ea"/>
              </a:rPr>
              <a:t>，</a:t>
            </a:r>
            <a:r>
              <a:rPr lang="zh-CN" altLang="en-US" sz="2800">
                <a:solidFill>
                  <a:schemeClr val="tx1"/>
                </a:solidFill>
                <a:latin typeface="微软雅黑" pitchFamily="34" charset="-122"/>
                <a:ea typeface="微软雅黑" pitchFamily="34" charset="-122"/>
                <a:cs typeface="微软雅黑" pitchFamily="34" charset="-122"/>
                <a:sym typeface="+mn-ea"/>
              </a:rPr>
              <a:t>改革开放成为当代中国最显著的特征</a:t>
            </a:r>
            <a:r>
              <a:rPr lang="en-US" altLang="zh-CN" sz="2800">
                <a:solidFill>
                  <a:schemeClr val="tx1"/>
                </a:solidFill>
                <a:latin typeface="微软雅黑" pitchFamily="34" charset="-122"/>
                <a:ea typeface="微软雅黑" pitchFamily="34" charset="-122"/>
                <a:cs typeface="微软雅黑" pitchFamily="34" charset="-122"/>
                <a:sym typeface="+mn-ea"/>
              </a:rPr>
              <a:t>、</a:t>
            </a:r>
            <a:r>
              <a:rPr lang="zh-CN" altLang="en-US" sz="2800">
                <a:solidFill>
                  <a:schemeClr val="tx1"/>
                </a:solidFill>
                <a:latin typeface="微软雅黑" pitchFamily="34" charset="-122"/>
                <a:ea typeface="微软雅黑" pitchFamily="34" charset="-122"/>
                <a:cs typeface="微软雅黑" pitchFamily="34" charset="-122"/>
                <a:sym typeface="+mn-ea"/>
              </a:rPr>
              <a:t>最壮丽的气象</a:t>
            </a:r>
            <a:r>
              <a:rPr lang="en-US" altLang="zh-CN" sz="2800">
                <a:solidFill>
                  <a:schemeClr val="tx1"/>
                </a:solidFill>
                <a:latin typeface="微软雅黑" pitchFamily="34" charset="-122"/>
                <a:ea typeface="微软雅黑" pitchFamily="34" charset="-122"/>
                <a:cs typeface="微软雅黑" pitchFamily="34" charset="-122"/>
                <a:sym typeface="+mn-ea"/>
              </a:rPr>
              <a:t>。</a:t>
            </a:r>
            <a:endParaRPr lang="en-US" altLang="zh-CN" sz="2800">
              <a:solidFill>
                <a:schemeClr val="tx1"/>
              </a:solidFill>
              <a:latin typeface="微软雅黑" pitchFamily="34" charset="-122"/>
              <a:ea typeface="微软雅黑" pitchFamily="34" charset="-122"/>
              <a:cs typeface="微软雅黑" pitchFamily="34" charset="-122"/>
              <a:sym typeface="+mn-ea"/>
            </a:endParaRPr>
          </a:p>
        </p:txBody>
      </p:sp>
      <p:sp>
        <p:nvSpPr>
          <p:cNvPr id="15" name="矩形 14"/>
          <p:cNvSpPr/>
          <p:nvPr/>
        </p:nvSpPr>
        <p:spPr>
          <a:xfrm>
            <a:off x="13970" y="6386195"/>
            <a:ext cx="12192635" cy="483870"/>
          </a:xfrm>
          <a:prstGeom prst="rect">
            <a:avLst/>
          </a:prstGeom>
          <a:solidFill>
            <a:srgbClr val="1C488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latin typeface="微软雅黑" pitchFamily="34" charset="-122"/>
              <a:ea typeface="微软雅黑" pitchFamily="34" charset="-122"/>
            </a:endParaRPr>
          </a:p>
        </p:txBody>
      </p:sp>
      <p:sp>
        <p:nvSpPr>
          <p:cNvPr id="16" name="矩形 15"/>
          <p:cNvSpPr/>
          <p:nvPr/>
        </p:nvSpPr>
        <p:spPr>
          <a:xfrm>
            <a:off x="10160" y="6363970"/>
            <a:ext cx="1727835" cy="511175"/>
          </a:xfrm>
          <a:prstGeom prst="rect">
            <a:avLst/>
          </a:prstGeom>
          <a:solidFill>
            <a:srgbClr val="5C8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课前任务</a:t>
            </a:r>
            <a:endParaRPr lang="zh-CN" altLang="en-US" sz="2400">
              <a:solidFill>
                <a:schemeClr val="bg1"/>
              </a:solidFill>
              <a:latin typeface="微软雅黑" pitchFamily="34" charset="-122"/>
              <a:ea typeface="微软雅黑" pitchFamily="34" charset="-122"/>
            </a:endParaRPr>
          </a:p>
        </p:txBody>
      </p:sp>
      <p:sp>
        <p:nvSpPr>
          <p:cNvPr id="17" name="矩形 16"/>
          <p:cNvSpPr/>
          <p:nvPr/>
        </p:nvSpPr>
        <p:spPr>
          <a:xfrm>
            <a:off x="1737995" y="637413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导入</a:t>
            </a:r>
            <a:endParaRPr lang="zh-CN" altLang="en-US" sz="2400">
              <a:solidFill>
                <a:schemeClr val="bg1"/>
              </a:solidFill>
              <a:latin typeface="微软雅黑" pitchFamily="34" charset="-122"/>
              <a:ea typeface="微软雅黑" pitchFamily="34" charset="-122"/>
            </a:endParaRPr>
          </a:p>
        </p:txBody>
      </p:sp>
      <p:sp>
        <p:nvSpPr>
          <p:cNvPr id="18" name="矩形 17"/>
          <p:cNvSpPr/>
          <p:nvPr/>
        </p:nvSpPr>
        <p:spPr>
          <a:xfrm>
            <a:off x="3465830" y="6375400"/>
            <a:ext cx="1727835" cy="483870"/>
          </a:xfrm>
          <a:prstGeom prst="rect">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微软雅黑" pitchFamily="34" charset="-122"/>
                <a:ea typeface="微软雅黑" pitchFamily="34" charset="-122"/>
              </a:rPr>
              <a:t>子议题一</a:t>
            </a:r>
            <a:endParaRPr lang="zh-CN" altLang="en-US" sz="2400">
              <a:solidFill>
                <a:schemeClr val="tx1"/>
              </a:solidFill>
              <a:latin typeface="微软雅黑" pitchFamily="34" charset="-122"/>
              <a:ea typeface="微软雅黑" pitchFamily="34" charset="-122"/>
            </a:endParaRPr>
          </a:p>
        </p:txBody>
      </p:sp>
      <p:sp>
        <p:nvSpPr>
          <p:cNvPr id="19" name="矩形 18"/>
          <p:cNvSpPr/>
          <p:nvPr/>
        </p:nvSpPr>
        <p:spPr>
          <a:xfrm>
            <a:off x="5193665" y="6384925"/>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子议题二</a:t>
            </a:r>
            <a:endParaRPr lang="zh-CN" altLang="en-US" sz="2400">
              <a:solidFill>
                <a:schemeClr val="bg1"/>
              </a:solidFill>
              <a:latin typeface="微软雅黑" pitchFamily="34" charset="-122"/>
              <a:ea typeface="微软雅黑" pitchFamily="34" charset="-122"/>
            </a:endParaRPr>
          </a:p>
        </p:txBody>
      </p:sp>
      <p:sp>
        <p:nvSpPr>
          <p:cNvPr id="21" name="矩形 20"/>
          <p:cNvSpPr/>
          <p:nvPr/>
        </p:nvSpPr>
        <p:spPr>
          <a:xfrm>
            <a:off x="8658225" y="6382385"/>
            <a:ext cx="175577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小结</a:t>
            </a:r>
            <a:endParaRPr lang="zh-CN" altLang="en-US" sz="2400">
              <a:solidFill>
                <a:schemeClr val="bg1"/>
              </a:solidFill>
              <a:latin typeface="微软雅黑" pitchFamily="34" charset="-122"/>
              <a:ea typeface="微软雅黑" pitchFamily="34" charset="-122"/>
            </a:endParaRPr>
          </a:p>
        </p:txBody>
      </p:sp>
      <p:sp>
        <p:nvSpPr>
          <p:cNvPr id="20" name="矩形 19"/>
          <p:cNvSpPr/>
          <p:nvPr/>
        </p:nvSpPr>
        <p:spPr>
          <a:xfrm>
            <a:off x="6921500" y="6384925"/>
            <a:ext cx="1742440"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子议题三</a:t>
            </a:r>
            <a:endParaRPr lang="zh-CN" altLang="en-US" sz="2400">
              <a:solidFill>
                <a:schemeClr val="bg1"/>
              </a:solidFill>
              <a:latin typeface="微软雅黑" pitchFamily="34" charset="-122"/>
              <a:ea typeface="微软雅黑" pitchFamily="34" charset="-122"/>
            </a:endParaRPr>
          </a:p>
        </p:txBody>
      </p:sp>
      <p:sp>
        <p:nvSpPr>
          <p:cNvPr id="3" name="矩形 2"/>
          <p:cNvSpPr/>
          <p:nvPr/>
        </p:nvSpPr>
        <p:spPr>
          <a:xfrm>
            <a:off x="10408920" y="6382385"/>
            <a:ext cx="180911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课后作业</a:t>
            </a:r>
            <a:endParaRPr lang="zh-CN" altLang="en-US" sz="2400">
              <a:solidFill>
                <a:schemeClr val="bg1"/>
              </a:solidFill>
              <a:latin typeface="微软雅黑" pitchFamily="34" charset="-122"/>
              <a:ea typeface="微软雅黑" pitchFamily="34" charset="-122"/>
            </a:endParaRPr>
          </a:p>
        </p:txBody>
      </p:sp>
      <p:sp>
        <p:nvSpPr>
          <p:cNvPr id="2" name="文本框 1"/>
          <p:cNvSpPr txBox="1"/>
          <p:nvPr/>
        </p:nvSpPr>
        <p:spPr>
          <a:xfrm>
            <a:off x="3337243" y="426720"/>
            <a:ext cx="8333105" cy="548640"/>
          </a:xfrm>
          <a:prstGeom prst="rect">
            <a:avLst/>
          </a:prstGeom>
        </p:spPr>
        <p:txBody>
          <a:bodyPr wrap="square">
            <a:spAutoFit/>
          </a:bodyPr>
          <a:p>
            <a:pPr marL="0" indent="0" algn="r" defTabSz="266700">
              <a:lnSpc>
                <a:spcPct val="150000"/>
              </a:lnSpc>
              <a:spcBef>
                <a:spcPct val="0"/>
              </a:spcBef>
              <a:spcAft>
                <a:spcPct val="0"/>
              </a:spcAft>
            </a:pPr>
            <a:r>
              <a:rPr lang="zh-CN" altLang="en-US" sz="2000" b="1">
                <a:solidFill>
                  <a:schemeClr val="bg1"/>
                </a:solidFill>
                <a:latin typeface="微软雅黑" pitchFamily="34" charset="-122"/>
                <a:ea typeface="微软雅黑" pitchFamily="34" charset="-122"/>
                <a:cs typeface="微软雅黑" pitchFamily="34" charset="-122"/>
              </a:rPr>
              <a:t>子议题一</a:t>
            </a:r>
            <a:r>
              <a:rPr lang="en-US" altLang="zh-CN" sz="2000" b="1">
                <a:solidFill>
                  <a:schemeClr val="bg1"/>
                </a:solidFill>
                <a:latin typeface="微软雅黑" pitchFamily="34" charset="-122"/>
                <a:ea typeface="微软雅黑" pitchFamily="34" charset="-122"/>
                <a:cs typeface="微软雅黑" pitchFamily="34" charset="-122"/>
              </a:rPr>
              <a:t>：伟大变革</a:t>
            </a:r>
            <a:r>
              <a:rPr lang="zh-CN" altLang="en-US" sz="2000" b="1">
                <a:solidFill>
                  <a:schemeClr val="bg1"/>
                </a:solidFill>
                <a:latin typeface="微软雅黑" pitchFamily="34" charset="-122"/>
                <a:ea typeface="微软雅黑" pitchFamily="34" charset="-122"/>
                <a:cs typeface="微软雅黑" pitchFamily="34" charset="-122"/>
              </a:rPr>
              <a:t>中的合肥</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忆往昔</a:t>
            </a:r>
            <a:r>
              <a:rPr lang="en-US" altLang="zh-CN" sz="2000" b="1">
                <a:solidFill>
                  <a:schemeClr val="bg1"/>
                </a:solidFill>
                <a:latin typeface="微软雅黑" pitchFamily="34" charset="-122"/>
                <a:ea typeface="微软雅黑" pitchFamily="34" charset="-122"/>
                <a:cs typeface="微软雅黑" pitchFamily="34" charset="-122"/>
              </a:rPr>
              <a:t> </a:t>
            </a:r>
            <a:r>
              <a:rPr lang="zh-CN" altLang="en-US" sz="2000" b="1">
                <a:solidFill>
                  <a:schemeClr val="bg1"/>
                </a:solidFill>
                <a:latin typeface="微软雅黑" pitchFamily="34" charset="-122"/>
                <a:ea typeface="微软雅黑" pitchFamily="34" charset="-122"/>
                <a:cs typeface="微软雅黑" pitchFamily="34" charset="-122"/>
              </a:rPr>
              <a:t>赞辉煌</a:t>
            </a:r>
            <a:endParaRPr lang="zh-CN" altLang="en-US" sz="2000" b="1">
              <a:solidFill>
                <a:schemeClr val="bg1"/>
              </a:solidFill>
              <a:latin typeface="微软雅黑" pitchFamily="34" charset="-122"/>
              <a:ea typeface="微软雅黑" pitchFamily="34" charset="-122"/>
              <a:cs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3" name="矩形 2"/>
          <p:cNvSpPr/>
          <p:nvPr/>
        </p:nvSpPr>
        <p:spPr>
          <a:xfrm>
            <a:off x="323850" y="1803400"/>
            <a:ext cx="7764780" cy="334264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just" defTabSz="266700">
              <a:lnSpc>
                <a:spcPct val="150000"/>
              </a:lnSpc>
              <a:spcBef>
                <a:spcPct val="0"/>
              </a:spcBef>
              <a:spcAft>
                <a:spcPct val="0"/>
              </a:spcAft>
            </a:pPr>
            <a:r>
              <a:rPr lang="zh-CN" altLang="en-US" sz="2800" b="1" dirty="0">
                <a:solidFill>
                  <a:schemeClr val="tx1"/>
                </a:solidFill>
                <a:latin typeface="微软雅黑" pitchFamily="34" charset="-122"/>
                <a:ea typeface="微软雅黑" pitchFamily="34" charset="-122"/>
                <a:cs typeface="微软雅黑" pitchFamily="34" charset="-122"/>
                <a:sym typeface="+mn-ea"/>
              </a:rPr>
              <a:t>学习任务</a:t>
            </a:r>
            <a:r>
              <a:rPr lang="en-US" altLang="zh-CN" sz="2800" b="1" dirty="0">
                <a:solidFill>
                  <a:schemeClr val="tx1"/>
                </a:solidFill>
                <a:latin typeface="微软雅黑" pitchFamily="34" charset="-122"/>
                <a:ea typeface="微软雅黑" pitchFamily="34" charset="-122"/>
                <a:cs typeface="微软雅黑" pitchFamily="34" charset="-122"/>
                <a:sym typeface="+mn-ea"/>
              </a:rPr>
              <a:t>2:</a:t>
            </a:r>
            <a:endParaRPr lang="en-US" altLang="zh-CN" sz="2800" b="1" dirty="0">
              <a:solidFill>
                <a:schemeClr val="tx1"/>
              </a:solidFill>
              <a:latin typeface="微软雅黑" pitchFamily="34" charset="-122"/>
              <a:ea typeface="微软雅黑" pitchFamily="34" charset="-122"/>
              <a:cs typeface="微软雅黑" pitchFamily="34" charset="-122"/>
              <a:sym typeface="+mn-ea"/>
            </a:endParaRPr>
          </a:p>
          <a:p>
            <a:pPr marL="0" indent="0" algn="just" defTabSz="266700">
              <a:lnSpc>
                <a:spcPct val="150000"/>
              </a:lnSpc>
              <a:spcBef>
                <a:spcPct val="0"/>
              </a:spcBef>
              <a:spcAft>
                <a:spcPct val="0"/>
              </a:spcAft>
            </a:pPr>
            <a:r>
              <a:rPr lang="zh-CN" altLang="en-US" sz="2800" dirty="0">
                <a:solidFill>
                  <a:schemeClr val="tx1"/>
                </a:solidFill>
                <a:latin typeface="微软雅黑" pitchFamily="34" charset="-122"/>
                <a:ea typeface="微软雅黑" pitchFamily="34" charset="-122"/>
                <a:cs typeface="微软雅黑" pitchFamily="34" charset="-122"/>
                <a:sym typeface="+mn-ea"/>
              </a:rPr>
              <a:t>全班分为“科创经济组”“共治民主组”“明镜法治组”“魅力文化组”“温情民生组”和“绿色生态组”</a:t>
            </a:r>
            <a:r>
              <a:rPr lang="en-US" altLang="zh-CN" sz="2800" dirty="0">
                <a:solidFill>
                  <a:schemeClr val="tx1"/>
                </a:solidFill>
                <a:latin typeface="微软雅黑" pitchFamily="34" charset="-122"/>
                <a:ea typeface="微软雅黑" pitchFamily="34" charset="-122"/>
                <a:cs typeface="微软雅黑" pitchFamily="34" charset="-122"/>
                <a:sym typeface="+mn-ea"/>
              </a:rPr>
              <a:t>，</a:t>
            </a:r>
            <a:r>
              <a:rPr lang="zh-CN" altLang="en-US" sz="2800" dirty="0">
                <a:solidFill>
                  <a:schemeClr val="tx1"/>
                </a:solidFill>
                <a:latin typeface="微软雅黑" pitchFamily="34" charset="-122"/>
                <a:ea typeface="微软雅黑" pitchFamily="34" charset="-122"/>
                <a:cs typeface="微软雅黑" pitchFamily="34" charset="-122"/>
                <a:sym typeface="+mn-ea"/>
              </a:rPr>
              <a:t>选取合肥发展中的代表性成就</a:t>
            </a:r>
            <a:r>
              <a:rPr lang="en-US" altLang="zh-CN" sz="2800" dirty="0">
                <a:solidFill>
                  <a:schemeClr val="tx1"/>
                </a:solidFill>
                <a:latin typeface="微软雅黑" pitchFamily="34" charset="-122"/>
                <a:ea typeface="微软雅黑" pitchFamily="34" charset="-122"/>
                <a:cs typeface="微软雅黑" pitchFamily="34" charset="-122"/>
                <a:sym typeface="+mn-ea"/>
              </a:rPr>
              <a:t>，</a:t>
            </a:r>
            <a:r>
              <a:rPr lang="zh-CN" altLang="en-US" sz="2800" dirty="0">
                <a:solidFill>
                  <a:schemeClr val="tx1"/>
                </a:solidFill>
                <a:latin typeface="微软雅黑" pitchFamily="34" charset="-122"/>
                <a:ea typeface="微软雅黑" pitchFamily="34" charset="-122"/>
                <a:cs typeface="微软雅黑" pitchFamily="34" charset="-122"/>
                <a:sym typeface="+mn-ea"/>
              </a:rPr>
              <a:t>制作合肥城市名片</a:t>
            </a:r>
            <a:r>
              <a:rPr lang="en-US" altLang="zh-CN" sz="2800" dirty="0">
                <a:solidFill>
                  <a:schemeClr val="tx1"/>
                </a:solidFill>
                <a:latin typeface="微软雅黑" pitchFamily="34" charset="-122"/>
                <a:ea typeface="微软雅黑" pitchFamily="34" charset="-122"/>
                <a:cs typeface="微软雅黑" pitchFamily="34" charset="-122"/>
                <a:sym typeface="+mn-ea"/>
              </a:rPr>
              <a:t>，</a:t>
            </a:r>
            <a:r>
              <a:rPr lang="zh-CN" altLang="en-US" sz="2800" dirty="0">
                <a:solidFill>
                  <a:schemeClr val="tx1"/>
                </a:solidFill>
                <a:latin typeface="微软雅黑" pitchFamily="34" charset="-122"/>
                <a:ea typeface="微软雅黑" pitchFamily="34" charset="-122"/>
                <a:cs typeface="微软雅黑" pitchFamily="34" charset="-122"/>
                <a:sym typeface="+mn-ea"/>
              </a:rPr>
              <a:t>合作讨论</a:t>
            </a:r>
            <a:r>
              <a:rPr lang="en-US" altLang="zh-CN" sz="2800" dirty="0">
                <a:solidFill>
                  <a:schemeClr val="tx1"/>
                </a:solidFill>
                <a:latin typeface="微软雅黑" pitchFamily="34" charset="-122"/>
                <a:ea typeface="微软雅黑" pitchFamily="34" charset="-122"/>
                <a:cs typeface="微软雅黑" pitchFamily="34" charset="-122"/>
                <a:sym typeface="+mn-ea"/>
              </a:rPr>
              <a:t>3</a:t>
            </a:r>
            <a:r>
              <a:rPr lang="zh-CN" altLang="en-US" sz="2800" dirty="0">
                <a:solidFill>
                  <a:schemeClr val="tx1"/>
                </a:solidFill>
                <a:latin typeface="微软雅黑" pitchFamily="34" charset="-122"/>
                <a:ea typeface="微软雅黑" pitchFamily="34" charset="-122"/>
                <a:cs typeface="微软雅黑" pitchFamily="34" charset="-122"/>
                <a:sym typeface="+mn-ea"/>
              </a:rPr>
              <a:t>分钟</a:t>
            </a:r>
            <a:r>
              <a:rPr lang="en-US" altLang="zh-CN" sz="2800" dirty="0">
                <a:solidFill>
                  <a:schemeClr val="tx1"/>
                </a:solidFill>
                <a:latin typeface="微软雅黑" pitchFamily="34" charset="-122"/>
                <a:ea typeface="微软雅黑" pitchFamily="34" charset="-122"/>
                <a:cs typeface="微软雅黑" pitchFamily="34" charset="-122"/>
                <a:sym typeface="+mn-ea"/>
              </a:rPr>
              <a:t>。</a:t>
            </a:r>
            <a:endParaRPr lang="en-US" altLang="zh-CN" sz="2800" dirty="0">
              <a:solidFill>
                <a:schemeClr val="tx1"/>
              </a:solidFill>
              <a:latin typeface="微软雅黑" pitchFamily="34" charset="-122"/>
              <a:ea typeface="微软雅黑" pitchFamily="34" charset="-122"/>
              <a:cs typeface="微软雅黑" pitchFamily="34" charset="-122"/>
              <a:sym typeface="+mn-ea"/>
            </a:endParaRPr>
          </a:p>
        </p:txBody>
      </p:sp>
      <p:pic>
        <p:nvPicPr>
          <p:cNvPr id="5" name="图片 4"/>
          <p:cNvPicPr>
            <a:picLocks noChangeAspect="1"/>
          </p:cNvPicPr>
          <p:nvPr/>
        </p:nvPicPr>
        <p:blipFill>
          <a:blip r:embed="rId1"/>
          <a:stretch>
            <a:fillRect/>
          </a:stretch>
        </p:blipFill>
        <p:spPr>
          <a:xfrm rot="16200000">
            <a:off x="8971915" y="718185"/>
            <a:ext cx="2232025" cy="3345180"/>
          </a:xfrm>
          <a:prstGeom prst="rect">
            <a:avLst/>
          </a:prstGeom>
        </p:spPr>
      </p:pic>
      <p:pic>
        <p:nvPicPr>
          <p:cNvPr id="6" name="图片 5" descr="8ad9b366d027074bfd1ee6bdbcb6632"/>
          <p:cNvPicPr>
            <a:picLocks noChangeAspect="1"/>
          </p:cNvPicPr>
          <p:nvPr/>
        </p:nvPicPr>
        <p:blipFill>
          <a:blip r:embed="rId2"/>
          <a:stretch>
            <a:fillRect/>
          </a:stretch>
        </p:blipFill>
        <p:spPr>
          <a:xfrm rot="16200000">
            <a:off x="8980805" y="3105785"/>
            <a:ext cx="2216150" cy="3345815"/>
          </a:xfrm>
          <a:prstGeom prst="rect">
            <a:avLst/>
          </a:prstGeom>
        </p:spPr>
      </p:pic>
      <p:sp>
        <p:nvSpPr>
          <p:cNvPr id="15" name="矩形 14"/>
          <p:cNvSpPr/>
          <p:nvPr/>
        </p:nvSpPr>
        <p:spPr>
          <a:xfrm>
            <a:off x="13970" y="6386195"/>
            <a:ext cx="12192635" cy="483870"/>
          </a:xfrm>
          <a:prstGeom prst="rect">
            <a:avLst/>
          </a:prstGeom>
          <a:solidFill>
            <a:srgbClr val="1C488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latin typeface="微软雅黑" pitchFamily="34" charset="-122"/>
              <a:ea typeface="微软雅黑" pitchFamily="34" charset="-122"/>
            </a:endParaRPr>
          </a:p>
        </p:txBody>
      </p:sp>
      <p:sp>
        <p:nvSpPr>
          <p:cNvPr id="16" name="矩形 15"/>
          <p:cNvSpPr/>
          <p:nvPr/>
        </p:nvSpPr>
        <p:spPr>
          <a:xfrm>
            <a:off x="10160" y="6363970"/>
            <a:ext cx="1727835" cy="511175"/>
          </a:xfrm>
          <a:prstGeom prst="rect">
            <a:avLst/>
          </a:prstGeom>
          <a:solidFill>
            <a:srgbClr val="5C8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课前任务</a:t>
            </a:r>
            <a:endParaRPr lang="zh-CN" altLang="en-US" sz="2400">
              <a:solidFill>
                <a:schemeClr val="bg1"/>
              </a:solidFill>
              <a:latin typeface="微软雅黑" pitchFamily="34" charset="-122"/>
              <a:ea typeface="微软雅黑" pitchFamily="34" charset="-122"/>
            </a:endParaRPr>
          </a:p>
        </p:txBody>
      </p:sp>
      <p:sp>
        <p:nvSpPr>
          <p:cNvPr id="17" name="矩形 16"/>
          <p:cNvSpPr/>
          <p:nvPr/>
        </p:nvSpPr>
        <p:spPr>
          <a:xfrm>
            <a:off x="1737995" y="637413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导入</a:t>
            </a:r>
            <a:endParaRPr lang="zh-CN" altLang="en-US" sz="2400">
              <a:solidFill>
                <a:schemeClr val="bg1"/>
              </a:solidFill>
              <a:latin typeface="微软雅黑" pitchFamily="34" charset="-122"/>
              <a:ea typeface="微软雅黑" pitchFamily="34" charset="-122"/>
            </a:endParaRPr>
          </a:p>
        </p:txBody>
      </p:sp>
      <p:sp>
        <p:nvSpPr>
          <p:cNvPr id="18" name="矩形 17"/>
          <p:cNvSpPr/>
          <p:nvPr/>
        </p:nvSpPr>
        <p:spPr>
          <a:xfrm>
            <a:off x="3465830" y="6375400"/>
            <a:ext cx="1727835" cy="483870"/>
          </a:xfrm>
          <a:prstGeom prst="rect">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微软雅黑" pitchFamily="34" charset="-122"/>
                <a:ea typeface="微软雅黑" pitchFamily="34" charset="-122"/>
              </a:rPr>
              <a:t>子议题一</a:t>
            </a:r>
            <a:endParaRPr lang="zh-CN" altLang="en-US" sz="2400">
              <a:solidFill>
                <a:schemeClr val="tx1"/>
              </a:solidFill>
              <a:latin typeface="微软雅黑" pitchFamily="34" charset="-122"/>
              <a:ea typeface="微软雅黑" pitchFamily="34" charset="-122"/>
            </a:endParaRPr>
          </a:p>
        </p:txBody>
      </p:sp>
      <p:sp>
        <p:nvSpPr>
          <p:cNvPr id="19" name="矩形 18"/>
          <p:cNvSpPr/>
          <p:nvPr/>
        </p:nvSpPr>
        <p:spPr>
          <a:xfrm>
            <a:off x="5193665" y="6384925"/>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子议题二</a:t>
            </a:r>
            <a:endParaRPr lang="zh-CN" altLang="en-US" sz="2400">
              <a:solidFill>
                <a:schemeClr val="bg1"/>
              </a:solidFill>
              <a:latin typeface="微软雅黑" pitchFamily="34" charset="-122"/>
              <a:ea typeface="微软雅黑" pitchFamily="34" charset="-122"/>
            </a:endParaRPr>
          </a:p>
        </p:txBody>
      </p:sp>
      <p:sp>
        <p:nvSpPr>
          <p:cNvPr id="21" name="矩形 20"/>
          <p:cNvSpPr/>
          <p:nvPr/>
        </p:nvSpPr>
        <p:spPr>
          <a:xfrm>
            <a:off x="8658225" y="6382385"/>
            <a:ext cx="175577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小结</a:t>
            </a:r>
            <a:endParaRPr lang="zh-CN" altLang="en-US" sz="2400">
              <a:solidFill>
                <a:schemeClr val="bg1"/>
              </a:solidFill>
              <a:latin typeface="微软雅黑" pitchFamily="34" charset="-122"/>
              <a:ea typeface="微软雅黑" pitchFamily="34" charset="-122"/>
            </a:endParaRPr>
          </a:p>
        </p:txBody>
      </p:sp>
      <p:sp>
        <p:nvSpPr>
          <p:cNvPr id="20" name="矩形 19"/>
          <p:cNvSpPr/>
          <p:nvPr/>
        </p:nvSpPr>
        <p:spPr>
          <a:xfrm>
            <a:off x="6921500" y="6384925"/>
            <a:ext cx="1742440"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子议题三</a:t>
            </a:r>
            <a:endParaRPr lang="zh-CN" altLang="en-US" sz="2400">
              <a:solidFill>
                <a:schemeClr val="bg1"/>
              </a:solidFill>
              <a:latin typeface="微软雅黑" pitchFamily="34" charset="-122"/>
              <a:ea typeface="微软雅黑" pitchFamily="34" charset="-122"/>
            </a:endParaRPr>
          </a:p>
        </p:txBody>
      </p:sp>
      <p:sp>
        <p:nvSpPr>
          <p:cNvPr id="2" name="矩形 1"/>
          <p:cNvSpPr/>
          <p:nvPr/>
        </p:nvSpPr>
        <p:spPr>
          <a:xfrm>
            <a:off x="10408920" y="6382385"/>
            <a:ext cx="180911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课后作业</a:t>
            </a:r>
            <a:endParaRPr lang="zh-CN" altLang="en-US" sz="2400">
              <a:solidFill>
                <a:schemeClr val="bg1"/>
              </a:solidFill>
              <a:latin typeface="微软雅黑" pitchFamily="34" charset="-122"/>
              <a:ea typeface="微软雅黑" pitchFamily="34" charset="-122"/>
            </a:endParaRPr>
          </a:p>
        </p:txBody>
      </p:sp>
      <p:sp>
        <p:nvSpPr>
          <p:cNvPr id="4" name="文本框 3"/>
          <p:cNvSpPr txBox="1"/>
          <p:nvPr/>
        </p:nvSpPr>
        <p:spPr>
          <a:xfrm>
            <a:off x="3337243" y="426720"/>
            <a:ext cx="8333105" cy="548640"/>
          </a:xfrm>
          <a:prstGeom prst="rect">
            <a:avLst/>
          </a:prstGeom>
        </p:spPr>
        <p:txBody>
          <a:bodyPr wrap="square">
            <a:spAutoFit/>
          </a:bodyPr>
          <a:p>
            <a:pPr marL="0" indent="0" algn="r" defTabSz="266700">
              <a:lnSpc>
                <a:spcPct val="150000"/>
              </a:lnSpc>
              <a:spcBef>
                <a:spcPct val="0"/>
              </a:spcBef>
              <a:spcAft>
                <a:spcPct val="0"/>
              </a:spcAft>
            </a:pPr>
            <a:r>
              <a:rPr lang="zh-CN" altLang="en-US" sz="2000" b="1">
                <a:solidFill>
                  <a:schemeClr val="bg1"/>
                </a:solidFill>
                <a:latin typeface="微软雅黑" pitchFamily="34" charset="-122"/>
                <a:ea typeface="微软雅黑" pitchFamily="34" charset="-122"/>
                <a:cs typeface="微软雅黑" pitchFamily="34" charset="-122"/>
              </a:rPr>
              <a:t>子议题一</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伟大变革</a:t>
            </a:r>
            <a:r>
              <a:rPr lang="zh-CN" altLang="en-US" sz="2000" b="1">
                <a:solidFill>
                  <a:schemeClr val="bg1"/>
                </a:solidFill>
                <a:latin typeface="微软雅黑" pitchFamily="34" charset="-122"/>
                <a:ea typeface="微软雅黑" pitchFamily="34" charset="-122"/>
                <a:cs typeface="微软雅黑" pitchFamily="34" charset="-122"/>
              </a:rPr>
              <a:t>中的合肥</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忆往昔</a:t>
            </a:r>
            <a:r>
              <a:rPr lang="en-US" altLang="zh-CN" sz="2000" b="1">
                <a:solidFill>
                  <a:schemeClr val="bg1"/>
                </a:solidFill>
                <a:latin typeface="微软雅黑" pitchFamily="34" charset="-122"/>
                <a:ea typeface="微软雅黑" pitchFamily="34" charset="-122"/>
                <a:cs typeface="微软雅黑" pitchFamily="34" charset="-122"/>
              </a:rPr>
              <a:t> </a:t>
            </a:r>
            <a:r>
              <a:rPr lang="zh-CN" altLang="en-US" sz="2000" b="1">
                <a:solidFill>
                  <a:schemeClr val="bg1"/>
                </a:solidFill>
                <a:latin typeface="微软雅黑" pitchFamily="34" charset="-122"/>
                <a:ea typeface="微软雅黑" pitchFamily="34" charset="-122"/>
                <a:cs typeface="微软雅黑" pitchFamily="34" charset="-122"/>
              </a:rPr>
              <a:t>赞辉煌</a:t>
            </a:r>
            <a:endParaRPr lang="zh-CN" altLang="en-US" sz="2000" b="1">
              <a:solidFill>
                <a:schemeClr val="bg1"/>
              </a:solidFill>
              <a:latin typeface="微软雅黑" pitchFamily="34" charset="-122"/>
              <a:ea typeface="微软雅黑" pitchFamily="34" charset="-122"/>
              <a:cs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3" name="矩形 2"/>
          <p:cNvSpPr/>
          <p:nvPr/>
        </p:nvSpPr>
        <p:spPr>
          <a:xfrm>
            <a:off x="842328" y="1733550"/>
            <a:ext cx="10507345" cy="3811905"/>
          </a:xfrm>
          <a:prstGeom prst="rect">
            <a:avLst/>
          </a:prstGeom>
          <a:solidFill>
            <a:srgbClr val="F2F2F2"/>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p>
            <a:pPr marL="0" indent="0" algn="ctr" defTabSz="266700">
              <a:lnSpc>
                <a:spcPct val="150000"/>
              </a:lnSpc>
              <a:spcBef>
                <a:spcPct val="0"/>
              </a:spcBef>
              <a:spcAft>
                <a:spcPct val="0"/>
              </a:spcAft>
            </a:pPr>
            <a:r>
              <a:rPr lang="zh-CN" altLang="en-US" sz="2600" b="1">
                <a:solidFill>
                  <a:sysClr val="windowText" lastClr="000000"/>
                </a:solidFill>
                <a:latin typeface="微软雅黑" pitchFamily="34" charset="-122"/>
                <a:ea typeface="微软雅黑" pitchFamily="34" charset="-122"/>
                <a:cs typeface="微软雅黑" pitchFamily="34" charset="-122"/>
                <a:sym typeface="等线" charset="-122"/>
              </a:rPr>
              <a:t>学习小结</a:t>
            </a:r>
            <a:r>
              <a:rPr lang="en-US" altLang="zh-CN" sz="2600" b="1">
                <a:solidFill>
                  <a:sysClr val="windowText" lastClr="000000"/>
                </a:solidFill>
                <a:latin typeface="微软雅黑" pitchFamily="34" charset="-122"/>
                <a:ea typeface="微软雅黑" pitchFamily="34" charset="-122"/>
                <a:cs typeface="微软雅黑" pitchFamily="34" charset="-122"/>
                <a:sym typeface="等线" charset="-122"/>
              </a:rPr>
              <a:t>2</a:t>
            </a:r>
            <a:r>
              <a:rPr lang="zh-CN" altLang="en-US" sz="2600" b="1">
                <a:solidFill>
                  <a:sysClr val="windowText" lastClr="000000"/>
                </a:solidFill>
                <a:latin typeface="微软雅黑" pitchFamily="34" charset="-122"/>
                <a:ea typeface="微软雅黑" pitchFamily="34" charset="-122"/>
                <a:cs typeface="微软雅黑" pitchFamily="34" charset="-122"/>
                <a:sym typeface="等线" charset="-122"/>
              </a:rPr>
              <a:t>：改革开放取得的</a:t>
            </a:r>
            <a:r>
              <a:rPr lang="zh-CN" altLang="en-US" sz="2600" b="1">
                <a:solidFill>
                  <a:sysClr val="windowText" lastClr="000000"/>
                </a:solidFill>
                <a:latin typeface="微软雅黑" pitchFamily="34" charset="-122"/>
                <a:ea typeface="微软雅黑" pitchFamily="34" charset="-122"/>
                <a:cs typeface="微软雅黑" pitchFamily="34" charset="-122"/>
                <a:sym typeface="等线" charset="-122"/>
              </a:rPr>
              <a:t>成就</a:t>
            </a:r>
            <a:endParaRPr lang="zh-CN" altLang="en-US" sz="2600" b="1">
              <a:solidFill>
                <a:sysClr val="windowText" lastClr="000000"/>
              </a:solidFill>
              <a:latin typeface="微软雅黑" pitchFamily="34" charset="-122"/>
              <a:ea typeface="微软雅黑" pitchFamily="34" charset="-122"/>
              <a:cs typeface="微软雅黑" pitchFamily="34" charset="-122"/>
              <a:sym typeface="等线" charset="-122"/>
            </a:endParaRPr>
          </a:p>
          <a:p>
            <a:pPr indent="660400" algn="l" defTabSz="266700" fontAlgn="auto">
              <a:lnSpc>
                <a:spcPct val="150000"/>
              </a:lnSpc>
              <a:spcBef>
                <a:spcPct val="0"/>
              </a:spcBef>
              <a:spcAft>
                <a:spcPct val="0"/>
              </a:spcAft>
            </a:pPr>
            <a:r>
              <a:rPr lang="zh-CN" altLang="en-US" sz="2600">
                <a:solidFill>
                  <a:sysClr val="windowText" lastClr="000000"/>
                </a:solidFill>
                <a:latin typeface="微软雅黑" pitchFamily="34" charset="-122"/>
                <a:ea typeface="微软雅黑" pitchFamily="34" charset="-122"/>
                <a:cs typeface="微软雅黑" pitchFamily="34" charset="-122"/>
                <a:sym typeface="等线" charset="-122"/>
              </a:rPr>
              <a:t>今天的中国，经济实力、科技实力、综合国力不断跃上新台阶，生态环境明显改善，对外开放持续扩大，人民生活水平显著提高，文化事业和文化产业繁荣发展，国防和军队建设水平大幅提升，国家安全全面加强，社会保持和谐稳定，社会主义中国以更加雄伟的身姿屹立于世界东方。</a:t>
            </a:r>
            <a:endParaRPr lang="zh-CN" altLang="en-US" sz="2600">
              <a:solidFill>
                <a:sysClr val="windowText" lastClr="000000"/>
              </a:solidFill>
              <a:latin typeface="微软雅黑" pitchFamily="34" charset="-122"/>
              <a:ea typeface="微软雅黑" pitchFamily="34" charset="-122"/>
              <a:cs typeface="微软雅黑" pitchFamily="34" charset="-122"/>
              <a:sym typeface="等线" charset="-122"/>
            </a:endParaRPr>
          </a:p>
        </p:txBody>
      </p:sp>
      <p:sp>
        <p:nvSpPr>
          <p:cNvPr id="15" name="矩形 14"/>
          <p:cNvSpPr/>
          <p:nvPr/>
        </p:nvSpPr>
        <p:spPr>
          <a:xfrm>
            <a:off x="13970" y="6386195"/>
            <a:ext cx="12192635" cy="483870"/>
          </a:xfrm>
          <a:prstGeom prst="rect">
            <a:avLst/>
          </a:prstGeom>
          <a:solidFill>
            <a:srgbClr val="1C488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latin typeface="微软雅黑" pitchFamily="34" charset="-122"/>
              <a:ea typeface="微软雅黑" pitchFamily="34" charset="-122"/>
            </a:endParaRPr>
          </a:p>
        </p:txBody>
      </p:sp>
      <p:sp>
        <p:nvSpPr>
          <p:cNvPr id="16" name="矩形 15"/>
          <p:cNvSpPr/>
          <p:nvPr/>
        </p:nvSpPr>
        <p:spPr>
          <a:xfrm>
            <a:off x="10160" y="6363970"/>
            <a:ext cx="1727835" cy="511175"/>
          </a:xfrm>
          <a:prstGeom prst="rect">
            <a:avLst/>
          </a:prstGeom>
          <a:solidFill>
            <a:srgbClr val="5C8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课前任务</a:t>
            </a:r>
            <a:endParaRPr lang="zh-CN" altLang="en-US" sz="2400">
              <a:solidFill>
                <a:schemeClr val="bg1"/>
              </a:solidFill>
              <a:latin typeface="微软雅黑" pitchFamily="34" charset="-122"/>
              <a:ea typeface="微软雅黑" pitchFamily="34" charset="-122"/>
            </a:endParaRPr>
          </a:p>
        </p:txBody>
      </p:sp>
      <p:sp>
        <p:nvSpPr>
          <p:cNvPr id="17" name="矩形 16"/>
          <p:cNvSpPr/>
          <p:nvPr/>
        </p:nvSpPr>
        <p:spPr>
          <a:xfrm>
            <a:off x="1737995" y="637413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导入</a:t>
            </a:r>
            <a:endParaRPr lang="zh-CN" altLang="en-US" sz="2400">
              <a:solidFill>
                <a:schemeClr val="bg1"/>
              </a:solidFill>
              <a:latin typeface="微软雅黑" pitchFamily="34" charset="-122"/>
              <a:ea typeface="微软雅黑" pitchFamily="34" charset="-122"/>
            </a:endParaRPr>
          </a:p>
        </p:txBody>
      </p:sp>
      <p:sp>
        <p:nvSpPr>
          <p:cNvPr id="18" name="矩形 17"/>
          <p:cNvSpPr/>
          <p:nvPr/>
        </p:nvSpPr>
        <p:spPr>
          <a:xfrm>
            <a:off x="3465830" y="6375400"/>
            <a:ext cx="1727835" cy="483870"/>
          </a:xfrm>
          <a:prstGeom prst="rect">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微软雅黑" pitchFamily="34" charset="-122"/>
                <a:ea typeface="微软雅黑" pitchFamily="34" charset="-122"/>
              </a:rPr>
              <a:t>子议题一</a:t>
            </a:r>
            <a:endParaRPr lang="zh-CN" altLang="en-US" sz="2400">
              <a:solidFill>
                <a:schemeClr val="tx1"/>
              </a:solidFill>
              <a:latin typeface="微软雅黑" pitchFamily="34" charset="-122"/>
              <a:ea typeface="微软雅黑" pitchFamily="34" charset="-122"/>
            </a:endParaRPr>
          </a:p>
        </p:txBody>
      </p:sp>
      <p:sp>
        <p:nvSpPr>
          <p:cNvPr id="19" name="矩形 18"/>
          <p:cNvSpPr/>
          <p:nvPr/>
        </p:nvSpPr>
        <p:spPr>
          <a:xfrm>
            <a:off x="5193665" y="6384925"/>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子议题二</a:t>
            </a:r>
            <a:endParaRPr lang="zh-CN" altLang="en-US" sz="2400">
              <a:solidFill>
                <a:schemeClr val="bg1"/>
              </a:solidFill>
              <a:latin typeface="微软雅黑" pitchFamily="34" charset="-122"/>
              <a:ea typeface="微软雅黑" pitchFamily="34" charset="-122"/>
            </a:endParaRPr>
          </a:p>
        </p:txBody>
      </p:sp>
      <p:sp>
        <p:nvSpPr>
          <p:cNvPr id="21" name="矩形 20"/>
          <p:cNvSpPr/>
          <p:nvPr/>
        </p:nvSpPr>
        <p:spPr>
          <a:xfrm>
            <a:off x="8658225" y="6382385"/>
            <a:ext cx="175577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小结</a:t>
            </a:r>
            <a:endParaRPr lang="zh-CN" altLang="en-US" sz="2400">
              <a:solidFill>
                <a:schemeClr val="bg1"/>
              </a:solidFill>
              <a:latin typeface="微软雅黑" pitchFamily="34" charset="-122"/>
              <a:ea typeface="微软雅黑" pitchFamily="34" charset="-122"/>
            </a:endParaRPr>
          </a:p>
        </p:txBody>
      </p:sp>
      <p:sp>
        <p:nvSpPr>
          <p:cNvPr id="20" name="矩形 19"/>
          <p:cNvSpPr/>
          <p:nvPr/>
        </p:nvSpPr>
        <p:spPr>
          <a:xfrm>
            <a:off x="6921500" y="6384925"/>
            <a:ext cx="1742440"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子议题三</a:t>
            </a:r>
            <a:endParaRPr lang="zh-CN" altLang="en-US" sz="2400">
              <a:solidFill>
                <a:schemeClr val="bg1"/>
              </a:solidFill>
              <a:latin typeface="微软雅黑" pitchFamily="34" charset="-122"/>
              <a:ea typeface="微软雅黑" pitchFamily="34" charset="-122"/>
            </a:endParaRPr>
          </a:p>
        </p:txBody>
      </p:sp>
      <p:sp>
        <p:nvSpPr>
          <p:cNvPr id="2" name="矩形 1"/>
          <p:cNvSpPr/>
          <p:nvPr/>
        </p:nvSpPr>
        <p:spPr>
          <a:xfrm>
            <a:off x="10408920" y="6382385"/>
            <a:ext cx="180911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课后作业</a:t>
            </a:r>
            <a:endParaRPr lang="zh-CN" altLang="en-US" sz="2400">
              <a:solidFill>
                <a:schemeClr val="bg1"/>
              </a:solidFill>
              <a:latin typeface="微软雅黑" pitchFamily="34" charset="-122"/>
              <a:ea typeface="微软雅黑" pitchFamily="34" charset="-122"/>
            </a:endParaRPr>
          </a:p>
        </p:txBody>
      </p:sp>
      <p:sp>
        <p:nvSpPr>
          <p:cNvPr id="5" name="文本框 4"/>
          <p:cNvSpPr txBox="1"/>
          <p:nvPr/>
        </p:nvSpPr>
        <p:spPr>
          <a:xfrm>
            <a:off x="3337243" y="426720"/>
            <a:ext cx="8333105" cy="548640"/>
          </a:xfrm>
          <a:prstGeom prst="rect">
            <a:avLst/>
          </a:prstGeom>
        </p:spPr>
        <p:txBody>
          <a:bodyPr wrap="square">
            <a:spAutoFit/>
          </a:bodyPr>
          <a:p>
            <a:pPr marL="0" indent="0" algn="r" defTabSz="266700">
              <a:lnSpc>
                <a:spcPct val="150000"/>
              </a:lnSpc>
              <a:spcBef>
                <a:spcPct val="0"/>
              </a:spcBef>
              <a:spcAft>
                <a:spcPct val="0"/>
              </a:spcAft>
            </a:pPr>
            <a:r>
              <a:rPr lang="zh-CN" altLang="en-US" sz="2000" b="1">
                <a:solidFill>
                  <a:schemeClr val="bg1"/>
                </a:solidFill>
                <a:latin typeface="微软雅黑" pitchFamily="34" charset="-122"/>
                <a:ea typeface="微软雅黑" pitchFamily="34" charset="-122"/>
                <a:cs typeface="微软雅黑" pitchFamily="34" charset="-122"/>
              </a:rPr>
              <a:t>子议题一</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伟大变革</a:t>
            </a:r>
            <a:r>
              <a:rPr lang="zh-CN" altLang="en-US" sz="2000" b="1">
                <a:solidFill>
                  <a:schemeClr val="bg1"/>
                </a:solidFill>
                <a:latin typeface="微软雅黑" pitchFamily="34" charset="-122"/>
                <a:ea typeface="微软雅黑" pitchFamily="34" charset="-122"/>
                <a:cs typeface="微软雅黑" pitchFamily="34" charset="-122"/>
              </a:rPr>
              <a:t>中的合肥</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忆往昔</a:t>
            </a:r>
            <a:r>
              <a:rPr lang="en-US" altLang="zh-CN" sz="2000" b="1">
                <a:solidFill>
                  <a:schemeClr val="bg1"/>
                </a:solidFill>
                <a:latin typeface="微软雅黑" pitchFamily="34" charset="-122"/>
                <a:ea typeface="微软雅黑" pitchFamily="34" charset="-122"/>
                <a:cs typeface="微软雅黑" pitchFamily="34" charset="-122"/>
              </a:rPr>
              <a:t> </a:t>
            </a:r>
            <a:r>
              <a:rPr lang="zh-CN" altLang="en-US" sz="2000" b="1">
                <a:solidFill>
                  <a:schemeClr val="bg1"/>
                </a:solidFill>
                <a:latin typeface="微软雅黑" pitchFamily="34" charset="-122"/>
                <a:ea typeface="微软雅黑" pitchFamily="34" charset="-122"/>
                <a:cs typeface="微软雅黑" pitchFamily="34" charset="-122"/>
              </a:rPr>
              <a:t>赞辉煌</a:t>
            </a:r>
            <a:endParaRPr lang="zh-CN" altLang="en-US" sz="2000" b="1">
              <a:solidFill>
                <a:schemeClr val="bg1"/>
              </a:solidFill>
              <a:latin typeface="微软雅黑" pitchFamily="34" charset="-122"/>
              <a:ea typeface="微软雅黑" pitchFamily="34" charset="-122"/>
              <a:cs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3" name="矩形 2"/>
          <p:cNvSpPr/>
          <p:nvPr/>
        </p:nvSpPr>
        <p:spPr>
          <a:xfrm>
            <a:off x="1776730" y="1518285"/>
            <a:ext cx="8640445" cy="122301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just" defTabSz="266700">
              <a:lnSpc>
                <a:spcPct val="150000"/>
              </a:lnSpc>
              <a:spcBef>
                <a:spcPct val="0"/>
              </a:spcBef>
              <a:spcAft>
                <a:spcPct val="0"/>
              </a:spcAft>
            </a:pPr>
            <a:r>
              <a:rPr lang="zh-CN" altLang="en-US" sz="2800" b="1" dirty="0">
                <a:solidFill>
                  <a:schemeClr val="tx1"/>
                </a:solidFill>
                <a:latin typeface="微软雅黑" pitchFamily="34" charset="-122"/>
                <a:ea typeface="微软雅黑" pitchFamily="34" charset="-122"/>
                <a:cs typeface="微软雅黑" pitchFamily="34" charset="-122"/>
                <a:sym typeface="+mn-ea"/>
              </a:rPr>
              <a:t>学习追问</a:t>
            </a:r>
            <a:r>
              <a:rPr lang="en-US" altLang="zh-CN" sz="2800" b="1" dirty="0">
                <a:solidFill>
                  <a:schemeClr val="tx1"/>
                </a:solidFill>
                <a:latin typeface="微软雅黑" pitchFamily="34" charset="-122"/>
                <a:ea typeface="微软雅黑" pitchFamily="34" charset="-122"/>
                <a:cs typeface="微软雅黑" pitchFamily="34" charset="-122"/>
                <a:sym typeface="+mn-ea"/>
              </a:rPr>
              <a:t>:</a:t>
            </a:r>
            <a:endParaRPr lang="en-US" altLang="zh-CN" sz="2800" b="1" dirty="0">
              <a:solidFill>
                <a:schemeClr val="tx1"/>
              </a:solidFill>
              <a:latin typeface="微软雅黑" pitchFamily="34" charset="-122"/>
              <a:ea typeface="微软雅黑" pitchFamily="34" charset="-122"/>
              <a:cs typeface="微软雅黑" pitchFamily="34" charset="-122"/>
              <a:sym typeface="+mn-ea"/>
            </a:endParaRPr>
          </a:p>
          <a:p>
            <a:pPr marL="0" indent="0" algn="just" defTabSz="266700">
              <a:lnSpc>
                <a:spcPct val="150000"/>
              </a:lnSpc>
              <a:spcBef>
                <a:spcPct val="0"/>
              </a:spcBef>
              <a:spcAft>
                <a:spcPct val="0"/>
              </a:spcAft>
            </a:pPr>
            <a:r>
              <a:rPr lang="zh-CN" altLang="en-US" sz="2800" dirty="0">
                <a:solidFill>
                  <a:schemeClr val="tx1"/>
                </a:solidFill>
                <a:latin typeface="微软雅黑" pitchFamily="34" charset="-122"/>
                <a:ea typeface="微软雅黑" pitchFamily="34" charset="-122"/>
                <a:cs typeface="微软雅黑" pitchFamily="34" charset="-122"/>
                <a:sym typeface="+mn-ea"/>
              </a:rPr>
              <a:t>思考</a:t>
            </a:r>
            <a:r>
              <a:rPr lang="en-US" altLang="zh-CN" sz="2800" dirty="0">
                <a:solidFill>
                  <a:schemeClr val="tx1"/>
                </a:solidFill>
                <a:latin typeface="微软雅黑" pitchFamily="34" charset="-122"/>
                <a:ea typeface="微软雅黑" pitchFamily="34" charset="-122"/>
                <a:cs typeface="微软雅黑" pitchFamily="34" charset="-122"/>
                <a:sym typeface="+mn-ea"/>
              </a:rPr>
              <a:t>：</a:t>
            </a:r>
            <a:r>
              <a:rPr lang="zh-CN" altLang="en-US" sz="2800" dirty="0">
                <a:solidFill>
                  <a:schemeClr val="tx1"/>
                </a:solidFill>
                <a:latin typeface="微软雅黑" pitchFamily="34" charset="-122"/>
                <a:ea typeface="微软雅黑" pitchFamily="34" charset="-122"/>
                <a:cs typeface="微软雅黑" pitchFamily="34" charset="-122"/>
                <a:sym typeface="+mn-ea"/>
              </a:rPr>
              <a:t>改革开放对中国的发展有何价值？</a:t>
            </a:r>
            <a:endParaRPr lang="zh-CN" altLang="en-US" sz="2800" dirty="0">
              <a:solidFill>
                <a:schemeClr val="tx1"/>
              </a:solidFill>
              <a:latin typeface="微软雅黑" pitchFamily="34" charset="-122"/>
              <a:ea typeface="微软雅黑" pitchFamily="34" charset="-122"/>
              <a:cs typeface="微软雅黑" pitchFamily="34" charset="-122"/>
              <a:sym typeface="+mn-ea"/>
            </a:endParaRPr>
          </a:p>
        </p:txBody>
      </p:sp>
      <p:sp>
        <p:nvSpPr>
          <p:cNvPr id="15" name="矩形 14"/>
          <p:cNvSpPr/>
          <p:nvPr/>
        </p:nvSpPr>
        <p:spPr>
          <a:xfrm>
            <a:off x="13970" y="6386195"/>
            <a:ext cx="12192635" cy="483870"/>
          </a:xfrm>
          <a:prstGeom prst="rect">
            <a:avLst/>
          </a:prstGeom>
          <a:solidFill>
            <a:srgbClr val="1C488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latin typeface="微软雅黑" pitchFamily="34" charset="-122"/>
              <a:ea typeface="微软雅黑" pitchFamily="34" charset="-122"/>
            </a:endParaRPr>
          </a:p>
        </p:txBody>
      </p:sp>
      <p:sp>
        <p:nvSpPr>
          <p:cNvPr id="16" name="矩形 15"/>
          <p:cNvSpPr/>
          <p:nvPr/>
        </p:nvSpPr>
        <p:spPr>
          <a:xfrm>
            <a:off x="10160" y="6363970"/>
            <a:ext cx="1727835" cy="511175"/>
          </a:xfrm>
          <a:prstGeom prst="rect">
            <a:avLst/>
          </a:prstGeom>
          <a:solidFill>
            <a:srgbClr val="5C8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课前任务</a:t>
            </a:r>
            <a:endParaRPr lang="zh-CN" altLang="en-US" sz="2400">
              <a:solidFill>
                <a:schemeClr val="bg1"/>
              </a:solidFill>
              <a:latin typeface="微软雅黑" pitchFamily="34" charset="-122"/>
              <a:ea typeface="微软雅黑" pitchFamily="34" charset="-122"/>
            </a:endParaRPr>
          </a:p>
        </p:txBody>
      </p:sp>
      <p:sp>
        <p:nvSpPr>
          <p:cNvPr id="17" name="矩形 16"/>
          <p:cNvSpPr/>
          <p:nvPr/>
        </p:nvSpPr>
        <p:spPr>
          <a:xfrm>
            <a:off x="1737995" y="637413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导入</a:t>
            </a:r>
            <a:endParaRPr lang="zh-CN" altLang="en-US" sz="2400">
              <a:solidFill>
                <a:schemeClr val="bg1"/>
              </a:solidFill>
              <a:latin typeface="微软雅黑" pitchFamily="34" charset="-122"/>
              <a:ea typeface="微软雅黑" pitchFamily="34" charset="-122"/>
            </a:endParaRPr>
          </a:p>
        </p:txBody>
      </p:sp>
      <p:sp>
        <p:nvSpPr>
          <p:cNvPr id="18" name="矩形 17"/>
          <p:cNvSpPr/>
          <p:nvPr/>
        </p:nvSpPr>
        <p:spPr>
          <a:xfrm>
            <a:off x="3465830" y="6375400"/>
            <a:ext cx="1727835" cy="483870"/>
          </a:xfrm>
          <a:prstGeom prst="rect">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微软雅黑" pitchFamily="34" charset="-122"/>
                <a:ea typeface="微软雅黑" pitchFamily="34" charset="-122"/>
              </a:rPr>
              <a:t>子议题一</a:t>
            </a:r>
            <a:endParaRPr lang="zh-CN" altLang="en-US" sz="2400">
              <a:solidFill>
                <a:schemeClr val="tx1"/>
              </a:solidFill>
              <a:latin typeface="微软雅黑" pitchFamily="34" charset="-122"/>
              <a:ea typeface="微软雅黑" pitchFamily="34" charset="-122"/>
            </a:endParaRPr>
          </a:p>
        </p:txBody>
      </p:sp>
      <p:sp>
        <p:nvSpPr>
          <p:cNvPr id="19" name="矩形 18"/>
          <p:cNvSpPr/>
          <p:nvPr/>
        </p:nvSpPr>
        <p:spPr>
          <a:xfrm>
            <a:off x="5193665" y="6384925"/>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子议题二</a:t>
            </a:r>
            <a:endParaRPr lang="zh-CN" altLang="en-US" sz="2400">
              <a:solidFill>
                <a:schemeClr val="bg1"/>
              </a:solidFill>
              <a:latin typeface="微软雅黑" pitchFamily="34" charset="-122"/>
              <a:ea typeface="微软雅黑" pitchFamily="34" charset="-122"/>
            </a:endParaRPr>
          </a:p>
        </p:txBody>
      </p:sp>
      <p:sp>
        <p:nvSpPr>
          <p:cNvPr id="21" name="矩形 20"/>
          <p:cNvSpPr/>
          <p:nvPr/>
        </p:nvSpPr>
        <p:spPr>
          <a:xfrm>
            <a:off x="8658225" y="6382385"/>
            <a:ext cx="175577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小结</a:t>
            </a:r>
            <a:endParaRPr lang="zh-CN" altLang="en-US" sz="2400">
              <a:solidFill>
                <a:schemeClr val="bg1"/>
              </a:solidFill>
              <a:latin typeface="微软雅黑" pitchFamily="34" charset="-122"/>
              <a:ea typeface="微软雅黑" pitchFamily="34" charset="-122"/>
            </a:endParaRPr>
          </a:p>
        </p:txBody>
      </p:sp>
      <p:sp>
        <p:nvSpPr>
          <p:cNvPr id="20" name="矩形 19"/>
          <p:cNvSpPr/>
          <p:nvPr/>
        </p:nvSpPr>
        <p:spPr>
          <a:xfrm>
            <a:off x="6921500" y="6384925"/>
            <a:ext cx="1742440"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子议题三</a:t>
            </a:r>
            <a:endParaRPr lang="zh-CN" altLang="en-US" sz="2400">
              <a:solidFill>
                <a:schemeClr val="bg1"/>
              </a:solidFill>
              <a:latin typeface="微软雅黑" pitchFamily="34" charset="-122"/>
              <a:ea typeface="微软雅黑" pitchFamily="34" charset="-122"/>
            </a:endParaRPr>
          </a:p>
        </p:txBody>
      </p:sp>
      <p:sp>
        <p:nvSpPr>
          <p:cNvPr id="2" name="矩形 1"/>
          <p:cNvSpPr/>
          <p:nvPr/>
        </p:nvSpPr>
        <p:spPr>
          <a:xfrm>
            <a:off x="10408920" y="6382385"/>
            <a:ext cx="180911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课后作业</a:t>
            </a:r>
            <a:endParaRPr lang="zh-CN" altLang="en-US" sz="2400">
              <a:solidFill>
                <a:schemeClr val="bg1"/>
              </a:solidFill>
              <a:latin typeface="微软雅黑" pitchFamily="34" charset="-122"/>
              <a:ea typeface="微软雅黑" pitchFamily="34" charset="-122"/>
            </a:endParaRPr>
          </a:p>
        </p:txBody>
      </p:sp>
      <p:sp>
        <p:nvSpPr>
          <p:cNvPr id="5" name="文本框 4"/>
          <p:cNvSpPr txBox="1"/>
          <p:nvPr/>
        </p:nvSpPr>
        <p:spPr>
          <a:xfrm>
            <a:off x="3337243" y="426720"/>
            <a:ext cx="8333105" cy="548640"/>
          </a:xfrm>
          <a:prstGeom prst="rect">
            <a:avLst/>
          </a:prstGeom>
        </p:spPr>
        <p:txBody>
          <a:bodyPr wrap="square">
            <a:spAutoFit/>
          </a:bodyPr>
          <a:p>
            <a:pPr marL="0" indent="0" algn="r" defTabSz="266700">
              <a:lnSpc>
                <a:spcPct val="150000"/>
              </a:lnSpc>
              <a:spcBef>
                <a:spcPct val="0"/>
              </a:spcBef>
              <a:spcAft>
                <a:spcPct val="0"/>
              </a:spcAft>
            </a:pPr>
            <a:r>
              <a:rPr lang="zh-CN" altLang="en-US" sz="2000" b="1">
                <a:solidFill>
                  <a:schemeClr val="bg1"/>
                </a:solidFill>
                <a:latin typeface="微软雅黑" pitchFamily="34" charset="-122"/>
                <a:ea typeface="微软雅黑" pitchFamily="34" charset="-122"/>
                <a:cs typeface="微软雅黑" pitchFamily="34" charset="-122"/>
              </a:rPr>
              <a:t>子议题一</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伟大变革</a:t>
            </a:r>
            <a:r>
              <a:rPr lang="zh-CN" altLang="en-US" sz="2000" b="1">
                <a:solidFill>
                  <a:schemeClr val="bg1"/>
                </a:solidFill>
                <a:latin typeface="微软雅黑" pitchFamily="34" charset="-122"/>
                <a:ea typeface="微软雅黑" pitchFamily="34" charset="-122"/>
                <a:cs typeface="微软雅黑" pitchFamily="34" charset="-122"/>
              </a:rPr>
              <a:t>中的合肥</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忆往昔</a:t>
            </a:r>
            <a:r>
              <a:rPr lang="en-US" altLang="zh-CN" sz="2000" b="1">
                <a:solidFill>
                  <a:schemeClr val="bg1"/>
                </a:solidFill>
                <a:latin typeface="微软雅黑" pitchFamily="34" charset="-122"/>
                <a:ea typeface="微软雅黑" pitchFamily="34" charset="-122"/>
                <a:cs typeface="微软雅黑" pitchFamily="34" charset="-122"/>
              </a:rPr>
              <a:t> </a:t>
            </a:r>
            <a:r>
              <a:rPr lang="zh-CN" altLang="en-US" sz="2000" b="1">
                <a:solidFill>
                  <a:schemeClr val="bg1"/>
                </a:solidFill>
                <a:latin typeface="微软雅黑" pitchFamily="34" charset="-122"/>
                <a:ea typeface="微软雅黑" pitchFamily="34" charset="-122"/>
                <a:cs typeface="微软雅黑" pitchFamily="34" charset="-122"/>
              </a:rPr>
              <a:t>赞辉煌</a:t>
            </a:r>
            <a:endParaRPr lang="zh-CN" altLang="en-US" sz="2000" b="1">
              <a:solidFill>
                <a:schemeClr val="bg1"/>
              </a:solidFill>
              <a:latin typeface="微软雅黑" pitchFamily="34" charset="-122"/>
              <a:ea typeface="微软雅黑" pitchFamily="34" charset="-122"/>
              <a:cs typeface="微软雅黑" pitchFamily="34" charset="-122"/>
            </a:endParaRPr>
          </a:p>
        </p:txBody>
      </p:sp>
      <p:pic>
        <p:nvPicPr>
          <p:cNvPr id="6" name="图片 5"/>
          <p:cNvPicPr>
            <a:picLocks noChangeAspect="1"/>
          </p:cNvPicPr>
          <p:nvPr/>
        </p:nvPicPr>
        <p:blipFill>
          <a:blip r:embed="rId1"/>
          <a:stretch>
            <a:fillRect/>
          </a:stretch>
        </p:blipFill>
        <p:spPr>
          <a:xfrm>
            <a:off x="1929765" y="3190875"/>
            <a:ext cx="8332470" cy="27457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3" name="矩形 2"/>
          <p:cNvSpPr/>
          <p:nvPr/>
        </p:nvSpPr>
        <p:spPr>
          <a:xfrm>
            <a:off x="842645" y="1330325"/>
            <a:ext cx="10507345" cy="2601595"/>
          </a:xfrm>
          <a:prstGeom prst="rect">
            <a:avLst/>
          </a:prstGeom>
          <a:solidFill>
            <a:srgbClr val="F2F2F2"/>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p>
            <a:pPr marL="0" indent="0" algn="ctr" defTabSz="266700">
              <a:lnSpc>
                <a:spcPct val="150000"/>
              </a:lnSpc>
              <a:spcBef>
                <a:spcPct val="0"/>
              </a:spcBef>
              <a:spcAft>
                <a:spcPct val="0"/>
              </a:spcAft>
            </a:pPr>
            <a:r>
              <a:rPr lang="zh-CN" altLang="en-US" sz="2800" b="1">
                <a:solidFill>
                  <a:sysClr val="windowText" lastClr="000000"/>
                </a:solidFill>
                <a:latin typeface="微软雅黑" pitchFamily="34" charset="-122"/>
                <a:ea typeface="微软雅黑" pitchFamily="34" charset="-122"/>
                <a:cs typeface="微软雅黑" pitchFamily="34" charset="-122"/>
                <a:sym typeface="等线" charset="-122"/>
              </a:rPr>
              <a:t>学习小结</a:t>
            </a:r>
            <a:r>
              <a:rPr lang="en-US" altLang="zh-CN" sz="2800" b="1">
                <a:solidFill>
                  <a:sysClr val="windowText" lastClr="000000"/>
                </a:solidFill>
                <a:latin typeface="微软雅黑" pitchFamily="34" charset="-122"/>
                <a:ea typeface="微软雅黑" pitchFamily="34" charset="-122"/>
                <a:cs typeface="微软雅黑" pitchFamily="34" charset="-122"/>
                <a:sym typeface="等线" charset="-122"/>
              </a:rPr>
              <a:t>3</a:t>
            </a:r>
            <a:r>
              <a:rPr lang="zh-CN" altLang="en-US" sz="2800" b="1">
                <a:solidFill>
                  <a:sysClr val="windowText" lastClr="000000"/>
                </a:solidFill>
                <a:latin typeface="微软雅黑" pitchFamily="34" charset="-122"/>
                <a:ea typeface="微软雅黑" pitchFamily="34" charset="-122"/>
                <a:cs typeface="微软雅黑" pitchFamily="34" charset="-122"/>
                <a:sym typeface="等线" charset="-122"/>
              </a:rPr>
              <a:t>：改革开放的意义</a:t>
            </a:r>
            <a:endParaRPr lang="zh-CN" altLang="en-US" sz="2800" b="1">
              <a:solidFill>
                <a:sysClr val="windowText" lastClr="000000"/>
              </a:solidFill>
              <a:latin typeface="微软雅黑" pitchFamily="34" charset="-122"/>
              <a:ea typeface="微软雅黑" pitchFamily="34" charset="-122"/>
              <a:cs typeface="微软雅黑" pitchFamily="34" charset="-122"/>
              <a:sym typeface="等线" charset="-122"/>
            </a:endParaRPr>
          </a:p>
          <a:p>
            <a:pPr marL="0" indent="0" algn="just" defTabSz="266700">
              <a:lnSpc>
                <a:spcPct val="150000"/>
              </a:lnSpc>
              <a:spcBef>
                <a:spcPct val="0"/>
              </a:spcBef>
              <a:spcAft>
                <a:spcPct val="0"/>
              </a:spcAft>
            </a:pPr>
            <a:r>
              <a:rPr lang="en-US" altLang="zh-CN" sz="2800">
                <a:solidFill>
                  <a:sysClr val="windowText" lastClr="000000"/>
                </a:solidFill>
                <a:latin typeface="微软雅黑" pitchFamily="34" charset="-122"/>
                <a:ea typeface="微软雅黑" pitchFamily="34" charset="-122"/>
                <a:cs typeface="微软雅黑" pitchFamily="34" charset="-122"/>
                <a:sym typeface="+mn-ea"/>
              </a:rPr>
              <a:t>（1）</a:t>
            </a:r>
            <a:r>
              <a:rPr lang="zh-CN" altLang="en-US" sz="2800">
                <a:solidFill>
                  <a:sysClr val="windowText" lastClr="000000"/>
                </a:solidFill>
                <a:latin typeface="微软雅黑" pitchFamily="34" charset="-122"/>
                <a:ea typeface="微软雅黑" pitchFamily="34" charset="-122"/>
                <a:cs typeface="微软雅黑" pitchFamily="34" charset="-122"/>
                <a:sym typeface="等线" charset="-122"/>
              </a:rPr>
              <a:t>改革开放是决定当代中国命运的关键一招</a:t>
            </a:r>
            <a:r>
              <a:rPr lang="en-US" altLang="zh-CN" sz="2800">
                <a:solidFill>
                  <a:sysClr val="windowText" lastClr="000000"/>
                </a:solidFill>
                <a:latin typeface="微软雅黑" pitchFamily="34" charset="-122"/>
                <a:ea typeface="微软雅黑" pitchFamily="34" charset="-122"/>
                <a:cs typeface="微软雅黑" pitchFamily="34" charset="-122"/>
                <a:sym typeface="+mn-ea"/>
              </a:rPr>
              <a:t>。</a:t>
            </a:r>
            <a:endParaRPr lang="en-US" altLang="zh-CN" sz="2800">
              <a:solidFill>
                <a:sysClr val="windowText" lastClr="000000"/>
              </a:solidFill>
              <a:latin typeface="微软雅黑" pitchFamily="34" charset="-122"/>
              <a:ea typeface="微软雅黑" pitchFamily="34" charset="-122"/>
              <a:cs typeface="微软雅黑" pitchFamily="34" charset="-122"/>
              <a:sym typeface="+mn-ea"/>
            </a:endParaRPr>
          </a:p>
          <a:p>
            <a:pPr marL="0" indent="0" algn="just" defTabSz="266700">
              <a:lnSpc>
                <a:spcPct val="150000"/>
              </a:lnSpc>
              <a:spcBef>
                <a:spcPct val="0"/>
              </a:spcBef>
              <a:spcAft>
                <a:spcPct val="0"/>
              </a:spcAft>
            </a:pPr>
            <a:r>
              <a:rPr lang="en-US" altLang="zh-CN" sz="2800">
                <a:solidFill>
                  <a:sysClr val="windowText" lastClr="000000"/>
                </a:solidFill>
                <a:latin typeface="微软雅黑" pitchFamily="34" charset="-122"/>
                <a:ea typeface="微软雅黑" pitchFamily="34" charset="-122"/>
                <a:cs typeface="微软雅黑" pitchFamily="34" charset="-122"/>
                <a:sym typeface="+mn-ea"/>
              </a:rPr>
              <a:t>（2）</a:t>
            </a:r>
            <a:r>
              <a:rPr lang="zh-CN" altLang="en-US" sz="2800">
                <a:solidFill>
                  <a:sysClr val="windowText" lastClr="000000"/>
                </a:solidFill>
                <a:latin typeface="微软雅黑" pitchFamily="34" charset="-122"/>
                <a:ea typeface="微软雅黑" pitchFamily="34" charset="-122"/>
                <a:cs typeface="微软雅黑" pitchFamily="34" charset="-122"/>
                <a:sym typeface="等线" charset="-122"/>
              </a:rPr>
              <a:t>改革开放是我们党的一次伟大觉醒</a:t>
            </a:r>
            <a:r>
              <a:rPr lang="en-US" altLang="zh-CN" sz="2800">
                <a:solidFill>
                  <a:sysClr val="windowText" lastClr="000000"/>
                </a:solidFill>
                <a:latin typeface="微软雅黑" pitchFamily="34" charset="-122"/>
                <a:ea typeface="微软雅黑" pitchFamily="34" charset="-122"/>
                <a:cs typeface="微软雅黑" pitchFamily="34" charset="-122"/>
                <a:sym typeface="+mn-ea"/>
              </a:rPr>
              <a:t>，</a:t>
            </a:r>
            <a:r>
              <a:rPr lang="zh-CN" altLang="en-US" sz="2800">
                <a:solidFill>
                  <a:sysClr val="windowText" lastClr="000000"/>
                </a:solidFill>
                <a:latin typeface="微软雅黑" pitchFamily="34" charset="-122"/>
                <a:ea typeface="微软雅黑" pitchFamily="34" charset="-122"/>
                <a:cs typeface="微软雅黑" pitchFamily="34" charset="-122"/>
                <a:sym typeface="等线" charset="-122"/>
              </a:rPr>
              <a:t>孕育了我们党从理论到实践的伟大创造</a:t>
            </a:r>
            <a:r>
              <a:rPr lang="en-US" altLang="zh-CN" sz="2800">
                <a:solidFill>
                  <a:sysClr val="windowText" lastClr="000000"/>
                </a:solidFill>
                <a:latin typeface="微软雅黑" pitchFamily="34" charset="-122"/>
                <a:ea typeface="微软雅黑" pitchFamily="34" charset="-122"/>
                <a:cs typeface="微软雅黑" pitchFamily="34" charset="-122"/>
                <a:sym typeface="+mn-ea"/>
              </a:rPr>
              <a:t>。</a:t>
            </a:r>
            <a:endParaRPr lang="en-US" altLang="zh-CN" sz="2800">
              <a:solidFill>
                <a:sysClr val="windowText" lastClr="000000"/>
              </a:solidFill>
              <a:latin typeface="微软雅黑" pitchFamily="34" charset="-122"/>
              <a:ea typeface="微软雅黑" pitchFamily="34" charset="-122"/>
              <a:cs typeface="微软雅黑" pitchFamily="34" charset="-122"/>
              <a:sym typeface="+mn-ea"/>
            </a:endParaRPr>
          </a:p>
        </p:txBody>
      </p:sp>
      <p:sp>
        <p:nvSpPr>
          <p:cNvPr id="15" name="矩形 14"/>
          <p:cNvSpPr/>
          <p:nvPr/>
        </p:nvSpPr>
        <p:spPr>
          <a:xfrm>
            <a:off x="13970" y="6386195"/>
            <a:ext cx="12192635" cy="483870"/>
          </a:xfrm>
          <a:prstGeom prst="rect">
            <a:avLst/>
          </a:prstGeom>
          <a:solidFill>
            <a:srgbClr val="1C488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latin typeface="微软雅黑" pitchFamily="34" charset="-122"/>
              <a:ea typeface="微软雅黑" pitchFamily="34" charset="-122"/>
            </a:endParaRPr>
          </a:p>
        </p:txBody>
      </p:sp>
      <p:sp>
        <p:nvSpPr>
          <p:cNvPr id="16" name="矩形 15"/>
          <p:cNvSpPr/>
          <p:nvPr/>
        </p:nvSpPr>
        <p:spPr>
          <a:xfrm>
            <a:off x="10160" y="6363970"/>
            <a:ext cx="1727835" cy="511175"/>
          </a:xfrm>
          <a:prstGeom prst="rect">
            <a:avLst/>
          </a:prstGeom>
          <a:solidFill>
            <a:srgbClr val="5C8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课前任务</a:t>
            </a:r>
            <a:endParaRPr lang="zh-CN" altLang="en-US" sz="2400">
              <a:solidFill>
                <a:schemeClr val="bg1"/>
              </a:solidFill>
              <a:latin typeface="微软雅黑" pitchFamily="34" charset="-122"/>
              <a:ea typeface="微软雅黑" pitchFamily="34" charset="-122"/>
            </a:endParaRPr>
          </a:p>
        </p:txBody>
      </p:sp>
      <p:sp>
        <p:nvSpPr>
          <p:cNvPr id="17" name="矩形 16"/>
          <p:cNvSpPr/>
          <p:nvPr/>
        </p:nvSpPr>
        <p:spPr>
          <a:xfrm>
            <a:off x="1737995" y="637413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导入</a:t>
            </a:r>
            <a:endParaRPr lang="zh-CN" altLang="en-US" sz="2400">
              <a:solidFill>
                <a:schemeClr val="bg1"/>
              </a:solidFill>
              <a:latin typeface="微软雅黑" pitchFamily="34" charset="-122"/>
              <a:ea typeface="微软雅黑" pitchFamily="34" charset="-122"/>
            </a:endParaRPr>
          </a:p>
        </p:txBody>
      </p:sp>
      <p:sp>
        <p:nvSpPr>
          <p:cNvPr id="18" name="矩形 17"/>
          <p:cNvSpPr/>
          <p:nvPr/>
        </p:nvSpPr>
        <p:spPr>
          <a:xfrm>
            <a:off x="3465830" y="6375400"/>
            <a:ext cx="1727835" cy="483870"/>
          </a:xfrm>
          <a:prstGeom prst="rect">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微软雅黑" pitchFamily="34" charset="-122"/>
                <a:ea typeface="微软雅黑" pitchFamily="34" charset="-122"/>
              </a:rPr>
              <a:t>子议题一</a:t>
            </a:r>
            <a:endParaRPr lang="zh-CN" altLang="en-US" sz="2400">
              <a:solidFill>
                <a:schemeClr val="tx1"/>
              </a:solidFill>
              <a:latin typeface="微软雅黑" pitchFamily="34" charset="-122"/>
              <a:ea typeface="微软雅黑" pitchFamily="34" charset="-122"/>
            </a:endParaRPr>
          </a:p>
        </p:txBody>
      </p:sp>
      <p:sp>
        <p:nvSpPr>
          <p:cNvPr id="19" name="矩形 18"/>
          <p:cNvSpPr/>
          <p:nvPr/>
        </p:nvSpPr>
        <p:spPr>
          <a:xfrm>
            <a:off x="5193665" y="6384925"/>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子议题二</a:t>
            </a:r>
            <a:endParaRPr lang="zh-CN" altLang="en-US" sz="2400">
              <a:solidFill>
                <a:schemeClr val="bg1"/>
              </a:solidFill>
              <a:latin typeface="微软雅黑" pitchFamily="34" charset="-122"/>
              <a:ea typeface="微软雅黑" pitchFamily="34" charset="-122"/>
            </a:endParaRPr>
          </a:p>
        </p:txBody>
      </p:sp>
      <p:sp>
        <p:nvSpPr>
          <p:cNvPr id="21" name="矩形 20"/>
          <p:cNvSpPr/>
          <p:nvPr/>
        </p:nvSpPr>
        <p:spPr>
          <a:xfrm>
            <a:off x="8658225" y="6382385"/>
            <a:ext cx="175577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小结</a:t>
            </a:r>
            <a:endParaRPr lang="zh-CN" altLang="en-US" sz="2400">
              <a:solidFill>
                <a:schemeClr val="bg1"/>
              </a:solidFill>
              <a:latin typeface="微软雅黑" pitchFamily="34" charset="-122"/>
              <a:ea typeface="微软雅黑" pitchFamily="34" charset="-122"/>
            </a:endParaRPr>
          </a:p>
        </p:txBody>
      </p:sp>
      <p:sp>
        <p:nvSpPr>
          <p:cNvPr id="20" name="矩形 19"/>
          <p:cNvSpPr/>
          <p:nvPr/>
        </p:nvSpPr>
        <p:spPr>
          <a:xfrm>
            <a:off x="6921500" y="6384925"/>
            <a:ext cx="1742440"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子议题三</a:t>
            </a:r>
            <a:endParaRPr lang="zh-CN" altLang="en-US" sz="2400">
              <a:solidFill>
                <a:schemeClr val="bg1"/>
              </a:solidFill>
              <a:latin typeface="微软雅黑" pitchFamily="34" charset="-122"/>
              <a:ea typeface="微软雅黑" pitchFamily="34" charset="-122"/>
            </a:endParaRPr>
          </a:p>
        </p:txBody>
      </p:sp>
      <p:sp>
        <p:nvSpPr>
          <p:cNvPr id="2" name="矩形 1"/>
          <p:cNvSpPr/>
          <p:nvPr/>
        </p:nvSpPr>
        <p:spPr>
          <a:xfrm>
            <a:off x="10408920" y="6382385"/>
            <a:ext cx="180911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课后作业</a:t>
            </a:r>
            <a:endParaRPr lang="zh-CN" altLang="en-US" sz="2400">
              <a:solidFill>
                <a:schemeClr val="bg1"/>
              </a:solidFill>
              <a:latin typeface="微软雅黑" pitchFamily="34" charset="-122"/>
              <a:ea typeface="微软雅黑" pitchFamily="34" charset="-122"/>
            </a:endParaRPr>
          </a:p>
        </p:txBody>
      </p:sp>
      <p:sp>
        <p:nvSpPr>
          <p:cNvPr id="5" name="文本框 4"/>
          <p:cNvSpPr txBox="1"/>
          <p:nvPr/>
        </p:nvSpPr>
        <p:spPr>
          <a:xfrm>
            <a:off x="3337243" y="426720"/>
            <a:ext cx="8333105" cy="548640"/>
          </a:xfrm>
          <a:prstGeom prst="rect">
            <a:avLst/>
          </a:prstGeom>
        </p:spPr>
        <p:txBody>
          <a:bodyPr wrap="square">
            <a:spAutoFit/>
          </a:bodyPr>
          <a:p>
            <a:pPr marL="0" indent="0" algn="r" defTabSz="266700">
              <a:lnSpc>
                <a:spcPct val="150000"/>
              </a:lnSpc>
              <a:spcBef>
                <a:spcPct val="0"/>
              </a:spcBef>
              <a:spcAft>
                <a:spcPct val="0"/>
              </a:spcAft>
            </a:pPr>
            <a:r>
              <a:rPr lang="zh-CN" altLang="en-US" sz="2000" b="1">
                <a:solidFill>
                  <a:schemeClr val="bg1"/>
                </a:solidFill>
                <a:latin typeface="微软雅黑" pitchFamily="34" charset="-122"/>
                <a:ea typeface="微软雅黑" pitchFamily="34" charset="-122"/>
                <a:cs typeface="微软雅黑" pitchFamily="34" charset="-122"/>
              </a:rPr>
              <a:t>子议题一</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伟大变革</a:t>
            </a:r>
            <a:r>
              <a:rPr lang="zh-CN" altLang="en-US" sz="2000" b="1">
                <a:solidFill>
                  <a:schemeClr val="bg1"/>
                </a:solidFill>
                <a:latin typeface="微软雅黑" pitchFamily="34" charset="-122"/>
                <a:ea typeface="微软雅黑" pitchFamily="34" charset="-122"/>
                <a:cs typeface="微软雅黑" pitchFamily="34" charset="-122"/>
              </a:rPr>
              <a:t>中的合肥</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忆往昔</a:t>
            </a:r>
            <a:r>
              <a:rPr lang="en-US" altLang="zh-CN" sz="2000" b="1">
                <a:solidFill>
                  <a:schemeClr val="bg1"/>
                </a:solidFill>
                <a:latin typeface="微软雅黑" pitchFamily="34" charset="-122"/>
                <a:ea typeface="微软雅黑" pitchFamily="34" charset="-122"/>
                <a:cs typeface="微软雅黑" pitchFamily="34" charset="-122"/>
              </a:rPr>
              <a:t> </a:t>
            </a:r>
            <a:r>
              <a:rPr lang="zh-CN" altLang="en-US" sz="2000" b="1">
                <a:solidFill>
                  <a:schemeClr val="bg1"/>
                </a:solidFill>
                <a:latin typeface="微软雅黑" pitchFamily="34" charset="-122"/>
                <a:ea typeface="微软雅黑" pitchFamily="34" charset="-122"/>
                <a:cs typeface="微软雅黑" pitchFamily="34" charset="-122"/>
              </a:rPr>
              <a:t>赞辉煌</a:t>
            </a:r>
            <a:endParaRPr lang="zh-CN" altLang="en-US" sz="2000" b="1">
              <a:solidFill>
                <a:schemeClr val="bg1"/>
              </a:solidFill>
              <a:latin typeface="微软雅黑" pitchFamily="34" charset="-122"/>
              <a:ea typeface="微软雅黑" pitchFamily="34" charset="-122"/>
              <a:cs typeface="微软雅黑" pitchFamily="34" charset="-122"/>
            </a:endParaRPr>
          </a:p>
        </p:txBody>
      </p:sp>
      <p:sp>
        <p:nvSpPr>
          <p:cNvPr id="4" name="矩形 3"/>
          <p:cNvSpPr/>
          <p:nvPr/>
        </p:nvSpPr>
        <p:spPr>
          <a:xfrm>
            <a:off x="842010" y="4282440"/>
            <a:ext cx="10507980" cy="1442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50000"/>
              </a:lnSpc>
            </a:pPr>
            <a:r>
              <a:rPr lang="zh-CN" altLang="en-US" sz="2800" dirty="0">
                <a:solidFill>
                  <a:schemeClr val="bg1"/>
                </a:solidFill>
                <a:latin typeface="微软雅黑" pitchFamily="34" charset="-122"/>
                <a:ea typeface="微软雅黑" pitchFamily="34" charset="-122"/>
                <a:sym typeface="+mn-ea"/>
              </a:rPr>
              <a:t>设计意图</a:t>
            </a:r>
            <a:r>
              <a:rPr lang="en-US" altLang="zh-CN" sz="2800" dirty="0">
                <a:solidFill>
                  <a:schemeClr val="bg1"/>
                </a:solidFill>
                <a:latin typeface="微软雅黑" pitchFamily="34" charset="-122"/>
                <a:ea typeface="微软雅黑" pitchFamily="34" charset="-122"/>
                <a:sym typeface="+mn-ea"/>
              </a:rPr>
              <a:t>：</a:t>
            </a:r>
            <a:r>
              <a:rPr lang="zh-CN" altLang="en-US" sz="2800" dirty="0">
                <a:solidFill>
                  <a:schemeClr val="bg1"/>
                </a:solidFill>
                <a:latin typeface="微软雅黑" pitchFamily="34" charset="-122"/>
                <a:ea typeface="微软雅黑" pitchFamily="34" charset="-122"/>
                <a:sym typeface="+mn-ea"/>
              </a:rPr>
              <a:t>以合肥发展为具象载体，学科融合，协同育人，</a:t>
            </a:r>
            <a:r>
              <a:rPr lang="zh-CN" altLang="en-US" sz="2800" dirty="0">
                <a:solidFill>
                  <a:schemeClr val="bg1"/>
                </a:solidFill>
                <a:latin typeface="微软雅黑" pitchFamily="34" charset="-122"/>
                <a:ea typeface="微软雅黑" pitchFamily="34" charset="-122"/>
                <a:sym typeface="+mn-ea"/>
              </a:rPr>
              <a:t>助力学生在多元视角中深化对改革开放的认识，落实政治认同核心素养。</a:t>
            </a:r>
            <a:endParaRPr lang="zh-CN" altLang="en-US" sz="2800" dirty="0">
              <a:solidFill>
                <a:schemeClr val="bg1"/>
              </a:solidFill>
              <a:latin typeface="微软雅黑" pitchFamily="34" charset="-122"/>
              <a:ea typeface="微软雅黑"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300" y="547370"/>
            <a:ext cx="3329305"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3" name="矩形 2"/>
          <p:cNvSpPr/>
          <p:nvPr/>
        </p:nvSpPr>
        <p:spPr>
          <a:xfrm>
            <a:off x="616585" y="1263015"/>
            <a:ext cx="10958830" cy="228790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just" defTabSz="266700">
              <a:lnSpc>
                <a:spcPct val="150000"/>
              </a:lnSpc>
              <a:spcBef>
                <a:spcPct val="0"/>
              </a:spcBef>
              <a:spcAft>
                <a:spcPct val="0"/>
              </a:spcAft>
            </a:pPr>
            <a:r>
              <a:rPr lang="zh-CN" altLang="en-US" sz="2600" b="1" dirty="0">
                <a:solidFill>
                  <a:schemeClr val="tx1"/>
                </a:solidFill>
                <a:latin typeface="微软雅黑" pitchFamily="34" charset="-122"/>
                <a:ea typeface="微软雅黑" pitchFamily="34" charset="-122"/>
                <a:cs typeface="微软雅黑" pitchFamily="34" charset="-122"/>
                <a:sym typeface="+mn-ea"/>
              </a:rPr>
              <a:t>学习任务</a:t>
            </a:r>
            <a:r>
              <a:rPr lang="en-US" altLang="zh-CN" sz="2600" b="1" dirty="0">
                <a:solidFill>
                  <a:schemeClr val="tx1"/>
                </a:solidFill>
                <a:latin typeface="微软雅黑" pitchFamily="34" charset="-122"/>
                <a:ea typeface="微软雅黑" pitchFamily="34" charset="-122"/>
                <a:cs typeface="微软雅黑" pitchFamily="34" charset="-122"/>
                <a:sym typeface="+mn-ea"/>
              </a:rPr>
              <a:t>：</a:t>
            </a:r>
            <a:endParaRPr lang="en-US" altLang="zh-CN" sz="2600" dirty="0">
              <a:solidFill>
                <a:schemeClr val="tx1"/>
              </a:solidFill>
              <a:latin typeface="微软雅黑" pitchFamily="34" charset="-122"/>
              <a:ea typeface="微软雅黑" pitchFamily="34" charset="-122"/>
              <a:cs typeface="微软雅黑" pitchFamily="34" charset="-122"/>
              <a:sym typeface="+mn-ea"/>
            </a:endParaRPr>
          </a:p>
          <a:p>
            <a:pPr marL="0" indent="0" algn="just" defTabSz="266700">
              <a:lnSpc>
                <a:spcPct val="150000"/>
              </a:lnSpc>
              <a:spcBef>
                <a:spcPct val="0"/>
              </a:spcBef>
              <a:spcAft>
                <a:spcPct val="0"/>
              </a:spcAft>
            </a:pPr>
            <a:r>
              <a:rPr lang="en-US" altLang="zh-CN" sz="2600" dirty="0">
                <a:solidFill>
                  <a:schemeClr val="tx1"/>
                </a:solidFill>
                <a:latin typeface="微软雅黑" pitchFamily="34" charset="-122"/>
                <a:ea typeface="微软雅黑" pitchFamily="34" charset="-122"/>
                <a:cs typeface="微软雅黑" pitchFamily="34" charset="-122"/>
                <a:sym typeface="+mn-ea"/>
              </a:rPr>
              <a:t>（1）</a:t>
            </a:r>
            <a:r>
              <a:rPr lang="zh-CN" altLang="en-US" sz="2600" dirty="0">
                <a:solidFill>
                  <a:schemeClr val="tx1"/>
                </a:solidFill>
                <a:latin typeface="微软雅黑" pitchFamily="34" charset="-122"/>
                <a:ea typeface="微软雅黑" pitchFamily="34" charset="-122"/>
                <a:cs typeface="微软雅黑" pitchFamily="34" charset="-122"/>
                <a:sym typeface="+mn-ea"/>
              </a:rPr>
              <a:t>全班分为“发言人组”和“记者组”</a:t>
            </a:r>
            <a:r>
              <a:rPr lang="en-US" altLang="zh-CN" sz="2600" dirty="0">
                <a:solidFill>
                  <a:schemeClr val="tx1"/>
                </a:solidFill>
                <a:latin typeface="微软雅黑" pitchFamily="34" charset="-122"/>
                <a:ea typeface="微软雅黑" pitchFamily="34" charset="-122"/>
                <a:cs typeface="微软雅黑" pitchFamily="34" charset="-122"/>
                <a:sym typeface="+mn-ea"/>
              </a:rPr>
              <a:t>，</a:t>
            </a:r>
            <a:r>
              <a:rPr lang="zh-CN" altLang="en-US" sz="2600" dirty="0">
                <a:solidFill>
                  <a:schemeClr val="tx1"/>
                </a:solidFill>
                <a:latin typeface="微软雅黑" pitchFamily="34" charset="-122"/>
                <a:ea typeface="微软雅黑" pitchFamily="34" charset="-122"/>
                <a:cs typeface="微软雅黑" pitchFamily="34" charset="-122"/>
                <a:sym typeface="+mn-ea"/>
              </a:rPr>
              <a:t>小组合作讨论</a:t>
            </a:r>
            <a:r>
              <a:rPr lang="en-US" altLang="zh-CN" sz="2600" dirty="0">
                <a:solidFill>
                  <a:schemeClr val="tx1"/>
                </a:solidFill>
                <a:latin typeface="微软雅黑" pitchFamily="34" charset="-122"/>
                <a:ea typeface="微软雅黑" pitchFamily="34" charset="-122"/>
                <a:cs typeface="微软雅黑" pitchFamily="34" charset="-122"/>
                <a:sym typeface="+mn-ea"/>
              </a:rPr>
              <a:t>3</a:t>
            </a:r>
            <a:r>
              <a:rPr lang="zh-CN" altLang="en-US" sz="2600" dirty="0">
                <a:solidFill>
                  <a:schemeClr val="tx1"/>
                </a:solidFill>
                <a:latin typeface="微软雅黑" pitchFamily="34" charset="-122"/>
                <a:ea typeface="微软雅黑" pitchFamily="34" charset="-122"/>
                <a:cs typeface="微软雅黑" pitchFamily="34" charset="-122"/>
                <a:sym typeface="+mn-ea"/>
              </a:rPr>
              <a:t>分钟</a:t>
            </a:r>
            <a:r>
              <a:rPr lang="en-US" altLang="zh-CN" sz="2600" dirty="0">
                <a:solidFill>
                  <a:schemeClr val="tx1"/>
                </a:solidFill>
                <a:latin typeface="微软雅黑" pitchFamily="34" charset="-122"/>
                <a:ea typeface="微软雅黑" pitchFamily="34" charset="-122"/>
                <a:cs typeface="微软雅黑" pitchFamily="34" charset="-122"/>
                <a:sym typeface="+mn-ea"/>
              </a:rPr>
              <a:t>，</a:t>
            </a:r>
            <a:r>
              <a:rPr lang="zh-CN" altLang="en-US" sz="2600" dirty="0">
                <a:solidFill>
                  <a:schemeClr val="tx1"/>
                </a:solidFill>
                <a:latin typeface="微软雅黑" pitchFamily="34" charset="-122"/>
                <a:ea typeface="微软雅黑" pitchFamily="34" charset="-122"/>
                <a:cs typeface="微软雅黑" pitchFamily="34" charset="-122"/>
                <a:sym typeface="+mn-ea"/>
              </a:rPr>
              <a:t>然后</a:t>
            </a:r>
            <a:r>
              <a:rPr lang="zh-CN" altLang="en-US" sz="2600" dirty="0">
                <a:solidFill>
                  <a:schemeClr val="tx1"/>
                </a:solidFill>
                <a:latin typeface="微软雅黑" pitchFamily="34" charset="-122"/>
                <a:ea typeface="微软雅黑" pitchFamily="34" charset="-122"/>
                <a:cs typeface="微软雅黑" pitchFamily="34" charset="-122"/>
                <a:sym typeface="+mn-ea"/>
              </a:rPr>
              <a:t>模拟合肥市深改委新闻发布会</a:t>
            </a:r>
            <a:r>
              <a:rPr lang="en-US" altLang="zh-CN" sz="2600" dirty="0">
                <a:solidFill>
                  <a:schemeClr val="tx1"/>
                </a:solidFill>
                <a:latin typeface="微软雅黑" pitchFamily="34" charset="-122"/>
                <a:ea typeface="微软雅黑" pitchFamily="34" charset="-122"/>
                <a:cs typeface="微软雅黑" pitchFamily="34" charset="-122"/>
                <a:sym typeface="+mn-ea"/>
              </a:rPr>
              <a:t>。</a:t>
            </a:r>
            <a:endParaRPr lang="en-US" altLang="zh-CN" sz="2600" dirty="0">
              <a:solidFill>
                <a:schemeClr val="tx1"/>
              </a:solidFill>
              <a:latin typeface="微软雅黑" pitchFamily="34" charset="-122"/>
              <a:ea typeface="微软雅黑" pitchFamily="34" charset="-122"/>
              <a:cs typeface="微软雅黑" pitchFamily="34" charset="-122"/>
              <a:sym typeface="+mn-ea"/>
            </a:endParaRPr>
          </a:p>
          <a:p>
            <a:pPr marL="0" indent="0" algn="just" defTabSz="266700">
              <a:lnSpc>
                <a:spcPct val="150000"/>
              </a:lnSpc>
              <a:spcBef>
                <a:spcPct val="0"/>
              </a:spcBef>
              <a:spcAft>
                <a:spcPct val="0"/>
              </a:spcAft>
            </a:pPr>
            <a:r>
              <a:rPr lang="zh-CN" altLang="en-US" sz="2600" dirty="0">
                <a:solidFill>
                  <a:schemeClr val="tx1"/>
                </a:solidFill>
                <a:latin typeface="微软雅黑" pitchFamily="34" charset="-122"/>
                <a:ea typeface="微软雅黑" pitchFamily="34" charset="-122"/>
                <a:cs typeface="微软雅黑" pitchFamily="34" charset="-122"/>
                <a:sym typeface="+mn-ea"/>
              </a:rPr>
              <a:t>（</a:t>
            </a:r>
            <a:r>
              <a:rPr lang="en-US" altLang="zh-CN" sz="2600" dirty="0">
                <a:solidFill>
                  <a:schemeClr val="tx1"/>
                </a:solidFill>
                <a:latin typeface="微软雅黑" pitchFamily="34" charset="-122"/>
                <a:ea typeface="微软雅黑" pitchFamily="34" charset="-122"/>
                <a:cs typeface="微软雅黑" pitchFamily="34" charset="-122"/>
                <a:sym typeface="+mn-ea"/>
              </a:rPr>
              <a:t>2</a:t>
            </a:r>
            <a:r>
              <a:rPr lang="zh-CN" altLang="en-US" sz="2600" dirty="0">
                <a:solidFill>
                  <a:schemeClr val="tx1"/>
                </a:solidFill>
                <a:latin typeface="微软雅黑" pitchFamily="34" charset="-122"/>
                <a:ea typeface="微软雅黑" pitchFamily="34" charset="-122"/>
                <a:cs typeface="微软雅黑" pitchFamily="34" charset="-122"/>
                <a:sym typeface="+mn-ea"/>
              </a:rPr>
              <a:t>）请你作为</a:t>
            </a:r>
            <a:r>
              <a:rPr lang="en-US" altLang="zh-CN" sz="2600" dirty="0">
                <a:solidFill>
                  <a:schemeClr val="tx1"/>
                </a:solidFill>
                <a:latin typeface="微软雅黑" pitchFamily="34" charset="-122"/>
                <a:ea typeface="微软雅黑" pitchFamily="34" charset="-122"/>
                <a:cs typeface="微软雅黑" pitchFamily="34" charset="-122"/>
                <a:sym typeface="+mn-ea"/>
              </a:rPr>
              <a:t>“</a:t>
            </a:r>
            <a:r>
              <a:rPr lang="zh-CN" altLang="en-US" sz="2600" dirty="0">
                <a:solidFill>
                  <a:schemeClr val="tx1"/>
                </a:solidFill>
                <a:latin typeface="微软雅黑" pitchFamily="34" charset="-122"/>
                <a:ea typeface="微软雅黑" pitchFamily="34" charset="-122"/>
                <a:cs typeface="微软雅黑" pitchFamily="34" charset="-122"/>
                <a:sym typeface="+mn-ea"/>
              </a:rPr>
              <a:t>特约评论员</a:t>
            </a:r>
            <a:r>
              <a:rPr lang="en-US" altLang="zh-CN" sz="2600" dirty="0">
                <a:solidFill>
                  <a:schemeClr val="tx1"/>
                </a:solidFill>
                <a:latin typeface="微软雅黑" pitchFamily="34" charset="-122"/>
                <a:ea typeface="微软雅黑" pitchFamily="34" charset="-122"/>
                <a:cs typeface="微软雅黑" pitchFamily="34" charset="-122"/>
                <a:sym typeface="+mn-ea"/>
              </a:rPr>
              <a:t>”</a:t>
            </a:r>
            <a:r>
              <a:rPr lang="zh-CN" altLang="en-US" sz="2600" dirty="0">
                <a:solidFill>
                  <a:schemeClr val="tx1"/>
                </a:solidFill>
                <a:latin typeface="微软雅黑" pitchFamily="34" charset="-122"/>
                <a:ea typeface="微软雅黑" pitchFamily="34" charset="-122"/>
                <a:cs typeface="微软雅黑" pitchFamily="34" charset="-122"/>
                <a:sym typeface="+mn-ea"/>
              </a:rPr>
              <a:t>进行点评。</a:t>
            </a:r>
            <a:endParaRPr lang="zh-CN" altLang="en-US" sz="2600" dirty="0">
              <a:solidFill>
                <a:schemeClr val="tx1"/>
              </a:solidFill>
              <a:latin typeface="微软雅黑" pitchFamily="34" charset="-122"/>
              <a:ea typeface="微软雅黑" pitchFamily="34" charset="-122"/>
              <a:cs typeface="微软雅黑" pitchFamily="34" charset="-122"/>
              <a:sym typeface="+mn-ea"/>
            </a:endParaRPr>
          </a:p>
        </p:txBody>
      </p:sp>
      <p:sp>
        <p:nvSpPr>
          <p:cNvPr id="2" name="文本框 1"/>
          <p:cNvSpPr txBox="1"/>
          <p:nvPr/>
        </p:nvSpPr>
        <p:spPr>
          <a:xfrm>
            <a:off x="530860" y="3898265"/>
            <a:ext cx="5251450" cy="768350"/>
          </a:xfrm>
          <a:prstGeom prst="rect">
            <a:avLst/>
          </a:prstGeom>
          <a:effectLst>
            <a:outerShdw blurRad="50800" dist="38100" dir="2700000" algn="tl" rotWithShape="0">
              <a:prstClr val="black">
                <a:alpha val="40000"/>
              </a:prstClr>
            </a:outerShdw>
          </a:effectLst>
        </p:spPr>
        <p:style>
          <a:lnRef idx="0">
            <a:srgbClr val="FFFFFF"/>
          </a:lnRef>
          <a:fillRef idx="1">
            <a:schemeClr val="accent1"/>
          </a:fillRef>
          <a:effectRef idx="1">
            <a:schemeClr val="accent1"/>
          </a:effectRef>
          <a:fontRef idx="minor">
            <a:schemeClr val="lt1"/>
          </a:fontRef>
        </p:style>
        <p:txBody>
          <a:bodyPr wrap="square">
            <a:spAutoFit/>
          </a:bodyPr>
          <a:p>
            <a:pPr marL="0" indent="0" algn="l" defTabSz="266700">
              <a:spcBef>
                <a:spcPct val="0"/>
              </a:spcBef>
              <a:spcAft>
                <a:spcPct val="0"/>
              </a:spcAft>
            </a:pPr>
            <a:r>
              <a:rPr lang="zh-CN" altLang="en-US" sz="2200">
                <a:latin typeface="微软雅黑" pitchFamily="34" charset="-122"/>
                <a:ea typeface="微软雅黑" pitchFamily="34" charset="-122"/>
                <a:cs typeface="微软雅黑" pitchFamily="34" charset="-122"/>
              </a:rPr>
              <a:t>新建</a:t>
            </a:r>
            <a:r>
              <a:rPr lang="en-US" altLang="zh-CN" sz="2200">
                <a:latin typeface="微软雅黑" pitchFamily="34" charset="-122"/>
                <a:ea typeface="微软雅黑" pitchFamily="34" charset="-122"/>
                <a:cs typeface="微软雅黑" pitchFamily="34" charset="-122"/>
              </a:rPr>
              <a:t>102</a:t>
            </a:r>
            <a:r>
              <a:rPr lang="zh-CN" altLang="en-US" sz="2200">
                <a:latin typeface="微软雅黑" pitchFamily="34" charset="-122"/>
                <a:ea typeface="微软雅黑" pitchFamily="34" charset="-122"/>
                <a:cs typeface="微软雅黑" pitchFamily="34" charset="-122"/>
              </a:rPr>
              <a:t>所中小学仍集中在主城区，乡村学校</a:t>
            </a:r>
            <a:r>
              <a:rPr lang="en-US" altLang="zh-CN" sz="2200">
                <a:latin typeface="微软雅黑" pitchFamily="34" charset="-122"/>
                <a:ea typeface="微软雅黑" pitchFamily="34" charset="-122"/>
                <a:cs typeface="微软雅黑" pitchFamily="34" charset="-122"/>
              </a:rPr>
              <a:t>“</a:t>
            </a:r>
            <a:r>
              <a:rPr lang="zh-CN" altLang="en-US" sz="2200">
                <a:latin typeface="微软雅黑" pitchFamily="34" charset="-122"/>
                <a:ea typeface="微软雅黑" pitchFamily="34" charset="-122"/>
                <a:cs typeface="微软雅黑" pitchFamily="34" charset="-122"/>
              </a:rPr>
              <a:t>小而弱</a:t>
            </a:r>
            <a:r>
              <a:rPr lang="en-US" altLang="zh-CN" sz="2200">
                <a:latin typeface="微软雅黑" pitchFamily="34" charset="-122"/>
                <a:ea typeface="微软雅黑" pitchFamily="34" charset="-122"/>
                <a:cs typeface="微软雅黑" pitchFamily="34" charset="-122"/>
              </a:rPr>
              <a:t>”</a:t>
            </a:r>
            <a:r>
              <a:rPr lang="zh-CN" altLang="en-US" sz="2200">
                <a:latin typeface="微软雅黑" pitchFamily="34" charset="-122"/>
                <a:ea typeface="微软雅黑" pitchFamily="34" charset="-122"/>
                <a:cs typeface="微软雅黑" pitchFamily="34" charset="-122"/>
              </a:rPr>
              <a:t>问题如何破解？</a:t>
            </a:r>
            <a:endParaRPr lang="zh-CN" altLang="en-US" sz="2200">
              <a:latin typeface="微软雅黑" pitchFamily="34" charset="-122"/>
              <a:ea typeface="微软雅黑" pitchFamily="34" charset="-122"/>
              <a:cs typeface="微软雅黑" pitchFamily="34" charset="-122"/>
            </a:endParaRPr>
          </a:p>
        </p:txBody>
      </p:sp>
      <p:sp>
        <p:nvSpPr>
          <p:cNvPr id="5" name="文本框 4"/>
          <p:cNvSpPr txBox="1"/>
          <p:nvPr/>
        </p:nvSpPr>
        <p:spPr>
          <a:xfrm>
            <a:off x="540385" y="4846955"/>
            <a:ext cx="5241925" cy="768350"/>
          </a:xfrm>
          <a:prstGeom prst="rect">
            <a:avLst/>
          </a:prstGeom>
          <a:effectLst>
            <a:outerShdw blurRad="50800" dist="38100" dir="2700000" algn="tl" rotWithShape="0">
              <a:prstClr val="black">
                <a:alpha val="40000"/>
              </a:prstClr>
            </a:outerShdw>
          </a:effectLst>
        </p:spPr>
        <p:style>
          <a:lnRef idx="0">
            <a:srgbClr val="FFFFFF"/>
          </a:lnRef>
          <a:fillRef idx="1">
            <a:schemeClr val="accent1"/>
          </a:fillRef>
          <a:effectRef idx="1">
            <a:schemeClr val="accent1"/>
          </a:effectRef>
          <a:fontRef idx="minor">
            <a:schemeClr val="lt1"/>
          </a:fontRef>
        </p:style>
        <p:txBody>
          <a:bodyPr wrap="square">
            <a:spAutoFit/>
          </a:bodyPr>
          <a:p>
            <a:pPr marL="0" indent="0" algn="l"/>
            <a:r>
              <a:rPr lang="zh-CN" altLang="en-US" sz="2200" b="0" i="0">
                <a:latin typeface="微软雅黑" pitchFamily="34" charset="-122"/>
                <a:ea typeface="微软雅黑" pitchFamily="34" charset="-122"/>
              </a:rPr>
              <a:t>十八联圩湿地的周边农业、旅游业开发是否会对生态保护产生压力？如何平衡？</a:t>
            </a:r>
            <a:endParaRPr lang="zh-CN" altLang="en-US" sz="2200" b="0" i="0">
              <a:latin typeface="微软雅黑" pitchFamily="34" charset="-122"/>
              <a:ea typeface="微软雅黑" pitchFamily="34" charset="-122"/>
            </a:endParaRPr>
          </a:p>
        </p:txBody>
      </p:sp>
      <p:sp>
        <p:nvSpPr>
          <p:cNvPr id="8" name="文本框 7"/>
          <p:cNvSpPr txBox="1"/>
          <p:nvPr/>
        </p:nvSpPr>
        <p:spPr>
          <a:xfrm>
            <a:off x="6509385" y="3897948"/>
            <a:ext cx="5080000" cy="768350"/>
          </a:xfrm>
          <a:prstGeom prst="rect">
            <a:avLst/>
          </a:prstGeom>
          <a:effectLst>
            <a:outerShdw blurRad="50800" dist="38100" dir="2700000" algn="tl" rotWithShape="0">
              <a:prstClr val="black">
                <a:alpha val="40000"/>
              </a:prstClr>
            </a:outerShdw>
          </a:effectLst>
        </p:spPr>
        <p:style>
          <a:lnRef idx="2">
            <a:schemeClr val="lt1"/>
          </a:lnRef>
          <a:fillRef idx="1">
            <a:schemeClr val="accent2"/>
          </a:fillRef>
          <a:effectRef idx="1">
            <a:schemeClr val="accent2"/>
          </a:effectRef>
          <a:fontRef idx="minor">
            <a:schemeClr val="lt1"/>
          </a:fontRef>
        </p:style>
        <p:txBody>
          <a:bodyPr>
            <a:spAutoFit/>
          </a:bodyPr>
          <a:p>
            <a:pPr lvl="0" algn="l" defTabSz="266700">
              <a:buClrTx/>
              <a:buSzTx/>
              <a:buFontTx/>
            </a:pPr>
            <a:r>
              <a:rPr lang="zh-CN" altLang="en-US" sz="2200">
                <a:latin typeface="微软雅黑" pitchFamily="34" charset="-122"/>
                <a:ea typeface="微软雅黑" pitchFamily="34" charset="-122"/>
                <a:cs typeface="微软雅黑" pitchFamily="34" charset="-122"/>
                <a:sym typeface="+mn-ea"/>
              </a:rPr>
              <a:t>优化城乡学校布局，强化师资双向流动</a:t>
            </a:r>
            <a:r>
              <a:rPr lang="en-US" altLang="zh-CN" sz="2200">
                <a:latin typeface="微软雅黑" pitchFamily="34" charset="-122"/>
                <a:ea typeface="微软雅黑" pitchFamily="34" charset="-122"/>
                <a:cs typeface="微软雅黑" pitchFamily="34" charset="-122"/>
                <a:sym typeface="+mn-ea"/>
              </a:rPr>
              <a:t>，</a:t>
            </a:r>
            <a:r>
              <a:rPr lang="zh-CN" altLang="en-US" sz="2200">
                <a:latin typeface="微软雅黑" pitchFamily="34" charset="-122"/>
                <a:ea typeface="微软雅黑" pitchFamily="34" charset="-122"/>
                <a:cs typeface="微软雅黑" pitchFamily="34" charset="-122"/>
                <a:sym typeface="+mn-ea"/>
              </a:rPr>
              <a:t>推动智慧课堂建设等</a:t>
            </a:r>
            <a:endParaRPr lang="zh-CN" altLang="en-US" sz="2200">
              <a:latin typeface="微软雅黑" pitchFamily="34" charset="-122"/>
              <a:ea typeface="微软雅黑" pitchFamily="34" charset="-122"/>
              <a:cs typeface="微软雅黑" pitchFamily="34" charset="-122"/>
              <a:sym typeface="+mn-ea"/>
            </a:endParaRPr>
          </a:p>
        </p:txBody>
      </p:sp>
      <p:sp>
        <p:nvSpPr>
          <p:cNvPr id="9" name="文本框 8"/>
          <p:cNvSpPr txBox="1"/>
          <p:nvPr/>
        </p:nvSpPr>
        <p:spPr>
          <a:xfrm>
            <a:off x="6509385" y="4846955"/>
            <a:ext cx="5080000" cy="762000"/>
          </a:xfrm>
          <a:prstGeom prst="rect">
            <a:avLst/>
          </a:prstGeom>
          <a:effectLst>
            <a:outerShdw blurRad="50800" dist="38100" dir="2700000" algn="tl" rotWithShape="0">
              <a:prstClr val="black">
                <a:alpha val="40000"/>
              </a:prstClr>
            </a:outerShdw>
          </a:effectLst>
        </p:spPr>
        <p:style>
          <a:lnRef idx="2">
            <a:schemeClr val="lt1"/>
          </a:lnRef>
          <a:fillRef idx="1">
            <a:schemeClr val="accent2"/>
          </a:fillRef>
          <a:effectRef idx="1">
            <a:schemeClr val="accent2"/>
          </a:effectRef>
          <a:fontRef idx="minor">
            <a:schemeClr val="lt1"/>
          </a:fontRef>
        </p:style>
        <p:txBody>
          <a:bodyPr wrap="square">
            <a:spAutoFit/>
          </a:bodyPr>
          <a:p>
            <a:pPr marL="0" indent="0" algn="l"/>
            <a:r>
              <a:rPr lang="zh-CN" altLang="en-US" sz="2200" b="0" i="0">
                <a:latin typeface="微软雅黑" pitchFamily="34" charset="-122"/>
                <a:ea typeface="微软雅黑" pitchFamily="34" charset="-122"/>
              </a:rPr>
              <a:t>发展绿色农业，控制游客数量，构建智慧监测体系</a:t>
            </a:r>
            <a:r>
              <a:rPr lang="en-US" altLang="zh-CN" sz="2200" b="0" i="0">
                <a:latin typeface="微软雅黑" pitchFamily="34" charset="-122"/>
                <a:ea typeface="微软雅黑" pitchFamily="34" charset="-122"/>
              </a:rPr>
              <a:t>​</a:t>
            </a:r>
            <a:r>
              <a:rPr lang="zh-CN" altLang="en-US" sz="2200" b="0" i="0">
                <a:latin typeface="微软雅黑" pitchFamily="34" charset="-122"/>
                <a:ea typeface="微软雅黑" pitchFamily="34" charset="-122"/>
              </a:rPr>
              <a:t>等</a:t>
            </a:r>
            <a:endParaRPr lang="zh-CN" altLang="en-US" sz="2200" b="0" i="0">
              <a:latin typeface="微软雅黑" pitchFamily="34" charset="-122"/>
              <a:ea typeface="微软雅黑" pitchFamily="34" charset="-122"/>
            </a:endParaRPr>
          </a:p>
        </p:txBody>
      </p:sp>
      <p:sp>
        <p:nvSpPr>
          <p:cNvPr id="15" name="矩形 14"/>
          <p:cNvSpPr/>
          <p:nvPr/>
        </p:nvSpPr>
        <p:spPr>
          <a:xfrm>
            <a:off x="13970" y="6386195"/>
            <a:ext cx="12192635" cy="483870"/>
          </a:xfrm>
          <a:prstGeom prst="rect">
            <a:avLst/>
          </a:prstGeom>
          <a:solidFill>
            <a:srgbClr val="1C488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latin typeface="微软雅黑" pitchFamily="34" charset="-122"/>
              <a:ea typeface="微软雅黑" pitchFamily="34" charset="-122"/>
            </a:endParaRPr>
          </a:p>
        </p:txBody>
      </p:sp>
      <p:sp>
        <p:nvSpPr>
          <p:cNvPr id="16" name="矩形 15"/>
          <p:cNvSpPr/>
          <p:nvPr/>
        </p:nvSpPr>
        <p:spPr>
          <a:xfrm>
            <a:off x="10160" y="6363970"/>
            <a:ext cx="1727835" cy="511175"/>
          </a:xfrm>
          <a:prstGeom prst="rect">
            <a:avLst/>
          </a:prstGeom>
          <a:solidFill>
            <a:srgbClr val="5C8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课前任务</a:t>
            </a:r>
            <a:endParaRPr lang="zh-CN" altLang="en-US" sz="2400">
              <a:solidFill>
                <a:schemeClr val="bg1"/>
              </a:solidFill>
              <a:latin typeface="微软雅黑" pitchFamily="34" charset="-122"/>
              <a:ea typeface="微软雅黑" pitchFamily="34" charset="-122"/>
            </a:endParaRPr>
          </a:p>
        </p:txBody>
      </p:sp>
      <p:sp>
        <p:nvSpPr>
          <p:cNvPr id="17" name="矩形 16"/>
          <p:cNvSpPr/>
          <p:nvPr/>
        </p:nvSpPr>
        <p:spPr>
          <a:xfrm>
            <a:off x="1737995" y="637413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导入</a:t>
            </a:r>
            <a:endParaRPr lang="zh-CN" altLang="en-US" sz="2400">
              <a:solidFill>
                <a:schemeClr val="bg1"/>
              </a:solidFill>
              <a:latin typeface="微软雅黑" pitchFamily="34" charset="-122"/>
              <a:ea typeface="微软雅黑" pitchFamily="34" charset="-122"/>
            </a:endParaRPr>
          </a:p>
        </p:txBody>
      </p:sp>
      <p:sp>
        <p:nvSpPr>
          <p:cNvPr id="18" name="矩形 17"/>
          <p:cNvSpPr/>
          <p:nvPr/>
        </p:nvSpPr>
        <p:spPr>
          <a:xfrm>
            <a:off x="3465830" y="637540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子议题一</a:t>
            </a:r>
            <a:endParaRPr lang="zh-CN" altLang="en-US" sz="2400">
              <a:solidFill>
                <a:schemeClr val="bg1"/>
              </a:solidFill>
              <a:latin typeface="微软雅黑" pitchFamily="34" charset="-122"/>
              <a:ea typeface="微软雅黑" pitchFamily="34" charset="-122"/>
            </a:endParaRPr>
          </a:p>
        </p:txBody>
      </p:sp>
      <p:sp>
        <p:nvSpPr>
          <p:cNvPr id="19" name="矩形 18"/>
          <p:cNvSpPr/>
          <p:nvPr/>
        </p:nvSpPr>
        <p:spPr>
          <a:xfrm>
            <a:off x="5193665" y="6384925"/>
            <a:ext cx="1727835" cy="483870"/>
          </a:xfrm>
          <a:prstGeom prst="rect">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微软雅黑" pitchFamily="34" charset="-122"/>
                <a:ea typeface="微软雅黑" pitchFamily="34" charset="-122"/>
              </a:rPr>
              <a:t>子议题二</a:t>
            </a:r>
            <a:endParaRPr lang="zh-CN" altLang="en-US" sz="2400">
              <a:solidFill>
                <a:schemeClr val="tx1"/>
              </a:solidFill>
              <a:latin typeface="微软雅黑" pitchFamily="34" charset="-122"/>
              <a:ea typeface="微软雅黑" pitchFamily="34" charset="-122"/>
            </a:endParaRPr>
          </a:p>
        </p:txBody>
      </p:sp>
      <p:sp>
        <p:nvSpPr>
          <p:cNvPr id="21" name="矩形 20"/>
          <p:cNvSpPr/>
          <p:nvPr/>
        </p:nvSpPr>
        <p:spPr>
          <a:xfrm>
            <a:off x="8658225" y="6382385"/>
            <a:ext cx="175577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小结</a:t>
            </a:r>
            <a:endParaRPr lang="zh-CN" altLang="en-US" sz="2400">
              <a:solidFill>
                <a:schemeClr val="bg1"/>
              </a:solidFill>
              <a:latin typeface="微软雅黑" pitchFamily="34" charset="-122"/>
              <a:ea typeface="微软雅黑" pitchFamily="34" charset="-122"/>
            </a:endParaRPr>
          </a:p>
        </p:txBody>
      </p:sp>
      <p:sp>
        <p:nvSpPr>
          <p:cNvPr id="20" name="矩形 19"/>
          <p:cNvSpPr/>
          <p:nvPr/>
        </p:nvSpPr>
        <p:spPr>
          <a:xfrm>
            <a:off x="6921500" y="6384925"/>
            <a:ext cx="1742440"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子议题三</a:t>
            </a:r>
            <a:endParaRPr lang="zh-CN" altLang="en-US" sz="2400">
              <a:solidFill>
                <a:schemeClr val="bg1"/>
              </a:solidFill>
              <a:latin typeface="微软雅黑" pitchFamily="34" charset="-122"/>
              <a:ea typeface="微软雅黑" pitchFamily="34" charset="-122"/>
            </a:endParaRPr>
          </a:p>
        </p:txBody>
      </p:sp>
      <p:sp>
        <p:nvSpPr>
          <p:cNvPr id="4" name="矩形 3"/>
          <p:cNvSpPr/>
          <p:nvPr/>
        </p:nvSpPr>
        <p:spPr>
          <a:xfrm>
            <a:off x="10408920" y="6382385"/>
            <a:ext cx="180911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课后作业</a:t>
            </a:r>
            <a:endParaRPr lang="zh-CN" altLang="en-US" sz="2400">
              <a:solidFill>
                <a:schemeClr val="bg1"/>
              </a:solidFill>
              <a:latin typeface="微软雅黑" pitchFamily="34" charset="-122"/>
              <a:ea typeface="微软雅黑" pitchFamily="34" charset="-122"/>
            </a:endParaRPr>
          </a:p>
        </p:txBody>
      </p:sp>
      <p:sp>
        <p:nvSpPr>
          <p:cNvPr id="11" name="文本框 10"/>
          <p:cNvSpPr txBox="1"/>
          <p:nvPr/>
        </p:nvSpPr>
        <p:spPr>
          <a:xfrm>
            <a:off x="3337243" y="426720"/>
            <a:ext cx="8333105" cy="548640"/>
          </a:xfrm>
          <a:prstGeom prst="rect">
            <a:avLst/>
          </a:prstGeom>
        </p:spPr>
        <p:txBody>
          <a:bodyPr wrap="square">
            <a:spAutoFit/>
          </a:bodyPr>
          <a:p>
            <a:pPr marL="0" indent="0" algn="r" defTabSz="266700">
              <a:lnSpc>
                <a:spcPct val="150000"/>
              </a:lnSpc>
              <a:spcBef>
                <a:spcPct val="0"/>
              </a:spcBef>
              <a:spcAft>
                <a:spcPct val="0"/>
              </a:spcAft>
            </a:pPr>
            <a:r>
              <a:rPr lang="zh-CN" altLang="en-US" sz="2000" b="1">
                <a:solidFill>
                  <a:schemeClr val="bg1"/>
                </a:solidFill>
                <a:latin typeface="微软雅黑" pitchFamily="34" charset="-122"/>
                <a:ea typeface="微软雅黑" pitchFamily="34" charset="-122"/>
                <a:cs typeface="微软雅黑" pitchFamily="34" charset="-122"/>
              </a:rPr>
              <a:t>子议题二</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破浪攻坚中的合肥</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看今朝</a:t>
            </a:r>
            <a:r>
              <a:rPr lang="en-US" altLang="zh-CN" sz="2000" b="1">
                <a:solidFill>
                  <a:schemeClr val="bg1"/>
                </a:solidFill>
                <a:latin typeface="微软雅黑" pitchFamily="34" charset="-122"/>
                <a:ea typeface="微软雅黑" pitchFamily="34" charset="-122"/>
                <a:cs typeface="微软雅黑" pitchFamily="34" charset="-122"/>
              </a:rPr>
              <a:t> </a:t>
            </a:r>
            <a:r>
              <a:rPr lang="zh-CN" altLang="en-US" sz="2000" b="1">
                <a:solidFill>
                  <a:schemeClr val="bg1"/>
                </a:solidFill>
                <a:latin typeface="微软雅黑" pitchFamily="34" charset="-122"/>
                <a:ea typeface="微软雅黑" pitchFamily="34" charset="-122"/>
                <a:cs typeface="微软雅黑" pitchFamily="34" charset="-122"/>
              </a:rPr>
              <a:t>寻</a:t>
            </a:r>
            <a:r>
              <a:rPr lang="en-US" altLang="zh-CN" sz="2000" b="1">
                <a:solidFill>
                  <a:schemeClr val="bg1"/>
                </a:solidFill>
                <a:latin typeface="微软雅黑" pitchFamily="34" charset="-122"/>
                <a:ea typeface="微软雅黑" pitchFamily="34" charset="-122"/>
                <a:cs typeface="微软雅黑" pitchFamily="34" charset="-122"/>
              </a:rPr>
              <a:t>突破</a:t>
            </a:r>
            <a:endParaRPr lang="en-US" altLang="zh-CN" sz="2000" b="1">
              <a:solidFill>
                <a:schemeClr val="bg1"/>
              </a:solidFill>
              <a:latin typeface="微软雅黑" pitchFamily="34" charset="-122"/>
              <a:ea typeface="微软雅黑" pitchFamily="34" charset="-122"/>
              <a:cs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4" name=""/>
        <p:cNvGrpSpPr/>
        <p:nvPr/>
      </p:nvGrpSpPr>
      <p:grpSpPr>
        <a:xfrm>
          <a:off x="0" y="0"/>
          <a:ext cx="0" cy="0"/>
          <a:chOff x="0" y="0"/>
          <a:chExt cx="0" cy="0"/>
        </a:xfrm>
      </p:grpSpPr>
      <p:grpSp>
        <p:nvGrpSpPr>
          <p:cNvPr id="32" name="组合 31"/>
          <p:cNvGrpSpPr/>
          <p:nvPr>
            <p:custDataLst>
              <p:tags r:id="rId1"/>
            </p:custDataLst>
          </p:nvPr>
        </p:nvGrpSpPr>
        <p:grpSpPr>
          <a:xfrm>
            <a:off x="1168083" y="3686810"/>
            <a:ext cx="10097135" cy="956310"/>
            <a:chOff x="2453" y="5266"/>
            <a:chExt cx="14264" cy="1868"/>
          </a:xfrm>
        </p:grpSpPr>
        <p:sp useBgFill="1">
          <p:nvSpPr>
            <p:cNvPr id="45" name="单圆角矩形 5"/>
            <p:cNvSpPr/>
            <p:nvPr>
              <p:custDataLst>
                <p:tags r:id="rId2"/>
              </p:custDataLst>
            </p:nvPr>
          </p:nvSpPr>
          <p:spPr>
            <a:xfrm>
              <a:off x="2453" y="5266"/>
              <a:ext cx="14264" cy="1868"/>
            </a:xfrm>
            <a:prstGeom prst="round1Rect">
              <a:avLst>
                <a:gd name="adj" fmla="val 0"/>
              </a:avLst>
            </a:prstGeom>
            <a:ln>
              <a:no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rgbClr val="5C83A4"/>
                </a:solidFill>
                <a:latin typeface="微软雅黑" pitchFamily="34" charset="-122"/>
                <a:ea typeface="微软雅黑" pitchFamily="34" charset="-122"/>
                <a:sym typeface="+mn-ea"/>
              </a:endParaRPr>
            </a:p>
          </p:txBody>
        </p:sp>
        <p:sp useBgFill="1">
          <p:nvSpPr>
            <p:cNvPr id="9" name="单圆角矩形 5"/>
            <p:cNvSpPr/>
            <p:nvPr>
              <p:custDataLst>
                <p:tags r:id="rId3"/>
              </p:custDataLst>
            </p:nvPr>
          </p:nvSpPr>
          <p:spPr>
            <a:xfrm>
              <a:off x="2453" y="5266"/>
              <a:ext cx="14264" cy="1868"/>
            </a:xfrm>
            <a:prstGeom prst="round1Rect">
              <a:avLst>
                <a:gd name="adj" fmla="val 0"/>
              </a:avLst>
            </a:prstGeom>
            <a:solidFill>
              <a:schemeClr val="lt1">
                <a:lumMod val="100000"/>
                <a:alpha val="20000"/>
              </a:schemeClr>
            </a:solidFill>
            <a:ln>
              <a:solidFill>
                <a:schemeClr val="accent1">
                  <a:lumMod val="60000"/>
                  <a:lumOff val="40000"/>
                  <a:alpha val="35000"/>
                </a:schemeClr>
              </a:solidFill>
            </a:ln>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lvl="0" algn="ctr">
                <a:buClrTx/>
                <a:buSzTx/>
                <a:buFontTx/>
              </a:pPr>
              <a:endParaRPr lang="zh-CN" altLang="en-US" sz="2400" b="1" spc="300">
                <a:solidFill>
                  <a:srgbClr val="5C83A4"/>
                </a:solidFill>
                <a:latin typeface="微软雅黑" pitchFamily="34" charset="-122"/>
                <a:ea typeface="微软雅黑" pitchFamily="34" charset="-122"/>
                <a:sym typeface="+mn-ea"/>
              </a:endParaRPr>
            </a:p>
          </p:txBody>
        </p:sp>
        <p:sp>
          <p:nvSpPr>
            <p:cNvPr id="2" name="矩形 1"/>
            <p:cNvSpPr/>
            <p:nvPr>
              <p:custDataLst>
                <p:tags r:id="rId4"/>
              </p:custDataLst>
            </p:nvPr>
          </p:nvSpPr>
          <p:spPr>
            <a:xfrm>
              <a:off x="3357" y="6105"/>
              <a:ext cx="12981" cy="575"/>
            </a:xfrm>
            <a:prstGeom prst="rect">
              <a:avLst/>
            </a:prstGeom>
            <a:noFill/>
          </p:spPr>
          <p:txBody>
            <a:bodyPr wrap="square" lIns="0" tIns="0" rIns="0" bIns="0" rtlCol="0" anchor="b">
              <a:noAutofit/>
            </a:bodyPr>
            <a:p>
              <a:pPr algn="l">
                <a:spcBef>
                  <a:spcPct val="0"/>
                </a:spcBef>
                <a:spcAft>
                  <a:spcPct val="0"/>
                </a:spcAft>
              </a:pPr>
              <a:r>
                <a:rPr lang="zh-CN" altLang="en-US" sz="3600" b="1">
                  <a:solidFill>
                    <a:srgbClr val="5C83A4"/>
                  </a:solidFill>
                  <a:latin typeface="微软雅黑" pitchFamily="34" charset="-122"/>
                  <a:ea typeface="微软雅黑" pitchFamily="34" charset="-122"/>
                  <a:cs typeface="+mn-ea"/>
                </a:rPr>
                <a:t>二</a:t>
              </a:r>
              <a:r>
                <a:rPr lang="en-US" altLang="zh-CN" sz="3600" b="1">
                  <a:solidFill>
                    <a:srgbClr val="5C83A4"/>
                  </a:solidFill>
                  <a:latin typeface="微软雅黑" pitchFamily="34" charset="-122"/>
                  <a:ea typeface="微软雅黑" pitchFamily="34" charset="-122"/>
                  <a:cs typeface="+mn-ea"/>
                </a:rPr>
                <a:t>、</a:t>
              </a:r>
              <a:r>
                <a:rPr lang="zh-CN" altLang="en-US" sz="3600" b="1">
                  <a:solidFill>
                    <a:srgbClr val="5C83A4"/>
                  </a:solidFill>
                  <a:latin typeface="微软雅黑" pitchFamily="34" charset="-122"/>
                  <a:ea typeface="微软雅黑" pitchFamily="34" charset="-122"/>
                  <a:cs typeface="+mn-ea"/>
                </a:rPr>
                <a:t>活动驱动下的课程推进</a:t>
              </a:r>
              <a:r>
                <a:rPr lang="en-US" altLang="zh-CN" sz="3600" b="1">
                  <a:solidFill>
                    <a:srgbClr val="5C83A4"/>
                  </a:solidFill>
                  <a:latin typeface="微软雅黑" pitchFamily="34" charset="-122"/>
                  <a:ea typeface="微软雅黑" pitchFamily="34" charset="-122"/>
                  <a:cs typeface="+mn-ea"/>
                </a:rPr>
                <a:t>（</a:t>
              </a:r>
              <a:r>
                <a:rPr lang="zh-CN" altLang="en-US" sz="3600" b="1">
                  <a:solidFill>
                    <a:srgbClr val="5C83A4"/>
                  </a:solidFill>
                  <a:latin typeface="微软雅黑" pitchFamily="34" charset="-122"/>
                  <a:ea typeface="微软雅黑" pitchFamily="34" charset="-122"/>
                  <a:cs typeface="+mn-ea"/>
                </a:rPr>
                <a:t>教学过程</a:t>
              </a:r>
              <a:r>
                <a:rPr lang="en-US" altLang="zh-CN" sz="3600" b="1">
                  <a:solidFill>
                    <a:srgbClr val="5C83A4"/>
                  </a:solidFill>
                  <a:latin typeface="微软雅黑" pitchFamily="34" charset="-122"/>
                  <a:ea typeface="微软雅黑" pitchFamily="34" charset="-122"/>
                  <a:cs typeface="+mn-ea"/>
                </a:rPr>
                <a:t>）</a:t>
              </a:r>
              <a:endParaRPr lang="en-US" altLang="zh-CN" sz="3600" b="1">
                <a:solidFill>
                  <a:srgbClr val="5C83A4"/>
                </a:solidFill>
                <a:latin typeface="微软雅黑" pitchFamily="34" charset="-122"/>
                <a:ea typeface="微软雅黑" pitchFamily="34" charset="-122"/>
                <a:cs typeface="+mn-ea"/>
              </a:endParaRPr>
            </a:p>
          </p:txBody>
        </p:sp>
        <p:sp>
          <p:nvSpPr>
            <p:cNvPr id="48" name="圆角矩形 19"/>
            <p:cNvSpPr/>
            <p:nvPr>
              <p:custDataLst>
                <p:tags r:id="rId5"/>
              </p:custDataLst>
            </p:nvPr>
          </p:nvSpPr>
          <p:spPr>
            <a:xfrm rot="5400000">
              <a:off x="2456" y="5661"/>
              <a:ext cx="573" cy="579"/>
            </a:xfrm>
            <a:prstGeom prst="roundRect">
              <a:avLst>
                <a:gd name="adj" fmla="val 0"/>
              </a:avLst>
            </a:prstGeom>
            <a:solidFill>
              <a:srgbClr val="5C83A4"/>
            </a:solidFill>
            <a:ln>
              <a:no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rgbClr val="5C83A4"/>
                </a:solidFill>
                <a:latin typeface="微软雅黑" pitchFamily="34" charset="-122"/>
                <a:ea typeface="微软雅黑" pitchFamily="34" charset="-122"/>
              </a:endParaRPr>
            </a:p>
          </p:txBody>
        </p:sp>
        <p:sp>
          <p:nvSpPr>
            <p:cNvPr id="49" name="燕尾形 20"/>
            <p:cNvSpPr/>
            <p:nvPr>
              <p:custDataLst>
                <p:tags r:id="rId6"/>
              </p:custDataLst>
            </p:nvPr>
          </p:nvSpPr>
          <p:spPr>
            <a:xfrm>
              <a:off x="2667" y="5839"/>
              <a:ext cx="150" cy="223"/>
            </a:xfrm>
            <a:prstGeom prst="chevron">
              <a:avLst>
                <a:gd name="adj" fmla="val 6401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p>
              <a:pPr algn="ctr"/>
              <a:endParaRPr lang="zh-CN" altLang="en-US">
                <a:solidFill>
                  <a:srgbClr val="5C83A4"/>
                </a:solidFill>
                <a:latin typeface="微软雅黑" pitchFamily="34" charset="-122"/>
                <a:ea typeface="微软雅黑" pitchFamily="34" charset="-122"/>
              </a:endParaRPr>
            </a:p>
          </p:txBody>
        </p:sp>
      </p:grpSp>
      <p:grpSp>
        <p:nvGrpSpPr>
          <p:cNvPr id="31" name="组合 30"/>
          <p:cNvGrpSpPr/>
          <p:nvPr/>
        </p:nvGrpSpPr>
        <p:grpSpPr>
          <a:xfrm>
            <a:off x="1167765" y="2255520"/>
            <a:ext cx="10097770" cy="956310"/>
            <a:chOff x="2421" y="3012"/>
            <a:chExt cx="14264" cy="1868"/>
          </a:xfrm>
        </p:grpSpPr>
        <p:sp useBgFill="1">
          <p:nvSpPr>
            <p:cNvPr id="17" name="单圆角矩形 5"/>
            <p:cNvSpPr/>
            <p:nvPr>
              <p:custDataLst>
                <p:tags r:id="rId7"/>
              </p:custDataLst>
            </p:nvPr>
          </p:nvSpPr>
          <p:spPr>
            <a:xfrm>
              <a:off x="2421" y="3012"/>
              <a:ext cx="14264" cy="1868"/>
            </a:xfrm>
            <a:prstGeom prst="round1Rect">
              <a:avLst>
                <a:gd name="adj" fmla="val 0"/>
              </a:avLst>
            </a:prstGeom>
            <a:ln>
              <a:no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rgbClr val="5C83A4"/>
                </a:solidFill>
                <a:latin typeface="微软雅黑" pitchFamily="34" charset="-122"/>
                <a:ea typeface="微软雅黑" pitchFamily="34" charset="-122"/>
                <a:sym typeface="+mn-ea"/>
              </a:endParaRPr>
            </a:p>
          </p:txBody>
        </p:sp>
        <p:sp useBgFill="1">
          <p:nvSpPr>
            <p:cNvPr id="18" name="单圆角矩形 5"/>
            <p:cNvSpPr/>
            <p:nvPr>
              <p:custDataLst>
                <p:tags r:id="rId8"/>
              </p:custDataLst>
            </p:nvPr>
          </p:nvSpPr>
          <p:spPr>
            <a:xfrm>
              <a:off x="2421" y="3012"/>
              <a:ext cx="14264" cy="1868"/>
            </a:xfrm>
            <a:prstGeom prst="round1Rect">
              <a:avLst>
                <a:gd name="adj" fmla="val 0"/>
              </a:avLst>
            </a:prstGeom>
            <a:solidFill>
              <a:schemeClr val="lt1">
                <a:lumMod val="100000"/>
                <a:alpha val="20000"/>
              </a:schemeClr>
            </a:solidFill>
            <a:ln>
              <a:solidFill>
                <a:schemeClr val="accent1">
                  <a:lumMod val="60000"/>
                  <a:lumOff val="40000"/>
                  <a:alpha val="35000"/>
                </a:schemeClr>
              </a:solidFill>
            </a:ln>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lvl="0" algn="ctr">
                <a:buClrTx/>
                <a:buSzTx/>
                <a:buFontTx/>
              </a:pPr>
              <a:endParaRPr lang="zh-CN" altLang="en-US" sz="2400" b="1" spc="300">
                <a:solidFill>
                  <a:srgbClr val="5C83A4"/>
                </a:solidFill>
                <a:latin typeface="微软雅黑" pitchFamily="34" charset="-122"/>
                <a:ea typeface="微软雅黑" pitchFamily="34" charset="-122"/>
                <a:sym typeface="+mn-ea"/>
              </a:endParaRPr>
            </a:p>
          </p:txBody>
        </p:sp>
        <p:sp>
          <p:nvSpPr>
            <p:cNvPr id="19" name="矩形 18"/>
            <p:cNvSpPr/>
            <p:nvPr>
              <p:custDataLst>
                <p:tags r:id="rId9"/>
              </p:custDataLst>
            </p:nvPr>
          </p:nvSpPr>
          <p:spPr>
            <a:xfrm>
              <a:off x="3325" y="3877"/>
              <a:ext cx="12981" cy="575"/>
            </a:xfrm>
            <a:prstGeom prst="rect">
              <a:avLst/>
            </a:prstGeom>
            <a:noFill/>
          </p:spPr>
          <p:txBody>
            <a:bodyPr wrap="square" lIns="0" tIns="0" rIns="0" bIns="0" rtlCol="0" anchor="b">
              <a:noAutofit/>
            </a:bodyPr>
            <a:p>
              <a:pPr algn="l">
                <a:spcBef>
                  <a:spcPct val="0"/>
                </a:spcBef>
                <a:spcAft>
                  <a:spcPct val="0"/>
                </a:spcAft>
              </a:pPr>
              <a:r>
                <a:rPr lang="zh-CN" altLang="en-US" sz="3600" b="1">
                  <a:solidFill>
                    <a:srgbClr val="5C83A4"/>
                  </a:solidFill>
                  <a:latin typeface="微软雅黑" pitchFamily="34" charset="-122"/>
                  <a:ea typeface="微软雅黑" pitchFamily="34" charset="-122"/>
                  <a:cs typeface="+mn-ea"/>
                </a:rPr>
                <a:t>一</a:t>
              </a:r>
              <a:r>
                <a:rPr lang="en-US" altLang="zh-CN" sz="3600" b="1">
                  <a:solidFill>
                    <a:srgbClr val="5C83A4"/>
                  </a:solidFill>
                  <a:latin typeface="微软雅黑" pitchFamily="34" charset="-122"/>
                  <a:ea typeface="微软雅黑" pitchFamily="34" charset="-122"/>
                  <a:cs typeface="+mn-ea"/>
                </a:rPr>
                <a:t>、</a:t>
              </a:r>
              <a:r>
                <a:rPr lang="zh-CN" altLang="en-US" sz="3600" b="1">
                  <a:solidFill>
                    <a:srgbClr val="5C83A4"/>
                  </a:solidFill>
                  <a:latin typeface="微软雅黑" pitchFamily="34" charset="-122"/>
                  <a:ea typeface="微软雅黑" pitchFamily="34" charset="-122"/>
                  <a:cs typeface="+mn-ea"/>
                </a:rPr>
                <a:t>素养本位下的课程定位</a:t>
              </a:r>
              <a:r>
                <a:rPr lang="en-US" altLang="zh-CN" sz="3600" b="1">
                  <a:solidFill>
                    <a:srgbClr val="5C83A4"/>
                  </a:solidFill>
                  <a:latin typeface="微软雅黑" pitchFamily="34" charset="-122"/>
                  <a:ea typeface="微软雅黑" pitchFamily="34" charset="-122"/>
                  <a:cs typeface="+mn-ea"/>
                </a:rPr>
                <a:t>（</a:t>
              </a:r>
              <a:r>
                <a:rPr lang="zh-CN" altLang="en-US" sz="3600" b="1">
                  <a:solidFill>
                    <a:srgbClr val="5C83A4"/>
                  </a:solidFill>
                  <a:latin typeface="微软雅黑" pitchFamily="34" charset="-122"/>
                  <a:ea typeface="微软雅黑" pitchFamily="34" charset="-122"/>
                  <a:cs typeface="+mn-ea"/>
                </a:rPr>
                <a:t>教学背景</a:t>
              </a:r>
              <a:r>
                <a:rPr lang="en-US" altLang="zh-CN" sz="3600" b="1">
                  <a:solidFill>
                    <a:srgbClr val="5C83A4"/>
                  </a:solidFill>
                  <a:latin typeface="微软雅黑" pitchFamily="34" charset="-122"/>
                  <a:ea typeface="微软雅黑" pitchFamily="34" charset="-122"/>
                  <a:cs typeface="+mn-ea"/>
                </a:rPr>
                <a:t>）</a:t>
              </a:r>
              <a:endParaRPr lang="en-US" altLang="zh-CN" sz="3600" b="1">
                <a:solidFill>
                  <a:srgbClr val="5C83A4"/>
                </a:solidFill>
                <a:latin typeface="微软雅黑" pitchFamily="34" charset="-122"/>
                <a:ea typeface="微软雅黑" pitchFamily="34" charset="-122"/>
                <a:cs typeface="+mn-ea"/>
              </a:endParaRPr>
            </a:p>
          </p:txBody>
        </p:sp>
        <p:sp>
          <p:nvSpPr>
            <p:cNvPr id="21" name="圆角矩形 19"/>
            <p:cNvSpPr/>
            <p:nvPr>
              <p:custDataLst>
                <p:tags r:id="rId10"/>
              </p:custDataLst>
            </p:nvPr>
          </p:nvSpPr>
          <p:spPr>
            <a:xfrm rot="5400000">
              <a:off x="2424" y="3407"/>
              <a:ext cx="573" cy="579"/>
            </a:xfrm>
            <a:prstGeom prst="roundRect">
              <a:avLst>
                <a:gd name="adj" fmla="val 0"/>
              </a:avLst>
            </a:prstGeom>
            <a:solidFill>
              <a:srgbClr val="5C83A4"/>
            </a:solidFill>
            <a:ln>
              <a:no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rgbClr val="5C83A4"/>
                </a:solidFill>
                <a:latin typeface="微软雅黑" pitchFamily="34" charset="-122"/>
                <a:ea typeface="微软雅黑" pitchFamily="34" charset="-122"/>
              </a:endParaRPr>
            </a:p>
          </p:txBody>
        </p:sp>
        <p:sp>
          <p:nvSpPr>
            <p:cNvPr id="22" name="燕尾形 20"/>
            <p:cNvSpPr/>
            <p:nvPr>
              <p:custDataLst>
                <p:tags r:id="rId11"/>
              </p:custDataLst>
            </p:nvPr>
          </p:nvSpPr>
          <p:spPr>
            <a:xfrm>
              <a:off x="2635" y="3585"/>
              <a:ext cx="150" cy="223"/>
            </a:xfrm>
            <a:prstGeom prst="chevron">
              <a:avLst>
                <a:gd name="adj" fmla="val 6401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p>
              <a:pPr algn="ctr"/>
              <a:endParaRPr lang="zh-CN" altLang="en-US">
                <a:solidFill>
                  <a:srgbClr val="5C83A4"/>
                </a:solidFill>
                <a:latin typeface="微软雅黑" pitchFamily="34" charset="-122"/>
                <a:ea typeface="微软雅黑" pitchFamily="34" charset="-122"/>
              </a:endParaRPr>
            </a:p>
          </p:txBody>
        </p:sp>
        <p:sp>
          <p:nvSpPr>
            <p:cNvPr id="29" name="燕尾形 20"/>
            <p:cNvSpPr/>
            <p:nvPr>
              <p:custDataLst>
                <p:tags r:id="rId12"/>
              </p:custDataLst>
            </p:nvPr>
          </p:nvSpPr>
          <p:spPr>
            <a:xfrm>
              <a:off x="2835" y="3785"/>
              <a:ext cx="150" cy="223"/>
            </a:xfrm>
            <a:prstGeom prst="chevron">
              <a:avLst>
                <a:gd name="adj" fmla="val 10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p>
              <a:pPr algn="ctr"/>
              <a:endParaRPr lang="zh-CN" altLang="en-US">
                <a:solidFill>
                  <a:srgbClr val="5C83A4"/>
                </a:solidFill>
                <a:latin typeface="微软雅黑" pitchFamily="34" charset="-122"/>
                <a:ea typeface="微软雅黑" pitchFamily="34" charset="-122"/>
              </a:endParaRPr>
            </a:p>
          </p:txBody>
        </p:sp>
      </p:grpSp>
      <p:grpSp>
        <p:nvGrpSpPr>
          <p:cNvPr id="33" name="组合 32"/>
          <p:cNvGrpSpPr/>
          <p:nvPr/>
        </p:nvGrpSpPr>
        <p:grpSpPr>
          <a:xfrm>
            <a:off x="1167765" y="5121275"/>
            <a:ext cx="10097770" cy="970280"/>
            <a:chOff x="2453" y="7520"/>
            <a:chExt cx="15228" cy="1895"/>
          </a:xfrm>
        </p:grpSpPr>
        <p:sp useBgFill="1">
          <p:nvSpPr>
            <p:cNvPr id="23" name="单圆角矩形 5"/>
            <p:cNvSpPr/>
            <p:nvPr>
              <p:custDataLst>
                <p:tags r:id="rId13"/>
              </p:custDataLst>
            </p:nvPr>
          </p:nvSpPr>
          <p:spPr>
            <a:xfrm>
              <a:off x="2453" y="7547"/>
              <a:ext cx="14264" cy="1868"/>
            </a:xfrm>
            <a:prstGeom prst="round1Rect">
              <a:avLst>
                <a:gd name="adj" fmla="val 0"/>
              </a:avLst>
            </a:prstGeom>
            <a:ln>
              <a:no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rgbClr val="5C83A4"/>
                </a:solidFill>
                <a:latin typeface="微软雅黑" pitchFamily="34" charset="-122"/>
                <a:ea typeface="微软雅黑" pitchFamily="34" charset="-122"/>
                <a:sym typeface="+mn-ea"/>
              </a:endParaRPr>
            </a:p>
          </p:txBody>
        </p:sp>
        <p:sp useBgFill="1">
          <p:nvSpPr>
            <p:cNvPr id="24" name="单圆角矩形 5"/>
            <p:cNvSpPr/>
            <p:nvPr>
              <p:custDataLst>
                <p:tags r:id="rId14"/>
              </p:custDataLst>
            </p:nvPr>
          </p:nvSpPr>
          <p:spPr>
            <a:xfrm>
              <a:off x="2453" y="7520"/>
              <a:ext cx="15228" cy="1868"/>
            </a:xfrm>
            <a:prstGeom prst="round1Rect">
              <a:avLst>
                <a:gd name="adj" fmla="val 0"/>
              </a:avLst>
            </a:prstGeom>
            <a:solidFill>
              <a:schemeClr val="lt1">
                <a:lumMod val="100000"/>
                <a:alpha val="20000"/>
              </a:schemeClr>
            </a:solidFill>
            <a:ln>
              <a:solidFill>
                <a:schemeClr val="accent1">
                  <a:lumMod val="60000"/>
                  <a:lumOff val="40000"/>
                  <a:alpha val="35000"/>
                </a:schemeClr>
              </a:solidFill>
            </a:ln>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lvl="0" algn="ctr">
                <a:buClrTx/>
                <a:buSzTx/>
                <a:buFontTx/>
              </a:pPr>
              <a:endParaRPr lang="zh-CN" altLang="en-US" sz="2400" b="1" spc="300">
                <a:solidFill>
                  <a:srgbClr val="5C83A4"/>
                </a:solidFill>
                <a:latin typeface="微软雅黑" pitchFamily="34" charset="-122"/>
                <a:ea typeface="微软雅黑" pitchFamily="34" charset="-122"/>
                <a:sym typeface="+mn-ea"/>
              </a:endParaRPr>
            </a:p>
          </p:txBody>
        </p:sp>
        <p:sp>
          <p:nvSpPr>
            <p:cNvPr id="25" name="矩形 24"/>
            <p:cNvSpPr/>
            <p:nvPr>
              <p:custDataLst>
                <p:tags r:id="rId15"/>
              </p:custDataLst>
            </p:nvPr>
          </p:nvSpPr>
          <p:spPr>
            <a:xfrm>
              <a:off x="3742" y="8348"/>
              <a:ext cx="13884" cy="575"/>
            </a:xfrm>
            <a:prstGeom prst="rect">
              <a:avLst/>
            </a:prstGeom>
            <a:noFill/>
          </p:spPr>
          <p:txBody>
            <a:bodyPr wrap="square" lIns="0" tIns="0" rIns="0" bIns="0" rtlCol="0" anchor="b">
              <a:noAutofit/>
            </a:bodyPr>
            <a:p>
              <a:pPr algn="ctr">
                <a:spcBef>
                  <a:spcPct val="0"/>
                </a:spcBef>
                <a:spcAft>
                  <a:spcPct val="0"/>
                </a:spcAft>
              </a:pPr>
              <a:r>
                <a:rPr lang="zh-CN" altLang="en-US" sz="3600" b="1">
                  <a:solidFill>
                    <a:srgbClr val="5C83A4"/>
                  </a:solidFill>
                  <a:latin typeface="微软雅黑" pitchFamily="34" charset="-122"/>
                  <a:ea typeface="微软雅黑" pitchFamily="34" charset="-122"/>
                  <a:cs typeface="+mn-ea"/>
                </a:rPr>
                <a:t>三</a:t>
              </a:r>
              <a:r>
                <a:rPr lang="en-US" altLang="zh-CN" sz="3600" b="1">
                  <a:solidFill>
                    <a:srgbClr val="5C83A4"/>
                  </a:solidFill>
                  <a:latin typeface="微软雅黑" pitchFamily="34" charset="-122"/>
                  <a:ea typeface="微软雅黑" pitchFamily="34" charset="-122"/>
                  <a:cs typeface="+mn-ea"/>
                </a:rPr>
                <a:t>、</a:t>
              </a:r>
              <a:r>
                <a:rPr lang="zh-CN" altLang="en-US" sz="3600" b="1">
                  <a:solidFill>
                    <a:srgbClr val="5C83A4"/>
                  </a:solidFill>
                  <a:latin typeface="微软雅黑" pitchFamily="34" charset="-122"/>
                  <a:ea typeface="微软雅黑" pitchFamily="34" charset="-122"/>
                  <a:cs typeface="+mn-ea"/>
                </a:rPr>
                <a:t>多元反馈下的课程优化</a:t>
              </a:r>
              <a:r>
                <a:rPr lang="en-US" altLang="zh-CN" sz="3600" b="1">
                  <a:solidFill>
                    <a:srgbClr val="5C83A4"/>
                  </a:solidFill>
                  <a:latin typeface="微软雅黑" pitchFamily="34" charset="-122"/>
                  <a:ea typeface="微软雅黑" pitchFamily="34" charset="-122"/>
                  <a:cs typeface="+mn-ea"/>
                </a:rPr>
                <a:t>（</a:t>
              </a:r>
              <a:r>
                <a:rPr lang="zh-CN" altLang="en-US" sz="3600" b="1">
                  <a:solidFill>
                    <a:srgbClr val="5C83A4"/>
                  </a:solidFill>
                  <a:latin typeface="微软雅黑" pitchFamily="34" charset="-122"/>
                  <a:ea typeface="微软雅黑" pitchFamily="34" charset="-122"/>
                  <a:cs typeface="+mn-ea"/>
                </a:rPr>
                <a:t>教学评价与反思</a:t>
              </a:r>
              <a:r>
                <a:rPr lang="en-US" altLang="zh-CN" sz="3600" b="1">
                  <a:solidFill>
                    <a:srgbClr val="5C83A4"/>
                  </a:solidFill>
                  <a:latin typeface="微软雅黑" pitchFamily="34" charset="-122"/>
                  <a:ea typeface="微软雅黑" pitchFamily="34" charset="-122"/>
                  <a:cs typeface="+mn-ea"/>
                </a:rPr>
                <a:t>）</a:t>
              </a:r>
              <a:endParaRPr lang="en-US" altLang="zh-CN" sz="3600" b="1">
                <a:solidFill>
                  <a:srgbClr val="5C83A4"/>
                </a:solidFill>
                <a:latin typeface="微软雅黑" pitchFamily="34" charset="-122"/>
                <a:ea typeface="微软雅黑" pitchFamily="34" charset="-122"/>
                <a:cs typeface="+mn-ea"/>
              </a:endParaRPr>
            </a:p>
          </p:txBody>
        </p:sp>
        <p:sp>
          <p:nvSpPr>
            <p:cNvPr id="27" name="圆角矩形 19"/>
            <p:cNvSpPr/>
            <p:nvPr>
              <p:custDataLst>
                <p:tags r:id="rId16"/>
              </p:custDataLst>
            </p:nvPr>
          </p:nvSpPr>
          <p:spPr>
            <a:xfrm rot="5400000">
              <a:off x="2456" y="7896"/>
              <a:ext cx="573" cy="579"/>
            </a:xfrm>
            <a:prstGeom prst="roundRect">
              <a:avLst>
                <a:gd name="adj" fmla="val 0"/>
              </a:avLst>
            </a:prstGeom>
            <a:solidFill>
              <a:srgbClr val="5C83A4"/>
            </a:solidFill>
            <a:ln>
              <a:no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rgbClr val="5C83A4"/>
                </a:solidFill>
                <a:latin typeface="微软雅黑" pitchFamily="34" charset="-122"/>
                <a:ea typeface="微软雅黑" pitchFamily="34" charset="-122"/>
              </a:endParaRPr>
            </a:p>
          </p:txBody>
        </p:sp>
        <p:sp>
          <p:nvSpPr>
            <p:cNvPr id="30" name="燕尾形 20"/>
            <p:cNvSpPr/>
            <p:nvPr>
              <p:custDataLst>
                <p:tags r:id="rId17"/>
              </p:custDataLst>
            </p:nvPr>
          </p:nvSpPr>
          <p:spPr>
            <a:xfrm>
              <a:off x="2677" y="8072"/>
              <a:ext cx="150" cy="223"/>
            </a:xfrm>
            <a:prstGeom prst="chevron">
              <a:avLst>
                <a:gd name="adj" fmla="val 6401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p>
              <a:pPr algn="ctr"/>
              <a:endParaRPr lang="zh-CN" altLang="en-US">
                <a:solidFill>
                  <a:srgbClr val="5C83A4"/>
                </a:solidFill>
                <a:latin typeface="微软雅黑" pitchFamily="34" charset="-122"/>
                <a:ea typeface="微软雅黑" pitchFamily="34" charset="-122"/>
              </a:endParaRPr>
            </a:p>
          </p:txBody>
        </p:sp>
      </p:grpSp>
      <p:sp>
        <p:nvSpPr>
          <p:cNvPr id="34" name="文本框 33"/>
          <p:cNvSpPr txBox="1"/>
          <p:nvPr/>
        </p:nvSpPr>
        <p:spPr>
          <a:xfrm>
            <a:off x="3652838" y="1094105"/>
            <a:ext cx="4886325" cy="922020"/>
          </a:xfrm>
          <a:prstGeom prst="rect">
            <a:avLst/>
          </a:prstGeom>
          <a:noFill/>
        </p:spPr>
        <p:txBody>
          <a:bodyPr wrap="square" rtlCol="0">
            <a:spAutoFit/>
          </a:bodyPr>
          <a:p>
            <a:pPr algn="ctr"/>
            <a:r>
              <a:rPr lang="zh-CN" altLang="en-US" sz="5400" b="1">
                <a:solidFill>
                  <a:srgbClr val="5C83A4"/>
                </a:solidFill>
                <a:latin typeface="微软雅黑" pitchFamily="34" charset="-122"/>
                <a:ea typeface="微软雅黑" pitchFamily="34" charset="-122"/>
                <a:cs typeface="微软雅黑" pitchFamily="34" charset="-122"/>
              </a:rPr>
              <a:t>目</a:t>
            </a:r>
            <a:r>
              <a:rPr lang="en-US" altLang="zh-CN" sz="5400" b="1">
                <a:solidFill>
                  <a:srgbClr val="5C83A4"/>
                </a:solidFill>
                <a:latin typeface="微软雅黑" pitchFamily="34" charset="-122"/>
                <a:ea typeface="微软雅黑" pitchFamily="34" charset="-122"/>
                <a:cs typeface="微软雅黑" pitchFamily="34" charset="-122"/>
              </a:rPr>
              <a:t> </a:t>
            </a:r>
            <a:r>
              <a:rPr lang="zh-CN" altLang="en-US" sz="5400" b="1">
                <a:solidFill>
                  <a:srgbClr val="5C83A4"/>
                </a:solidFill>
                <a:latin typeface="微软雅黑" pitchFamily="34" charset="-122"/>
                <a:ea typeface="微软雅黑" pitchFamily="34" charset="-122"/>
                <a:cs typeface="微软雅黑" pitchFamily="34" charset="-122"/>
              </a:rPr>
              <a:t>录</a:t>
            </a:r>
            <a:endParaRPr lang="zh-CN" altLang="en-US" sz="5400" b="1">
              <a:solidFill>
                <a:srgbClr val="5C83A4"/>
              </a:solidFill>
              <a:latin typeface="微软雅黑" pitchFamily="34" charset="-122"/>
              <a:ea typeface="微软雅黑" pitchFamily="34" charset="-122"/>
              <a:cs typeface="微软雅黑" pitchFamily="34" charset="-122"/>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useBgFill="1">
        <p:nvSpPr>
          <p:cNvPr id="8" name="Rectangle 41732_#color_#shadow_$dk1-788&amp;2007"/>
          <p:cNvSpPr/>
          <p:nvPr>
            <p:custDataLst>
              <p:tags r:id="rId1"/>
            </p:custDataLst>
          </p:nvPr>
        </p:nvSpPr>
        <p:spPr>
          <a:xfrm>
            <a:off x="824548" y="1393825"/>
            <a:ext cx="10456545" cy="937260"/>
          </a:xfrm>
          <a:prstGeom prst="roundRect">
            <a:avLst/>
          </a:prstGeom>
          <a:effectLst>
            <a:outerShdw blurRad="508000" dist="76200" dir="5400000" algn="bl" rotWithShape="0">
              <a:schemeClr val="accent1">
                <a:alpha val="20000"/>
              </a:schemeClr>
            </a:outerShdw>
          </a:effectLst>
        </p:spPr>
        <p:txBody>
          <a:bodyPr/>
          <a:p>
            <a:endParaRPr lang="zh-CN" altLang="en-US">
              <a:solidFill>
                <a:schemeClr val="tx1"/>
              </a:solidFill>
              <a:latin typeface="微软雅黑" pitchFamily="34" charset="-122"/>
              <a:ea typeface="微软雅黑" pitchFamily="34" charset="-122"/>
            </a:endParaRPr>
          </a:p>
        </p:txBody>
      </p:sp>
      <p:sp>
        <p:nvSpPr>
          <p:cNvPr id="2" name="文本框 1"/>
          <p:cNvSpPr txBox="1"/>
          <p:nvPr/>
        </p:nvSpPr>
        <p:spPr>
          <a:xfrm>
            <a:off x="983298" y="1622425"/>
            <a:ext cx="10139045" cy="491490"/>
          </a:xfrm>
          <a:prstGeom prst="rect">
            <a:avLst/>
          </a:prstGeom>
          <a:noFill/>
        </p:spPr>
        <p:txBody>
          <a:bodyPr wrap="square" rtlCol="0">
            <a:spAutoFit/>
          </a:bodyPr>
          <a:p>
            <a:pPr algn="ctr"/>
            <a:r>
              <a:rPr lang="en-US" altLang="zh-CN" sz="2600">
                <a:latin typeface="微软雅黑" pitchFamily="34" charset="-122"/>
                <a:ea typeface="微软雅黑" pitchFamily="34" charset="-122"/>
                <a:cs typeface="微软雅黑" pitchFamily="34" charset="-122"/>
              </a:rPr>
              <a:t>2013</a:t>
            </a:r>
            <a:r>
              <a:rPr lang="zh-CN" altLang="en-US" sz="2600">
                <a:latin typeface="微软雅黑" pitchFamily="34" charset="-122"/>
                <a:ea typeface="微软雅黑" pitchFamily="34" charset="-122"/>
                <a:cs typeface="微软雅黑" pitchFamily="34" charset="-122"/>
              </a:rPr>
              <a:t>年</a:t>
            </a:r>
            <a:r>
              <a:rPr lang="en-US" altLang="zh-CN" sz="2600">
                <a:latin typeface="微软雅黑" pitchFamily="34" charset="-122"/>
                <a:ea typeface="微软雅黑" pitchFamily="34" charset="-122"/>
                <a:cs typeface="微软雅黑" pitchFamily="34" charset="-122"/>
              </a:rPr>
              <a:t>，</a:t>
            </a:r>
            <a:r>
              <a:rPr lang="zh-CN" altLang="en-US" sz="2600">
                <a:latin typeface="微软雅黑" pitchFamily="34" charset="-122"/>
                <a:ea typeface="微软雅黑" pitchFamily="34" charset="-122"/>
                <a:cs typeface="微软雅黑" pitchFamily="34" charset="-122"/>
              </a:rPr>
              <a:t>党的十八届三中全会对全面深化改革作出总部署、总动员。</a:t>
            </a:r>
            <a:endParaRPr lang="zh-CN" altLang="en-US" sz="2600">
              <a:latin typeface="微软雅黑" pitchFamily="34" charset="-122"/>
              <a:ea typeface="微软雅黑" pitchFamily="34" charset="-122"/>
              <a:cs typeface="微软雅黑" pitchFamily="34" charset="-122"/>
            </a:endParaRPr>
          </a:p>
        </p:txBody>
      </p:sp>
      <p:sp>
        <p:nvSpPr>
          <p:cNvPr id="31" name="Rectangle 41732_#color_#shadow_$dk1-788&amp;2007"/>
          <p:cNvSpPr/>
          <p:nvPr>
            <p:custDataLst>
              <p:tags r:id="rId2"/>
            </p:custDataLst>
          </p:nvPr>
        </p:nvSpPr>
        <p:spPr>
          <a:xfrm>
            <a:off x="824230" y="4994275"/>
            <a:ext cx="10457180" cy="1475105"/>
          </a:xfrm>
          <a:prstGeom prst="roundRect">
            <a:avLst/>
          </a:prstGeom>
          <a:solidFill>
            <a:srgbClr val="FFFFFF">
              <a:alpha val="20000"/>
            </a:srgbClr>
          </a:solidFill>
          <a:effectLst/>
        </p:spPr>
        <p:txBody>
          <a:bodyPr/>
          <a:p>
            <a:endParaRPr lang="zh-CN" altLang="en-US">
              <a:solidFill>
                <a:schemeClr val="tx1"/>
              </a:solidFill>
            </a:endParaRPr>
          </a:p>
        </p:txBody>
      </p:sp>
      <p:sp>
        <p:nvSpPr>
          <p:cNvPr id="42" name="Rectangle 41732_#color_#shadow_$dk1-788&amp;2007"/>
          <p:cNvSpPr/>
          <p:nvPr>
            <p:custDataLst>
              <p:tags r:id="rId3"/>
            </p:custDataLst>
          </p:nvPr>
        </p:nvSpPr>
        <p:spPr>
          <a:xfrm>
            <a:off x="824230" y="4994275"/>
            <a:ext cx="10457180" cy="1475105"/>
          </a:xfrm>
          <a:prstGeom prst="roundRect">
            <a:avLst/>
          </a:prstGeom>
          <a:solidFill>
            <a:srgbClr val="FFFFFF">
              <a:alpha val="20000"/>
            </a:srgbClr>
          </a:solidFill>
          <a:effectLst/>
        </p:spPr>
        <p:txBody>
          <a:bodyPr/>
          <a:p>
            <a:endParaRPr lang="zh-CN" altLang="en-US">
              <a:solidFill>
                <a:schemeClr val="tx1"/>
              </a:solidFill>
            </a:endParaRPr>
          </a:p>
        </p:txBody>
      </p:sp>
      <p:sp useBgFill="1">
        <p:nvSpPr>
          <p:cNvPr id="13" name="Rectangle 41732_#color_#shadow_$dk1-788&amp;2007"/>
          <p:cNvSpPr/>
          <p:nvPr>
            <p:custDataLst>
              <p:tags r:id="rId4"/>
            </p:custDataLst>
          </p:nvPr>
        </p:nvSpPr>
        <p:spPr>
          <a:xfrm>
            <a:off x="824548" y="2449195"/>
            <a:ext cx="10456545" cy="1059180"/>
          </a:xfrm>
          <a:prstGeom prst="roundRect">
            <a:avLst/>
          </a:prstGeom>
          <a:effectLst>
            <a:outerShdw blurRad="508000" dist="76200" dir="5400000" algn="bl" rotWithShape="0">
              <a:schemeClr val="accent1">
                <a:alpha val="20000"/>
              </a:schemeClr>
            </a:outerShdw>
          </a:effectLst>
        </p:spPr>
        <p:txBody>
          <a:bodyPr/>
          <a:p>
            <a:endParaRPr lang="zh-CN" altLang="en-US">
              <a:solidFill>
                <a:schemeClr val="tx1"/>
              </a:solidFill>
              <a:latin typeface="微软雅黑" pitchFamily="34" charset="-122"/>
              <a:ea typeface="微软雅黑" pitchFamily="34" charset="-122"/>
            </a:endParaRPr>
          </a:p>
        </p:txBody>
      </p:sp>
      <p:sp>
        <p:nvSpPr>
          <p:cNvPr id="3" name="文本框 2"/>
          <p:cNvSpPr txBox="1"/>
          <p:nvPr/>
        </p:nvSpPr>
        <p:spPr>
          <a:xfrm>
            <a:off x="1032510" y="2535555"/>
            <a:ext cx="10040620" cy="883920"/>
          </a:xfrm>
          <a:prstGeom prst="rect">
            <a:avLst/>
          </a:prstGeom>
          <a:noFill/>
        </p:spPr>
        <p:txBody>
          <a:bodyPr wrap="square" rtlCol="0" anchor="t">
            <a:spAutoFit/>
          </a:bodyPr>
          <a:p>
            <a:r>
              <a:rPr lang="en-US" altLang="zh-CN" sz="2600">
                <a:latin typeface="微软雅黑" pitchFamily="34" charset="-122"/>
                <a:ea typeface="微软雅黑" pitchFamily="34" charset="-122"/>
                <a:cs typeface="微软雅黑" pitchFamily="34" charset="-122"/>
                <a:sym typeface="+mn-ea"/>
              </a:rPr>
              <a:t>2024</a:t>
            </a:r>
            <a:r>
              <a:rPr lang="zh-CN" altLang="en-US" sz="2600">
                <a:latin typeface="微软雅黑" pitchFamily="34" charset="-122"/>
                <a:ea typeface="微软雅黑" pitchFamily="34" charset="-122"/>
                <a:cs typeface="微软雅黑" pitchFamily="34" charset="-122"/>
                <a:sym typeface="+mn-ea"/>
              </a:rPr>
              <a:t>年</a:t>
            </a:r>
            <a:r>
              <a:rPr lang="en-US" altLang="zh-CN" sz="2600">
                <a:latin typeface="微软雅黑" pitchFamily="34" charset="-122"/>
                <a:ea typeface="微软雅黑" pitchFamily="34" charset="-122"/>
                <a:cs typeface="微软雅黑" pitchFamily="34" charset="-122"/>
                <a:sym typeface="+mn-ea"/>
              </a:rPr>
              <a:t>，</a:t>
            </a:r>
            <a:r>
              <a:rPr lang="zh-CN" altLang="en-US" sz="2600">
                <a:latin typeface="微软雅黑" pitchFamily="34" charset="-122"/>
                <a:ea typeface="微软雅黑" pitchFamily="34" charset="-122"/>
                <a:cs typeface="微软雅黑" pitchFamily="34" charset="-122"/>
                <a:sym typeface="+mn-ea"/>
              </a:rPr>
              <a:t>党的二十届三中全会通过了《中共中央关于进一步全面深化改革、推进中国式现代化的决定》。</a:t>
            </a:r>
            <a:endParaRPr lang="zh-CN" altLang="en-US" sz="2600">
              <a:latin typeface="微软雅黑" pitchFamily="34" charset="-122"/>
              <a:ea typeface="微软雅黑" pitchFamily="34" charset="-122"/>
              <a:cs typeface="微软雅黑" pitchFamily="34" charset="-122"/>
              <a:sym typeface="+mn-ea"/>
            </a:endParaRPr>
          </a:p>
        </p:txBody>
      </p:sp>
      <p:sp>
        <p:nvSpPr>
          <p:cNvPr id="15" name="矩形 14"/>
          <p:cNvSpPr/>
          <p:nvPr/>
        </p:nvSpPr>
        <p:spPr>
          <a:xfrm>
            <a:off x="13970" y="6386195"/>
            <a:ext cx="12192635" cy="483870"/>
          </a:xfrm>
          <a:prstGeom prst="rect">
            <a:avLst/>
          </a:prstGeom>
          <a:solidFill>
            <a:srgbClr val="1C488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latin typeface="微软雅黑" pitchFamily="34" charset="-122"/>
              <a:ea typeface="微软雅黑" pitchFamily="34" charset="-122"/>
            </a:endParaRPr>
          </a:p>
        </p:txBody>
      </p:sp>
      <p:sp>
        <p:nvSpPr>
          <p:cNvPr id="16" name="矩形 15"/>
          <p:cNvSpPr/>
          <p:nvPr/>
        </p:nvSpPr>
        <p:spPr>
          <a:xfrm>
            <a:off x="10160" y="6363970"/>
            <a:ext cx="1727835" cy="511175"/>
          </a:xfrm>
          <a:prstGeom prst="rect">
            <a:avLst/>
          </a:prstGeom>
          <a:solidFill>
            <a:srgbClr val="5C8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课前任务</a:t>
            </a:r>
            <a:endParaRPr lang="zh-CN" altLang="en-US" sz="2400">
              <a:solidFill>
                <a:schemeClr val="bg1"/>
              </a:solidFill>
              <a:latin typeface="微软雅黑" pitchFamily="34" charset="-122"/>
              <a:ea typeface="微软雅黑" pitchFamily="34" charset="-122"/>
            </a:endParaRPr>
          </a:p>
        </p:txBody>
      </p:sp>
      <p:sp>
        <p:nvSpPr>
          <p:cNvPr id="17" name="矩形 16"/>
          <p:cNvSpPr/>
          <p:nvPr/>
        </p:nvSpPr>
        <p:spPr>
          <a:xfrm>
            <a:off x="1737995" y="637413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导入</a:t>
            </a:r>
            <a:endParaRPr lang="zh-CN" altLang="en-US" sz="2400">
              <a:solidFill>
                <a:schemeClr val="bg1"/>
              </a:solidFill>
              <a:latin typeface="微软雅黑" pitchFamily="34" charset="-122"/>
              <a:ea typeface="微软雅黑" pitchFamily="34" charset="-122"/>
            </a:endParaRPr>
          </a:p>
        </p:txBody>
      </p:sp>
      <p:sp>
        <p:nvSpPr>
          <p:cNvPr id="18" name="矩形 17"/>
          <p:cNvSpPr/>
          <p:nvPr/>
        </p:nvSpPr>
        <p:spPr>
          <a:xfrm>
            <a:off x="3465830" y="637540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子议题一</a:t>
            </a:r>
            <a:endParaRPr lang="zh-CN" altLang="en-US" sz="2400">
              <a:solidFill>
                <a:schemeClr val="bg1"/>
              </a:solidFill>
              <a:latin typeface="微软雅黑" pitchFamily="34" charset="-122"/>
              <a:ea typeface="微软雅黑" pitchFamily="34" charset="-122"/>
            </a:endParaRPr>
          </a:p>
        </p:txBody>
      </p:sp>
      <p:sp>
        <p:nvSpPr>
          <p:cNvPr id="19" name="矩形 18"/>
          <p:cNvSpPr/>
          <p:nvPr/>
        </p:nvSpPr>
        <p:spPr>
          <a:xfrm>
            <a:off x="5193665" y="6384925"/>
            <a:ext cx="1727835" cy="483870"/>
          </a:xfrm>
          <a:prstGeom prst="rect">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微软雅黑" pitchFamily="34" charset="-122"/>
                <a:ea typeface="微软雅黑" pitchFamily="34" charset="-122"/>
              </a:rPr>
              <a:t>子议题二</a:t>
            </a:r>
            <a:endParaRPr lang="zh-CN" altLang="en-US" sz="2400">
              <a:solidFill>
                <a:schemeClr val="tx1"/>
              </a:solidFill>
              <a:latin typeface="微软雅黑" pitchFamily="34" charset="-122"/>
              <a:ea typeface="微软雅黑" pitchFamily="34" charset="-122"/>
            </a:endParaRPr>
          </a:p>
        </p:txBody>
      </p:sp>
      <p:sp>
        <p:nvSpPr>
          <p:cNvPr id="21" name="矩形 20"/>
          <p:cNvSpPr/>
          <p:nvPr/>
        </p:nvSpPr>
        <p:spPr>
          <a:xfrm>
            <a:off x="8658225" y="6382385"/>
            <a:ext cx="175577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小结</a:t>
            </a:r>
            <a:endParaRPr lang="zh-CN" altLang="en-US" sz="2400">
              <a:solidFill>
                <a:schemeClr val="bg1"/>
              </a:solidFill>
              <a:latin typeface="微软雅黑" pitchFamily="34" charset="-122"/>
              <a:ea typeface="微软雅黑" pitchFamily="34" charset="-122"/>
            </a:endParaRPr>
          </a:p>
        </p:txBody>
      </p:sp>
      <p:sp>
        <p:nvSpPr>
          <p:cNvPr id="20" name="矩形 19"/>
          <p:cNvSpPr/>
          <p:nvPr/>
        </p:nvSpPr>
        <p:spPr>
          <a:xfrm>
            <a:off x="6921500" y="6384925"/>
            <a:ext cx="1742440"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子议题三</a:t>
            </a:r>
            <a:endParaRPr lang="zh-CN" altLang="en-US" sz="2400">
              <a:solidFill>
                <a:schemeClr val="bg1"/>
              </a:solidFill>
              <a:latin typeface="微软雅黑" pitchFamily="34" charset="-122"/>
              <a:ea typeface="微软雅黑" pitchFamily="34" charset="-122"/>
            </a:endParaRPr>
          </a:p>
        </p:txBody>
      </p:sp>
      <p:sp>
        <p:nvSpPr>
          <p:cNvPr id="4" name="矩形 3"/>
          <p:cNvSpPr/>
          <p:nvPr/>
        </p:nvSpPr>
        <p:spPr>
          <a:xfrm>
            <a:off x="10408920" y="6382385"/>
            <a:ext cx="180911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课后作业</a:t>
            </a:r>
            <a:endParaRPr lang="zh-CN" altLang="en-US" sz="2400">
              <a:solidFill>
                <a:schemeClr val="bg1"/>
              </a:solidFill>
              <a:latin typeface="微软雅黑" pitchFamily="34" charset="-122"/>
              <a:ea typeface="微软雅黑" pitchFamily="34" charset="-122"/>
            </a:endParaRPr>
          </a:p>
        </p:txBody>
      </p:sp>
      <p:sp>
        <p:nvSpPr>
          <p:cNvPr id="11" name="文本框 10"/>
          <p:cNvSpPr txBox="1"/>
          <p:nvPr/>
        </p:nvSpPr>
        <p:spPr>
          <a:xfrm>
            <a:off x="3337243" y="426720"/>
            <a:ext cx="8333105" cy="548640"/>
          </a:xfrm>
          <a:prstGeom prst="rect">
            <a:avLst/>
          </a:prstGeom>
        </p:spPr>
        <p:txBody>
          <a:bodyPr wrap="square">
            <a:spAutoFit/>
          </a:bodyPr>
          <a:p>
            <a:pPr marL="0" indent="0" algn="r" defTabSz="266700">
              <a:lnSpc>
                <a:spcPct val="150000"/>
              </a:lnSpc>
              <a:spcBef>
                <a:spcPct val="0"/>
              </a:spcBef>
              <a:spcAft>
                <a:spcPct val="0"/>
              </a:spcAft>
            </a:pPr>
            <a:r>
              <a:rPr lang="zh-CN" altLang="en-US" sz="2000" b="1">
                <a:solidFill>
                  <a:schemeClr val="bg1"/>
                </a:solidFill>
                <a:latin typeface="微软雅黑" pitchFamily="34" charset="-122"/>
                <a:ea typeface="微软雅黑" pitchFamily="34" charset="-122"/>
                <a:cs typeface="微软雅黑" pitchFamily="34" charset="-122"/>
              </a:rPr>
              <a:t>子议题二</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破浪攻坚中的合肥</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看</a:t>
            </a:r>
            <a:r>
              <a:rPr lang="en-US" altLang="zh-CN" sz="2000" b="1">
                <a:solidFill>
                  <a:schemeClr val="bg1"/>
                </a:solidFill>
                <a:latin typeface="微软雅黑" pitchFamily="34" charset="-122"/>
                <a:ea typeface="微软雅黑" pitchFamily="34" charset="-122"/>
                <a:cs typeface="微软雅黑" pitchFamily="34" charset="-122"/>
              </a:rPr>
              <a:t>今朝 </a:t>
            </a:r>
            <a:r>
              <a:rPr lang="zh-CN" altLang="en-US" sz="2000" b="1">
                <a:solidFill>
                  <a:schemeClr val="bg1"/>
                </a:solidFill>
                <a:latin typeface="微软雅黑" pitchFamily="34" charset="-122"/>
                <a:ea typeface="微软雅黑" pitchFamily="34" charset="-122"/>
                <a:cs typeface="微软雅黑" pitchFamily="34" charset="-122"/>
              </a:rPr>
              <a:t>寻</a:t>
            </a:r>
            <a:r>
              <a:rPr lang="en-US" altLang="zh-CN" sz="2000" b="1">
                <a:solidFill>
                  <a:schemeClr val="bg1"/>
                </a:solidFill>
                <a:latin typeface="微软雅黑" pitchFamily="34" charset="-122"/>
                <a:ea typeface="微软雅黑" pitchFamily="34" charset="-122"/>
                <a:cs typeface="微软雅黑" pitchFamily="34" charset="-122"/>
              </a:rPr>
              <a:t>突破</a:t>
            </a:r>
            <a:endParaRPr lang="en-US" altLang="zh-CN" sz="2000" b="1">
              <a:solidFill>
                <a:schemeClr val="bg1"/>
              </a:solidFill>
              <a:latin typeface="微软雅黑" pitchFamily="34" charset="-122"/>
              <a:ea typeface="微软雅黑" pitchFamily="34" charset="-122"/>
              <a:cs typeface="微软雅黑" pitchFamily="34" charset="-122"/>
            </a:endParaRPr>
          </a:p>
        </p:txBody>
      </p:sp>
      <p:pic>
        <p:nvPicPr>
          <p:cNvPr id="5" name="图片 4"/>
          <p:cNvPicPr>
            <a:picLocks noChangeAspect="1"/>
          </p:cNvPicPr>
          <p:nvPr/>
        </p:nvPicPr>
        <p:blipFill>
          <a:blip r:embed="rId5"/>
          <a:stretch>
            <a:fillRect/>
          </a:stretch>
        </p:blipFill>
        <p:spPr>
          <a:xfrm>
            <a:off x="1781810" y="3626485"/>
            <a:ext cx="8628380" cy="24009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3" name="矩形 2"/>
          <p:cNvSpPr/>
          <p:nvPr/>
        </p:nvSpPr>
        <p:spPr>
          <a:xfrm>
            <a:off x="842328" y="1353185"/>
            <a:ext cx="10507345" cy="281241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defTabSz="266700">
              <a:lnSpc>
                <a:spcPct val="150000"/>
              </a:lnSpc>
              <a:spcBef>
                <a:spcPct val="0"/>
              </a:spcBef>
              <a:spcAft>
                <a:spcPct val="0"/>
              </a:spcAft>
            </a:pPr>
            <a:r>
              <a:rPr lang="zh-CN" altLang="en-US" sz="2800" b="1" dirty="0">
                <a:solidFill>
                  <a:schemeClr val="tx1"/>
                </a:solidFill>
                <a:latin typeface="微软雅黑" pitchFamily="34" charset="-122"/>
                <a:ea typeface="微软雅黑" pitchFamily="34" charset="-122"/>
                <a:cs typeface="微软雅黑" pitchFamily="34" charset="-122"/>
                <a:sym typeface="+mn-ea"/>
              </a:rPr>
              <a:t>学习小结</a:t>
            </a:r>
            <a:r>
              <a:rPr lang="en-US" altLang="zh-CN" sz="2800" b="1" dirty="0">
                <a:solidFill>
                  <a:schemeClr val="tx1"/>
                </a:solidFill>
                <a:latin typeface="微软雅黑" pitchFamily="34" charset="-122"/>
                <a:ea typeface="微软雅黑" pitchFamily="34" charset="-122"/>
                <a:cs typeface="微软雅黑" pitchFamily="34" charset="-122"/>
                <a:sym typeface="+mn-ea"/>
              </a:rPr>
              <a:t>：</a:t>
            </a:r>
            <a:r>
              <a:rPr lang="zh-CN" altLang="en-US" sz="2800" b="1" dirty="0">
                <a:solidFill>
                  <a:schemeClr val="tx1"/>
                </a:solidFill>
                <a:latin typeface="微软雅黑" pitchFamily="34" charset="-122"/>
                <a:ea typeface="微软雅黑" pitchFamily="34" charset="-122"/>
                <a:cs typeface="微软雅黑" pitchFamily="34" charset="-122"/>
                <a:sym typeface="+mn-ea"/>
              </a:rPr>
              <a:t>全面深化改革的必要性和做法</a:t>
            </a:r>
            <a:endParaRPr lang="zh-CN" altLang="en-US" sz="2800" b="1" dirty="0">
              <a:solidFill>
                <a:schemeClr val="tx1"/>
              </a:solidFill>
              <a:latin typeface="微软雅黑" pitchFamily="34" charset="-122"/>
              <a:ea typeface="微软雅黑" pitchFamily="34" charset="-122"/>
              <a:cs typeface="微软雅黑" pitchFamily="34" charset="-122"/>
              <a:sym typeface="+mn-ea"/>
            </a:endParaRPr>
          </a:p>
          <a:p>
            <a:pPr marL="0" indent="0" algn="just" defTabSz="266700">
              <a:lnSpc>
                <a:spcPct val="150000"/>
              </a:lnSpc>
              <a:spcBef>
                <a:spcPct val="0"/>
              </a:spcBef>
              <a:spcAft>
                <a:spcPct val="0"/>
              </a:spcAft>
            </a:pPr>
            <a:r>
              <a:rPr lang="en-US" altLang="zh-CN" sz="2800" dirty="0">
                <a:solidFill>
                  <a:schemeClr val="tx1"/>
                </a:solidFill>
                <a:latin typeface="微软雅黑" pitchFamily="34" charset="-122"/>
                <a:ea typeface="微软雅黑" pitchFamily="34" charset="-122"/>
                <a:cs typeface="微软雅黑" pitchFamily="34" charset="-122"/>
                <a:sym typeface="+mn-ea"/>
              </a:rPr>
              <a:t>1.</a:t>
            </a:r>
            <a:r>
              <a:rPr lang="zh-CN" altLang="en-US" sz="2800" dirty="0">
                <a:solidFill>
                  <a:schemeClr val="tx1"/>
                </a:solidFill>
                <a:latin typeface="微软雅黑" pitchFamily="34" charset="-122"/>
                <a:ea typeface="微软雅黑" pitchFamily="34" charset="-122"/>
                <a:cs typeface="微软雅黑" pitchFamily="34" charset="-122"/>
                <a:sym typeface="+mn-ea"/>
              </a:rPr>
              <a:t>必要性</a:t>
            </a:r>
            <a:r>
              <a:rPr lang="en-US" altLang="zh-CN" sz="2800" dirty="0">
                <a:solidFill>
                  <a:schemeClr val="tx1"/>
                </a:solidFill>
                <a:latin typeface="微软雅黑" pitchFamily="34" charset="-122"/>
                <a:ea typeface="微软雅黑" pitchFamily="34" charset="-122"/>
                <a:cs typeface="微软雅黑" pitchFamily="34" charset="-122"/>
                <a:sym typeface="+mn-ea"/>
              </a:rPr>
              <a:t>：</a:t>
            </a:r>
            <a:r>
              <a:rPr lang="zh-CN" altLang="en-US" sz="2800" dirty="0">
                <a:solidFill>
                  <a:schemeClr val="tx1"/>
                </a:solidFill>
                <a:latin typeface="微软雅黑" pitchFamily="34" charset="-122"/>
                <a:ea typeface="微软雅黑" pitchFamily="34" charset="-122"/>
                <a:cs typeface="微软雅黑" pitchFamily="34" charset="-122"/>
                <a:sym typeface="+mn-ea"/>
              </a:rPr>
              <a:t>改革开放中的矛盾就只能用改革开放的办法来解决</a:t>
            </a:r>
            <a:r>
              <a:rPr lang="en-US" altLang="zh-CN" sz="2800" dirty="0">
                <a:solidFill>
                  <a:schemeClr val="tx1"/>
                </a:solidFill>
                <a:latin typeface="微软雅黑" pitchFamily="34" charset="-122"/>
                <a:ea typeface="微软雅黑" pitchFamily="34" charset="-122"/>
                <a:cs typeface="微软雅黑" pitchFamily="34" charset="-122"/>
                <a:sym typeface="+mn-ea"/>
              </a:rPr>
              <a:t>。</a:t>
            </a:r>
            <a:r>
              <a:rPr lang="zh-CN" altLang="en-US" sz="2800" dirty="0">
                <a:solidFill>
                  <a:schemeClr val="tx1"/>
                </a:solidFill>
                <a:latin typeface="微软雅黑" pitchFamily="34" charset="-122"/>
                <a:ea typeface="微软雅黑" pitchFamily="34" charset="-122"/>
                <a:cs typeface="微软雅黑" pitchFamily="34" charset="-122"/>
                <a:sym typeface="+mn-ea"/>
              </a:rPr>
              <a:t>中国要前进</a:t>
            </a:r>
            <a:r>
              <a:rPr lang="en-US" altLang="zh-CN" sz="2800" dirty="0">
                <a:solidFill>
                  <a:schemeClr val="tx1"/>
                </a:solidFill>
                <a:latin typeface="微软雅黑" pitchFamily="34" charset="-122"/>
                <a:ea typeface="微软雅黑" pitchFamily="34" charset="-122"/>
                <a:cs typeface="微软雅黑" pitchFamily="34" charset="-122"/>
                <a:sym typeface="+mn-ea"/>
              </a:rPr>
              <a:t>，</a:t>
            </a:r>
            <a:r>
              <a:rPr lang="zh-CN" altLang="en-US" sz="2800" dirty="0">
                <a:solidFill>
                  <a:schemeClr val="tx1"/>
                </a:solidFill>
                <a:latin typeface="微软雅黑" pitchFamily="34" charset="-122"/>
                <a:ea typeface="微软雅黑" pitchFamily="34" charset="-122"/>
                <a:cs typeface="微软雅黑" pitchFamily="34" charset="-122"/>
                <a:sym typeface="+mn-ea"/>
              </a:rPr>
              <a:t>就要全面深化改革</a:t>
            </a:r>
            <a:r>
              <a:rPr lang="en-US" altLang="zh-CN" sz="2800" dirty="0">
                <a:solidFill>
                  <a:schemeClr val="tx1"/>
                </a:solidFill>
                <a:latin typeface="微软雅黑" pitchFamily="34" charset="-122"/>
                <a:ea typeface="微软雅黑" pitchFamily="34" charset="-122"/>
                <a:cs typeface="微软雅黑" pitchFamily="34" charset="-122"/>
                <a:sym typeface="+mn-ea"/>
              </a:rPr>
              <a:t>，</a:t>
            </a:r>
            <a:r>
              <a:rPr lang="zh-CN" altLang="en-US" sz="2800" dirty="0">
                <a:solidFill>
                  <a:schemeClr val="tx1"/>
                </a:solidFill>
                <a:latin typeface="微软雅黑" pitchFamily="34" charset="-122"/>
                <a:ea typeface="微软雅黑" pitchFamily="34" charset="-122"/>
                <a:cs typeface="微软雅黑" pitchFamily="34" charset="-122"/>
                <a:sym typeface="+mn-ea"/>
              </a:rPr>
              <a:t>别无他途</a:t>
            </a:r>
            <a:r>
              <a:rPr lang="en-US" altLang="zh-CN" sz="2800" dirty="0">
                <a:solidFill>
                  <a:schemeClr val="tx1"/>
                </a:solidFill>
                <a:latin typeface="微软雅黑" pitchFamily="34" charset="-122"/>
                <a:ea typeface="微软雅黑" pitchFamily="34" charset="-122"/>
                <a:cs typeface="微软雅黑" pitchFamily="34" charset="-122"/>
                <a:sym typeface="+mn-ea"/>
              </a:rPr>
              <a:t>。</a:t>
            </a:r>
            <a:endParaRPr lang="en-US" altLang="zh-CN" sz="2800" dirty="0">
              <a:solidFill>
                <a:schemeClr val="tx1"/>
              </a:solidFill>
              <a:latin typeface="微软雅黑" pitchFamily="34" charset="-122"/>
              <a:ea typeface="微软雅黑" pitchFamily="34" charset="-122"/>
              <a:cs typeface="微软雅黑" pitchFamily="34" charset="-122"/>
              <a:sym typeface="+mn-ea"/>
            </a:endParaRPr>
          </a:p>
          <a:p>
            <a:pPr marL="0" indent="0" algn="just" defTabSz="266700">
              <a:lnSpc>
                <a:spcPct val="150000"/>
              </a:lnSpc>
              <a:spcBef>
                <a:spcPct val="0"/>
              </a:spcBef>
              <a:spcAft>
                <a:spcPct val="0"/>
              </a:spcAft>
            </a:pPr>
            <a:r>
              <a:rPr lang="en-US" altLang="zh-CN" sz="2800" dirty="0">
                <a:solidFill>
                  <a:schemeClr val="tx1"/>
                </a:solidFill>
                <a:latin typeface="微软雅黑" pitchFamily="34" charset="-122"/>
                <a:ea typeface="微软雅黑" pitchFamily="34" charset="-122"/>
                <a:cs typeface="微软雅黑" pitchFamily="34" charset="-122"/>
                <a:sym typeface="+mn-ea"/>
              </a:rPr>
              <a:t>2.</a:t>
            </a:r>
            <a:r>
              <a:rPr lang="zh-CN" altLang="en-US" sz="2800" dirty="0">
                <a:solidFill>
                  <a:schemeClr val="tx1"/>
                </a:solidFill>
                <a:latin typeface="微软雅黑" pitchFamily="34" charset="-122"/>
                <a:ea typeface="微软雅黑" pitchFamily="34" charset="-122"/>
                <a:cs typeface="微软雅黑" pitchFamily="34" charset="-122"/>
                <a:sym typeface="+mn-ea"/>
              </a:rPr>
              <a:t>做法</a:t>
            </a:r>
            <a:r>
              <a:rPr lang="en-US" altLang="zh-CN" sz="2800" dirty="0">
                <a:solidFill>
                  <a:schemeClr val="tx1"/>
                </a:solidFill>
                <a:latin typeface="微软雅黑" pitchFamily="34" charset="-122"/>
                <a:ea typeface="微软雅黑" pitchFamily="34" charset="-122"/>
                <a:cs typeface="微软雅黑" pitchFamily="34" charset="-122"/>
                <a:sym typeface="+mn-ea"/>
              </a:rPr>
              <a:t>：</a:t>
            </a:r>
            <a:r>
              <a:rPr lang="zh-CN" altLang="en-US" sz="2800" dirty="0">
                <a:solidFill>
                  <a:schemeClr val="tx1"/>
                </a:solidFill>
                <a:latin typeface="微软雅黑" pitchFamily="34" charset="-122"/>
                <a:ea typeface="微软雅黑" pitchFamily="34" charset="-122"/>
                <a:cs typeface="微软雅黑" pitchFamily="34" charset="-122"/>
                <a:sym typeface="+mn-ea"/>
              </a:rPr>
              <a:t>与时俱进</a:t>
            </a:r>
            <a:r>
              <a:rPr lang="en-US" altLang="zh-CN" sz="2800" dirty="0">
                <a:solidFill>
                  <a:schemeClr val="tx1"/>
                </a:solidFill>
                <a:latin typeface="微软雅黑" pitchFamily="34" charset="-122"/>
                <a:ea typeface="微软雅黑" pitchFamily="34" charset="-122"/>
                <a:cs typeface="微软雅黑" pitchFamily="34" charset="-122"/>
                <a:sym typeface="+mn-ea"/>
              </a:rPr>
              <a:t>、</a:t>
            </a:r>
            <a:r>
              <a:rPr lang="zh-CN" altLang="en-US" sz="2800" dirty="0">
                <a:solidFill>
                  <a:schemeClr val="tx1"/>
                </a:solidFill>
                <a:latin typeface="微软雅黑" pitchFamily="34" charset="-122"/>
                <a:ea typeface="微软雅黑" pitchFamily="34" charset="-122"/>
                <a:cs typeface="微软雅黑" pitchFamily="34" charset="-122"/>
                <a:sym typeface="+mn-ea"/>
              </a:rPr>
              <a:t>不断前进</a:t>
            </a:r>
            <a:r>
              <a:rPr lang="en-US" altLang="zh-CN" sz="2800" dirty="0">
                <a:solidFill>
                  <a:schemeClr val="tx1"/>
                </a:solidFill>
                <a:latin typeface="微软雅黑" pitchFamily="34" charset="-122"/>
                <a:ea typeface="微软雅黑" pitchFamily="34" charset="-122"/>
                <a:cs typeface="微软雅黑" pitchFamily="34" charset="-122"/>
                <a:sym typeface="+mn-ea"/>
              </a:rPr>
              <a:t>，</a:t>
            </a:r>
            <a:r>
              <a:rPr lang="zh-CN" altLang="en-US" sz="2800" dirty="0">
                <a:solidFill>
                  <a:schemeClr val="tx1"/>
                </a:solidFill>
                <a:latin typeface="微软雅黑" pitchFamily="34" charset="-122"/>
                <a:ea typeface="微软雅黑" pitchFamily="34" charset="-122"/>
                <a:cs typeface="微软雅黑" pitchFamily="34" charset="-122"/>
                <a:sym typeface="+mn-ea"/>
              </a:rPr>
              <a:t>将改革开放进行到底</a:t>
            </a:r>
            <a:r>
              <a:rPr lang="en-US" altLang="zh-CN" sz="2800" dirty="0">
                <a:solidFill>
                  <a:schemeClr val="tx1"/>
                </a:solidFill>
                <a:latin typeface="微软雅黑" pitchFamily="34" charset="-122"/>
                <a:ea typeface="微软雅黑" pitchFamily="34" charset="-122"/>
                <a:cs typeface="微软雅黑" pitchFamily="34" charset="-122"/>
                <a:sym typeface="+mn-ea"/>
              </a:rPr>
              <a:t>。</a:t>
            </a:r>
            <a:endParaRPr lang="en-US" altLang="zh-CN" sz="2800" dirty="0">
              <a:solidFill>
                <a:srgbClr val="FF0000"/>
              </a:solidFill>
              <a:latin typeface="微软雅黑" pitchFamily="34" charset="-122"/>
              <a:ea typeface="微软雅黑" pitchFamily="34" charset="-122"/>
              <a:cs typeface="微软雅黑" pitchFamily="34" charset="-122"/>
              <a:sym typeface="+mn-ea"/>
            </a:endParaRPr>
          </a:p>
        </p:txBody>
      </p:sp>
      <p:sp>
        <p:nvSpPr>
          <p:cNvPr id="15" name="矩形 14"/>
          <p:cNvSpPr/>
          <p:nvPr/>
        </p:nvSpPr>
        <p:spPr>
          <a:xfrm>
            <a:off x="13970" y="6386195"/>
            <a:ext cx="12192635" cy="483870"/>
          </a:xfrm>
          <a:prstGeom prst="rect">
            <a:avLst/>
          </a:prstGeom>
          <a:solidFill>
            <a:srgbClr val="1C488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latin typeface="微软雅黑" pitchFamily="34" charset="-122"/>
              <a:ea typeface="微软雅黑" pitchFamily="34" charset="-122"/>
            </a:endParaRPr>
          </a:p>
        </p:txBody>
      </p:sp>
      <p:sp>
        <p:nvSpPr>
          <p:cNvPr id="16" name="矩形 15"/>
          <p:cNvSpPr/>
          <p:nvPr/>
        </p:nvSpPr>
        <p:spPr>
          <a:xfrm>
            <a:off x="10160" y="6363970"/>
            <a:ext cx="1727835" cy="511175"/>
          </a:xfrm>
          <a:prstGeom prst="rect">
            <a:avLst/>
          </a:prstGeom>
          <a:solidFill>
            <a:srgbClr val="5C8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课前任务</a:t>
            </a:r>
            <a:endParaRPr lang="zh-CN" altLang="en-US" sz="2400">
              <a:solidFill>
                <a:schemeClr val="bg1"/>
              </a:solidFill>
              <a:latin typeface="微软雅黑" pitchFamily="34" charset="-122"/>
              <a:ea typeface="微软雅黑" pitchFamily="34" charset="-122"/>
            </a:endParaRPr>
          </a:p>
        </p:txBody>
      </p:sp>
      <p:sp>
        <p:nvSpPr>
          <p:cNvPr id="17" name="矩形 16"/>
          <p:cNvSpPr/>
          <p:nvPr/>
        </p:nvSpPr>
        <p:spPr>
          <a:xfrm>
            <a:off x="1737995" y="637413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导入</a:t>
            </a:r>
            <a:endParaRPr lang="zh-CN" altLang="en-US" sz="2400">
              <a:solidFill>
                <a:schemeClr val="bg1"/>
              </a:solidFill>
              <a:latin typeface="微软雅黑" pitchFamily="34" charset="-122"/>
              <a:ea typeface="微软雅黑" pitchFamily="34" charset="-122"/>
            </a:endParaRPr>
          </a:p>
        </p:txBody>
      </p:sp>
      <p:sp>
        <p:nvSpPr>
          <p:cNvPr id="18" name="矩形 17"/>
          <p:cNvSpPr/>
          <p:nvPr/>
        </p:nvSpPr>
        <p:spPr>
          <a:xfrm>
            <a:off x="3465830" y="637540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子议题一</a:t>
            </a:r>
            <a:endParaRPr lang="zh-CN" altLang="en-US" sz="2400">
              <a:solidFill>
                <a:schemeClr val="bg1"/>
              </a:solidFill>
              <a:latin typeface="微软雅黑" pitchFamily="34" charset="-122"/>
              <a:ea typeface="微软雅黑" pitchFamily="34" charset="-122"/>
            </a:endParaRPr>
          </a:p>
        </p:txBody>
      </p:sp>
      <p:sp>
        <p:nvSpPr>
          <p:cNvPr id="19" name="矩形 18"/>
          <p:cNvSpPr/>
          <p:nvPr/>
        </p:nvSpPr>
        <p:spPr>
          <a:xfrm>
            <a:off x="5193665" y="6384925"/>
            <a:ext cx="1727835" cy="483870"/>
          </a:xfrm>
          <a:prstGeom prst="rect">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微软雅黑" pitchFamily="34" charset="-122"/>
                <a:ea typeface="微软雅黑" pitchFamily="34" charset="-122"/>
              </a:rPr>
              <a:t>子议题二</a:t>
            </a:r>
            <a:endParaRPr lang="zh-CN" altLang="en-US" sz="2400">
              <a:solidFill>
                <a:schemeClr val="tx1"/>
              </a:solidFill>
              <a:latin typeface="微软雅黑" pitchFamily="34" charset="-122"/>
              <a:ea typeface="微软雅黑" pitchFamily="34" charset="-122"/>
            </a:endParaRPr>
          </a:p>
        </p:txBody>
      </p:sp>
      <p:sp>
        <p:nvSpPr>
          <p:cNvPr id="21" name="矩形 20"/>
          <p:cNvSpPr/>
          <p:nvPr/>
        </p:nvSpPr>
        <p:spPr>
          <a:xfrm>
            <a:off x="8658225" y="6382385"/>
            <a:ext cx="175577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小结</a:t>
            </a:r>
            <a:endParaRPr lang="zh-CN" altLang="en-US" sz="2400">
              <a:solidFill>
                <a:schemeClr val="bg1"/>
              </a:solidFill>
              <a:latin typeface="微软雅黑" pitchFamily="34" charset="-122"/>
              <a:ea typeface="微软雅黑" pitchFamily="34" charset="-122"/>
            </a:endParaRPr>
          </a:p>
        </p:txBody>
      </p:sp>
      <p:sp>
        <p:nvSpPr>
          <p:cNvPr id="20" name="矩形 19"/>
          <p:cNvSpPr/>
          <p:nvPr/>
        </p:nvSpPr>
        <p:spPr>
          <a:xfrm>
            <a:off x="6921500" y="6384925"/>
            <a:ext cx="1742440"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子议题三</a:t>
            </a:r>
            <a:endParaRPr lang="zh-CN" altLang="en-US" sz="2400">
              <a:solidFill>
                <a:schemeClr val="bg1"/>
              </a:solidFill>
              <a:latin typeface="微软雅黑" pitchFamily="34" charset="-122"/>
              <a:ea typeface="微软雅黑" pitchFamily="34" charset="-122"/>
            </a:endParaRPr>
          </a:p>
        </p:txBody>
      </p:sp>
      <p:sp>
        <p:nvSpPr>
          <p:cNvPr id="4" name="矩形 3"/>
          <p:cNvSpPr/>
          <p:nvPr/>
        </p:nvSpPr>
        <p:spPr>
          <a:xfrm>
            <a:off x="10408920" y="6382385"/>
            <a:ext cx="180911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课后作业</a:t>
            </a:r>
            <a:endParaRPr lang="zh-CN" altLang="en-US" sz="2400">
              <a:solidFill>
                <a:schemeClr val="bg1"/>
              </a:solidFill>
              <a:latin typeface="微软雅黑" pitchFamily="34" charset="-122"/>
              <a:ea typeface="微软雅黑" pitchFamily="34" charset="-122"/>
            </a:endParaRPr>
          </a:p>
        </p:txBody>
      </p:sp>
      <p:sp>
        <p:nvSpPr>
          <p:cNvPr id="11" name="文本框 10"/>
          <p:cNvSpPr txBox="1"/>
          <p:nvPr/>
        </p:nvSpPr>
        <p:spPr>
          <a:xfrm>
            <a:off x="5937885" y="426720"/>
            <a:ext cx="5732780" cy="548640"/>
          </a:xfrm>
          <a:prstGeom prst="rect">
            <a:avLst/>
          </a:prstGeom>
        </p:spPr>
        <p:txBody>
          <a:bodyPr wrap="square">
            <a:spAutoFit/>
          </a:bodyPr>
          <a:p>
            <a:pPr marL="0" indent="0" algn="r" defTabSz="266700">
              <a:lnSpc>
                <a:spcPct val="150000"/>
              </a:lnSpc>
              <a:spcBef>
                <a:spcPct val="0"/>
              </a:spcBef>
              <a:spcAft>
                <a:spcPct val="0"/>
              </a:spcAft>
            </a:pPr>
            <a:r>
              <a:rPr lang="zh-CN" altLang="en-US" sz="2000" b="1">
                <a:solidFill>
                  <a:schemeClr val="bg1"/>
                </a:solidFill>
                <a:latin typeface="微软雅黑" pitchFamily="34" charset="-122"/>
                <a:ea typeface="微软雅黑" pitchFamily="34" charset="-122"/>
                <a:cs typeface="微软雅黑" pitchFamily="34" charset="-122"/>
              </a:rPr>
              <a:t>子议题二</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破浪攻坚中的合肥</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看今朝</a:t>
            </a:r>
            <a:r>
              <a:rPr lang="en-US" altLang="zh-CN" sz="2000" b="1">
                <a:solidFill>
                  <a:schemeClr val="bg1"/>
                </a:solidFill>
                <a:latin typeface="微软雅黑" pitchFamily="34" charset="-122"/>
                <a:ea typeface="微软雅黑" pitchFamily="34" charset="-122"/>
                <a:cs typeface="微软雅黑" pitchFamily="34" charset="-122"/>
              </a:rPr>
              <a:t> </a:t>
            </a:r>
            <a:r>
              <a:rPr lang="zh-CN" altLang="en-US" sz="2000" b="1">
                <a:solidFill>
                  <a:schemeClr val="bg1"/>
                </a:solidFill>
                <a:latin typeface="微软雅黑" pitchFamily="34" charset="-122"/>
                <a:ea typeface="微软雅黑" pitchFamily="34" charset="-122"/>
                <a:cs typeface="微软雅黑" pitchFamily="34" charset="-122"/>
              </a:rPr>
              <a:t>寻</a:t>
            </a:r>
            <a:r>
              <a:rPr lang="en-US" altLang="zh-CN" sz="2000" b="1">
                <a:solidFill>
                  <a:schemeClr val="bg1"/>
                </a:solidFill>
                <a:latin typeface="微软雅黑" pitchFamily="34" charset="-122"/>
                <a:ea typeface="微软雅黑" pitchFamily="34" charset="-122"/>
                <a:cs typeface="微软雅黑" pitchFamily="34" charset="-122"/>
              </a:rPr>
              <a:t>突破</a:t>
            </a:r>
            <a:endParaRPr lang="en-US" altLang="zh-CN" sz="2000" b="1">
              <a:solidFill>
                <a:schemeClr val="bg1"/>
              </a:solidFill>
              <a:latin typeface="微软雅黑" pitchFamily="34" charset="-122"/>
              <a:ea typeface="微软雅黑" pitchFamily="34" charset="-122"/>
              <a:cs typeface="微软雅黑" pitchFamily="34" charset="-122"/>
            </a:endParaRPr>
          </a:p>
        </p:txBody>
      </p:sp>
      <p:sp>
        <p:nvSpPr>
          <p:cNvPr id="2" name="矩形 1"/>
          <p:cNvSpPr/>
          <p:nvPr/>
        </p:nvSpPr>
        <p:spPr>
          <a:xfrm>
            <a:off x="843280" y="4372610"/>
            <a:ext cx="10506710" cy="14408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50000"/>
              </a:lnSpc>
            </a:pPr>
            <a:r>
              <a:rPr lang="zh-CN" altLang="en-US" sz="2800" dirty="0">
                <a:solidFill>
                  <a:schemeClr val="bg1"/>
                </a:solidFill>
                <a:latin typeface="微软雅黑" pitchFamily="34" charset="-122"/>
                <a:ea typeface="微软雅黑" pitchFamily="34" charset="-122"/>
                <a:sym typeface="+mn-ea"/>
              </a:rPr>
              <a:t>设计意图</a:t>
            </a:r>
            <a:r>
              <a:rPr lang="en-US" altLang="zh-CN" sz="2800" dirty="0">
                <a:solidFill>
                  <a:schemeClr val="bg1"/>
                </a:solidFill>
                <a:latin typeface="微软雅黑" pitchFamily="34" charset="-122"/>
                <a:ea typeface="微软雅黑" pitchFamily="34" charset="-122"/>
                <a:sym typeface="+mn-ea"/>
              </a:rPr>
              <a:t>：</a:t>
            </a:r>
            <a:r>
              <a:rPr lang="zh-CN" altLang="en-US" sz="2800" dirty="0">
                <a:solidFill>
                  <a:schemeClr val="bg1"/>
                </a:solidFill>
                <a:latin typeface="微软雅黑" pitchFamily="34" charset="-122"/>
                <a:ea typeface="微软雅黑" pitchFamily="34" charset="-122"/>
                <a:sym typeface="+mn-ea"/>
              </a:rPr>
              <a:t>通过体验式教学</a:t>
            </a:r>
            <a:r>
              <a:rPr lang="en-US" altLang="zh-CN" sz="2800" dirty="0">
                <a:solidFill>
                  <a:schemeClr val="bg1"/>
                </a:solidFill>
                <a:latin typeface="微软雅黑" pitchFamily="34" charset="-122"/>
                <a:ea typeface="微软雅黑" pitchFamily="34" charset="-122"/>
                <a:sym typeface="+mn-ea"/>
              </a:rPr>
              <a:t>，</a:t>
            </a:r>
            <a:r>
              <a:rPr lang="zh-CN" altLang="en-US" sz="2800" dirty="0">
                <a:solidFill>
                  <a:schemeClr val="bg1"/>
                </a:solidFill>
                <a:latin typeface="微软雅黑" pitchFamily="34" charset="-122"/>
                <a:ea typeface="微软雅黑" pitchFamily="34" charset="-122"/>
                <a:sym typeface="+mn-ea"/>
              </a:rPr>
              <a:t>让学生从</a:t>
            </a:r>
            <a:r>
              <a:rPr lang="en-US" altLang="zh-CN" sz="2800" dirty="0">
                <a:solidFill>
                  <a:schemeClr val="bg1"/>
                </a:solidFill>
                <a:latin typeface="微软雅黑" pitchFamily="34" charset="-122"/>
                <a:ea typeface="微软雅黑" pitchFamily="34" charset="-122"/>
                <a:sym typeface="+mn-ea"/>
              </a:rPr>
              <a:t>“</a:t>
            </a:r>
            <a:r>
              <a:rPr lang="zh-CN" altLang="en-US" sz="2800" dirty="0">
                <a:solidFill>
                  <a:schemeClr val="bg1"/>
                </a:solidFill>
                <a:latin typeface="微软雅黑" pitchFamily="34" charset="-122"/>
                <a:ea typeface="微软雅黑" pitchFamily="34" charset="-122"/>
                <a:sym typeface="+mn-ea"/>
              </a:rPr>
              <a:t>改革见证者</a:t>
            </a:r>
            <a:r>
              <a:rPr lang="en-US" altLang="zh-CN" sz="2800" dirty="0">
                <a:solidFill>
                  <a:schemeClr val="bg1"/>
                </a:solidFill>
                <a:latin typeface="微软雅黑" pitchFamily="34" charset="-122"/>
                <a:ea typeface="微软雅黑" pitchFamily="34" charset="-122"/>
                <a:sym typeface="+mn-ea"/>
              </a:rPr>
              <a:t>”</a:t>
            </a:r>
            <a:r>
              <a:rPr lang="zh-CN" altLang="en-US" sz="2800" dirty="0">
                <a:solidFill>
                  <a:schemeClr val="bg1"/>
                </a:solidFill>
                <a:latin typeface="微软雅黑" pitchFamily="34" charset="-122"/>
                <a:ea typeface="微软雅黑" pitchFamily="34" charset="-122"/>
                <a:sym typeface="+mn-ea"/>
              </a:rPr>
              <a:t>转变为</a:t>
            </a:r>
            <a:r>
              <a:rPr lang="en-US" altLang="zh-CN" sz="2800" dirty="0">
                <a:solidFill>
                  <a:schemeClr val="bg1"/>
                </a:solidFill>
                <a:latin typeface="微软雅黑" pitchFamily="34" charset="-122"/>
                <a:ea typeface="微软雅黑" pitchFamily="34" charset="-122"/>
                <a:sym typeface="+mn-ea"/>
              </a:rPr>
              <a:t>“</a:t>
            </a:r>
            <a:r>
              <a:rPr lang="zh-CN" altLang="en-US" sz="2800" dirty="0">
                <a:solidFill>
                  <a:schemeClr val="bg1"/>
                </a:solidFill>
                <a:latin typeface="微软雅黑" pitchFamily="34" charset="-122"/>
                <a:ea typeface="微软雅黑" pitchFamily="34" charset="-122"/>
                <a:sym typeface="+mn-ea"/>
              </a:rPr>
              <a:t>改革参与者</a:t>
            </a:r>
            <a:r>
              <a:rPr lang="en-US" altLang="zh-CN" sz="2800" dirty="0">
                <a:solidFill>
                  <a:schemeClr val="bg1"/>
                </a:solidFill>
                <a:latin typeface="微软雅黑" pitchFamily="34" charset="-122"/>
                <a:ea typeface="微软雅黑" pitchFamily="34" charset="-122"/>
                <a:sym typeface="+mn-ea"/>
              </a:rPr>
              <a:t>”</a:t>
            </a:r>
            <a:r>
              <a:rPr lang="zh-CN" altLang="en-US" sz="2800" dirty="0">
                <a:solidFill>
                  <a:schemeClr val="bg1"/>
                </a:solidFill>
                <a:latin typeface="微软雅黑" pitchFamily="34" charset="-122"/>
                <a:ea typeface="微软雅黑" pitchFamily="34" charset="-122"/>
                <a:sym typeface="+mn-ea"/>
              </a:rPr>
              <a:t>，培育政治认同与责任意识。</a:t>
            </a:r>
            <a:endParaRPr lang="zh-CN" altLang="en-US" sz="2800" dirty="0">
              <a:solidFill>
                <a:schemeClr val="bg1"/>
              </a:solidFill>
              <a:latin typeface="微软雅黑" pitchFamily="34" charset="-122"/>
              <a:ea typeface="微软雅黑"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300" y="547370"/>
            <a:ext cx="337439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5" name="矩形 4"/>
          <p:cNvSpPr/>
          <p:nvPr/>
        </p:nvSpPr>
        <p:spPr>
          <a:xfrm>
            <a:off x="428625" y="1652905"/>
            <a:ext cx="7071995" cy="381508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just" defTabSz="266700">
              <a:lnSpc>
                <a:spcPct val="150000"/>
              </a:lnSpc>
              <a:spcBef>
                <a:spcPct val="0"/>
              </a:spcBef>
              <a:spcAft>
                <a:spcPct val="0"/>
              </a:spcAft>
            </a:pPr>
            <a:r>
              <a:rPr lang="zh-CN" altLang="en-US" sz="2600">
                <a:solidFill>
                  <a:schemeClr val="tx1"/>
                </a:solidFill>
                <a:latin typeface="微软雅黑" pitchFamily="34" charset="-122"/>
                <a:ea typeface="微软雅黑" pitchFamily="34" charset="-122"/>
                <a:cs typeface="微软雅黑" pitchFamily="34" charset="-122"/>
                <a:sym typeface="+mn-ea"/>
              </a:rPr>
              <a:t>学习情境</a:t>
            </a:r>
            <a:r>
              <a:rPr lang="en-US" altLang="zh-CN" sz="2600">
                <a:solidFill>
                  <a:schemeClr val="tx1"/>
                </a:solidFill>
                <a:latin typeface="微软雅黑" pitchFamily="34" charset="-122"/>
                <a:ea typeface="微软雅黑" pitchFamily="34" charset="-122"/>
                <a:cs typeface="微软雅黑" pitchFamily="34" charset="-122"/>
                <a:sym typeface="+mn-ea"/>
              </a:rPr>
              <a:t>：</a:t>
            </a:r>
            <a:r>
              <a:rPr lang="zh-CN" altLang="en-US" sz="2600">
                <a:solidFill>
                  <a:schemeClr val="tx1"/>
                </a:solidFill>
                <a:latin typeface="微软雅黑" pitchFamily="34" charset="-122"/>
                <a:ea typeface="微软雅黑" pitchFamily="34" charset="-122"/>
                <a:cs typeface="微软雅黑" pitchFamily="34" charset="-122"/>
                <a:sym typeface="+mn-ea"/>
              </a:rPr>
              <a:t>视频</a:t>
            </a:r>
            <a:r>
              <a:rPr lang="en-US" altLang="zh-CN" sz="2600">
                <a:solidFill>
                  <a:schemeClr val="tx1"/>
                </a:solidFill>
                <a:latin typeface="微软雅黑" pitchFamily="34" charset="-122"/>
                <a:ea typeface="微软雅黑" pitchFamily="34" charset="-122"/>
                <a:cs typeface="微软雅黑" pitchFamily="34" charset="-122"/>
                <a:sym typeface="+mn-ea"/>
              </a:rPr>
              <a:t>《</a:t>
            </a:r>
            <a:r>
              <a:rPr lang="zh-CN" altLang="en-US" sz="2600">
                <a:solidFill>
                  <a:schemeClr val="tx1"/>
                </a:solidFill>
                <a:latin typeface="微软雅黑" pitchFamily="34" charset="-122"/>
                <a:ea typeface="微软雅黑" pitchFamily="34" charset="-122"/>
                <a:cs typeface="微软雅黑" pitchFamily="34" charset="-122"/>
                <a:sym typeface="+mn-ea"/>
              </a:rPr>
              <a:t>合肥青年</a:t>
            </a:r>
            <a:r>
              <a:rPr lang="en-US" altLang="zh-CN" sz="2600">
                <a:solidFill>
                  <a:schemeClr val="tx1"/>
                </a:solidFill>
                <a:latin typeface="微软雅黑" pitchFamily="34" charset="-122"/>
                <a:ea typeface="微软雅黑" pitchFamily="34" charset="-122"/>
                <a:cs typeface="微软雅黑" pitchFamily="34" charset="-122"/>
                <a:sym typeface="+mn-ea"/>
              </a:rPr>
              <a:t> </a:t>
            </a:r>
            <a:r>
              <a:rPr lang="zh-CN" altLang="en-US" sz="2600">
                <a:solidFill>
                  <a:schemeClr val="tx1"/>
                </a:solidFill>
                <a:latin typeface="微软雅黑" pitchFamily="34" charset="-122"/>
                <a:ea typeface="微软雅黑" pitchFamily="34" charset="-122"/>
                <a:cs typeface="微软雅黑" pitchFamily="34" charset="-122"/>
                <a:sym typeface="+mn-ea"/>
              </a:rPr>
              <a:t>追光而行</a:t>
            </a:r>
            <a:r>
              <a:rPr lang="en-US" altLang="zh-CN" sz="2600">
                <a:solidFill>
                  <a:schemeClr val="tx1"/>
                </a:solidFill>
                <a:latin typeface="微软雅黑" pitchFamily="34" charset="-122"/>
                <a:ea typeface="微软雅黑" pitchFamily="34" charset="-122"/>
                <a:cs typeface="微软雅黑" pitchFamily="34" charset="-122"/>
                <a:sym typeface="+mn-ea"/>
              </a:rPr>
              <a:t>》</a:t>
            </a:r>
            <a:endParaRPr lang="en-US" altLang="zh-CN" sz="2600">
              <a:solidFill>
                <a:schemeClr val="tx1"/>
              </a:solidFill>
              <a:latin typeface="微软雅黑" pitchFamily="34" charset="-122"/>
              <a:ea typeface="微软雅黑" pitchFamily="34" charset="-122"/>
              <a:cs typeface="微软雅黑" pitchFamily="34" charset="-122"/>
              <a:sym typeface="+mn-ea"/>
            </a:endParaRPr>
          </a:p>
          <a:p>
            <a:pPr marL="0" indent="0" algn="just" defTabSz="266700">
              <a:lnSpc>
                <a:spcPct val="150000"/>
              </a:lnSpc>
              <a:spcBef>
                <a:spcPct val="0"/>
              </a:spcBef>
              <a:spcAft>
                <a:spcPct val="0"/>
              </a:spcAft>
            </a:pPr>
            <a:r>
              <a:rPr lang="zh-CN" altLang="en-US" sz="2600">
                <a:solidFill>
                  <a:schemeClr val="tx1"/>
                </a:solidFill>
                <a:latin typeface="微软雅黑" pitchFamily="34" charset="-122"/>
                <a:ea typeface="微软雅黑" pitchFamily="34" charset="-122"/>
                <a:cs typeface="微软雅黑" pitchFamily="34" charset="-122"/>
                <a:sym typeface="+mn-ea"/>
              </a:rPr>
              <a:t>学习任务</a:t>
            </a:r>
            <a:r>
              <a:rPr lang="en-US" altLang="zh-CN" sz="2600">
                <a:solidFill>
                  <a:schemeClr val="tx1"/>
                </a:solidFill>
                <a:latin typeface="微软雅黑" pitchFamily="34" charset="-122"/>
                <a:ea typeface="微软雅黑" pitchFamily="34" charset="-122"/>
                <a:cs typeface="微软雅黑" pitchFamily="34" charset="-122"/>
                <a:sym typeface="+mn-ea"/>
              </a:rPr>
              <a:t>：</a:t>
            </a:r>
            <a:endParaRPr lang="en-US" altLang="zh-CN" sz="2600">
              <a:solidFill>
                <a:schemeClr val="tx1"/>
              </a:solidFill>
              <a:latin typeface="微软雅黑" pitchFamily="34" charset="-122"/>
              <a:ea typeface="微软雅黑" pitchFamily="34" charset="-122"/>
              <a:cs typeface="微软雅黑" pitchFamily="34" charset="-122"/>
              <a:sym typeface="+mn-ea"/>
            </a:endParaRPr>
          </a:p>
          <a:p>
            <a:pPr marL="0" indent="0" algn="just" defTabSz="266700">
              <a:lnSpc>
                <a:spcPct val="150000"/>
              </a:lnSpc>
              <a:spcBef>
                <a:spcPct val="0"/>
              </a:spcBef>
              <a:spcAft>
                <a:spcPct val="0"/>
              </a:spcAft>
            </a:pPr>
            <a:r>
              <a:rPr lang="en-US" altLang="zh-CN" sz="2600">
                <a:solidFill>
                  <a:schemeClr val="tx1"/>
                </a:solidFill>
                <a:latin typeface="微软雅黑" pitchFamily="34" charset="-122"/>
                <a:ea typeface="微软雅黑" pitchFamily="34" charset="-122"/>
                <a:cs typeface="微软雅黑" pitchFamily="34" charset="-122"/>
                <a:sym typeface="+mn-ea"/>
              </a:rPr>
              <a:t>（1）</a:t>
            </a:r>
            <a:r>
              <a:rPr lang="zh-CN" altLang="en-US" sz="2600">
                <a:solidFill>
                  <a:schemeClr val="tx1"/>
                </a:solidFill>
                <a:latin typeface="微软雅黑" pitchFamily="34" charset="-122"/>
                <a:ea typeface="微软雅黑" pitchFamily="34" charset="-122"/>
                <a:cs typeface="微软雅黑" pitchFamily="34" charset="-122"/>
                <a:sym typeface="+mn-ea"/>
              </a:rPr>
              <a:t>思考</a:t>
            </a:r>
            <a:r>
              <a:rPr lang="en-US" altLang="zh-CN" sz="2600">
                <a:solidFill>
                  <a:schemeClr val="tx1"/>
                </a:solidFill>
                <a:latin typeface="微软雅黑" pitchFamily="34" charset="-122"/>
                <a:ea typeface="微软雅黑" pitchFamily="34" charset="-122"/>
                <a:cs typeface="微软雅黑" pitchFamily="34" charset="-122"/>
                <a:sym typeface="+mn-ea"/>
              </a:rPr>
              <a:t>：</a:t>
            </a:r>
            <a:r>
              <a:rPr lang="zh-CN" altLang="en-US" sz="2600">
                <a:solidFill>
                  <a:schemeClr val="tx1"/>
                </a:solidFill>
                <a:latin typeface="微软雅黑" pitchFamily="34" charset="-122"/>
                <a:ea typeface="微软雅黑" pitchFamily="34" charset="-122"/>
                <a:cs typeface="微软雅黑" pitchFamily="34" charset="-122"/>
                <a:sym typeface="+mn-ea"/>
              </a:rPr>
              <a:t>追光而行的合肥青年们让你有何触动</a:t>
            </a:r>
            <a:r>
              <a:rPr lang="en-US" altLang="zh-CN" sz="2600">
                <a:solidFill>
                  <a:schemeClr val="tx1"/>
                </a:solidFill>
                <a:latin typeface="微软雅黑" pitchFamily="34" charset="-122"/>
                <a:ea typeface="微软雅黑" pitchFamily="34" charset="-122"/>
                <a:cs typeface="微软雅黑" pitchFamily="34" charset="-122"/>
                <a:sym typeface="+mn-ea"/>
              </a:rPr>
              <a:t>？</a:t>
            </a:r>
            <a:endParaRPr lang="en-US" altLang="zh-CN" sz="2600">
              <a:solidFill>
                <a:schemeClr val="tx1"/>
              </a:solidFill>
              <a:latin typeface="微软雅黑" pitchFamily="34" charset="-122"/>
              <a:ea typeface="微软雅黑" pitchFamily="34" charset="-122"/>
              <a:cs typeface="微软雅黑" pitchFamily="34" charset="-122"/>
              <a:sym typeface="+mn-ea"/>
            </a:endParaRPr>
          </a:p>
          <a:p>
            <a:pPr marL="0" indent="0" algn="just" defTabSz="266700">
              <a:lnSpc>
                <a:spcPct val="150000"/>
              </a:lnSpc>
              <a:spcBef>
                <a:spcPct val="0"/>
              </a:spcBef>
              <a:spcAft>
                <a:spcPct val="0"/>
              </a:spcAft>
            </a:pPr>
            <a:r>
              <a:rPr lang="en-US" altLang="zh-CN" sz="2600">
                <a:solidFill>
                  <a:schemeClr val="tx1"/>
                </a:solidFill>
                <a:latin typeface="微软雅黑" pitchFamily="34" charset="-122"/>
                <a:ea typeface="微软雅黑" pitchFamily="34" charset="-122"/>
                <a:cs typeface="微软雅黑" pitchFamily="34" charset="-122"/>
                <a:sym typeface="+mn-ea"/>
              </a:rPr>
              <a:t>（2）</a:t>
            </a:r>
            <a:r>
              <a:rPr lang="zh-CN" altLang="en-US" sz="2600">
                <a:solidFill>
                  <a:schemeClr val="tx1"/>
                </a:solidFill>
                <a:latin typeface="微软雅黑" pitchFamily="34" charset="-122"/>
                <a:ea typeface="微软雅黑" pitchFamily="34" charset="-122"/>
                <a:cs typeface="微软雅黑" pitchFamily="34" charset="-122"/>
                <a:sym typeface="+mn-ea"/>
              </a:rPr>
              <a:t>请你从“目标设定</a:t>
            </a:r>
            <a:r>
              <a:rPr lang="zh-CN" altLang="en-US" sz="2600">
                <a:solidFill>
                  <a:schemeClr val="tx1"/>
                </a:solidFill>
                <a:latin typeface="微软雅黑" pitchFamily="34" charset="-122"/>
                <a:ea typeface="微软雅黑" pitchFamily="34" charset="-122"/>
                <a:cs typeface="微软雅黑" pitchFamily="34" charset="-122"/>
                <a:sym typeface="+mn-ea"/>
              </a:rPr>
              <a:t>”和“行动计划”角度撰写生涯规划书</a:t>
            </a:r>
            <a:r>
              <a:rPr lang="en-US" altLang="zh-CN" sz="2600">
                <a:solidFill>
                  <a:schemeClr val="tx1"/>
                </a:solidFill>
                <a:latin typeface="微软雅黑" pitchFamily="34" charset="-122"/>
                <a:ea typeface="微软雅黑" pitchFamily="34" charset="-122"/>
                <a:cs typeface="微软雅黑" pitchFamily="34" charset="-122"/>
                <a:sym typeface="+mn-ea"/>
              </a:rPr>
              <a:t>，</a:t>
            </a:r>
            <a:r>
              <a:rPr lang="zh-CN" altLang="en-US" sz="2600">
                <a:solidFill>
                  <a:schemeClr val="tx1"/>
                </a:solidFill>
                <a:latin typeface="微软雅黑" pitchFamily="34" charset="-122"/>
                <a:ea typeface="微软雅黑" pitchFamily="34" charset="-122"/>
                <a:cs typeface="微软雅黑" pitchFamily="34" charset="-122"/>
                <a:sym typeface="+mn-ea"/>
              </a:rPr>
              <a:t>时间为</a:t>
            </a:r>
            <a:r>
              <a:rPr lang="en-US" altLang="zh-CN" sz="2600">
                <a:solidFill>
                  <a:schemeClr val="tx1"/>
                </a:solidFill>
                <a:latin typeface="微软雅黑" pitchFamily="34" charset="-122"/>
                <a:ea typeface="微软雅黑" pitchFamily="34" charset="-122"/>
                <a:cs typeface="微软雅黑" pitchFamily="34" charset="-122"/>
                <a:sym typeface="+mn-ea"/>
              </a:rPr>
              <a:t>3</a:t>
            </a:r>
            <a:r>
              <a:rPr lang="zh-CN" altLang="en-US" sz="2600">
                <a:solidFill>
                  <a:schemeClr val="tx1"/>
                </a:solidFill>
                <a:latin typeface="微软雅黑" pitchFamily="34" charset="-122"/>
                <a:ea typeface="微软雅黑" pitchFamily="34" charset="-122"/>
                <a:cs typeface="微软雅黑" pitchFamily="34" charset="-122"/>
                <a:sym typeface="+mn-ea"/>
              </a:rPr>
              <a:t>分钟</a:t>
            </a:r>
            <a:r>
              <a:rPr lang="en-US" altLang="zh-CN" sz="2600">
                <a:solidFill>
                  <a:schemeClr val="tx1"/>
                </a:solidFill>
                <a:latin typeface="微软雅黑" pitchFamily="34" charset="-122"/>
                <a:ea typeface="微软雅黑" pitchFamily="34" charset="-122"/>
                <a:cs typeface="微软雅黑" pitchFamily="34" charset="-122"/>
                <a:sym typeface="+mn-ea"/>
              </a:rPr>
              <a:t>。</a:t>
            </a:r>
            <a:endParaRPr lang="en-US" altLang="zh-CN" sz="2600">
              <a:solidFill>
                <a:schemeClr val="tx1"/>
              </a:solidFill>
              <a:latin typeface="微软雅黑" pitchFamily="34" charset="-122"/>
              <a:ea typeface="微软雅黑" pitchFamily="34" charset="-122"/>
              <a:cs typeface="微软雅黑" pitchFamily="34" charset="-122"/>
              <a:sym typeface="+mn-ea"/>
            </a:endParaRPr>
          </a:p>
        </p:txBody>
      </p:sp>
      <p:sp>
        <p:nvSpPr>
          <p:cNvPr id="15" name="矩形 14"/>
          <p:cNvSpPr/>
          <p:nvPr/>
        </p:nvSpPr>
        <p:spPr>
          <a:xfrm>
            <a:off x="13970" y="6386195"/>
            <a:ext cx="12192635" cy="483870"/>
          </a:xfrm>
          <a:prstGeom prst="rect">
            <a:avLst/>
          </a:prstGeom>
          <a:solidFill>
            <a:srgbClr val="1C488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latin typeface="微软雅黑" pitchFamily="34" charset="-122"/>
              <a:ea typeface="微软雅黑" pitchFamily="34" charset="-122"/>
            </a:endParaRPr>
          </a:p>
        </p:txBody>
      </p:sp>
      <p:sp>
        <p:nvSpPr>
          <p:cNvPr id="16" name="矩形 15"/>
          <p:cNvSpPr/>
          <p:nvPr/>
        </p:nvSpPr>
        <p:spPr>
          <a:xfrm>
            <a:off x="10160" y="6363970"/>
            <a:ext cx="1727835" cy="511175"/>
          </a:xfrm>
          <a:prstGeom prst="rect">
            <a:avLst/>
          </a:prstGeom>
          <a:solidFill>
            <a:srgbClr val="5C8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课前任务</a:t>
            </a:r>
            <a:endParaRPr lang="zh-CN" altLang="en-US" sz="2400">
              <a:solidFill>
                <a:schemeClr val="bg1"/>
              </a:solidFill>
              <a:latin typeface="微软雅黑" pitchFamily="34" charset="-122"/>
              <a:ea typeface="微软雅黑" pitchFamily="34" charset="-122"/>
            </a:endParaRPr>
          </a:p>
        </p:txBody>
      </p:sp>
      <p:sp>
        <p:nvSpPr>
          <p:cNvPr id="17" name="矩形 16"/>
          <p:cNvSpPr/>
          <p:nvPr/>
        </p:nvSpPr>
        <p:spPr>
          <a:xfrm>
            <a:off x="1737995" y="637413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导入</a:t>
            </a:r>
            <a:endParaRPr lang="zh-CN" altLang="en-US" sz="2400">
              <a:solidFill>
                <a:schemeClr val="bg1"/>
              </a:solidFill>
              <a:latin typeface="微软雅黑" pitchFamily="34" charset="-122"/>
              <a:ea typeface="微软雅黑" pitchFamily="34" charset="-122"/>
            </a:endParaRPr>
          </a:p>
        </p:txBody>
      </p:sp>
      <p:sp>
        <p:nvSpPr>
          <p:cNvPr id="18" name="矩形 17"/>
          <p:cNvSpPr/>
          <p:nvPr/>
        </p:nvSpPr>
        <p:spPr>
          <a:xfrm>
            <a:off x="3465830" y="637540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子议题一</a:t>
            </a:r>
            <a:endParaRPr lang="zh-CN" altLang="en-US" sz="2400">
              <a:solidFill>
                <a:schemeClr val="bg1"/>
              </a:solidFill>
              <a:latin typeface="微软雅黑" pitchFamily="34" charset="-122"/>
              <a:ea typeface="微软雅黑" pitchFamily="34" charset="-122"/>
            </a:endParaRPr>
          </a:p>
        </p:txBody>
      </p:sp>
      <p:sp>
        <p:nvSpPr>
          <p:cNvPr id="19" name="矩形 18"/>
          <p:cNvSpPr/>
          <p:nvPr/>
        </p:nvSpPr>
        <p:spPr>
          <a:xfrm>
            <a:off x="5193665" y="6384925"/>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子议题二</a:t>
            </a:r>
            <a:endParaRPr lang="zh-CN" altLang="en-US" sz="2400">
              <a:solidFill>
                <a:schemeClr val="bg1"/>
              </a:solidFill>
              <a:latin typeface="微软雅黑" pitchFamily="34" charset="-122"/>
              <a:ea typeface="微软雅黑" pitchFamily="34" charset="-122"/>
            </a:endParaRPr>
          </a:p>
        </p:txBody>
      </p:sp>
      <p:sp>
        <p:nvSpPr>
          <p:cNvPr id="21" name="矩形 20"/>
          <p:cNvSpPr/>
          <p:nvPr/>
        </p:nvSpPr>
        <p:spPr>
          <a:xfrm>
            <a:off x="8658225" y="6382385"/>
            <a:ext cx="175577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小结</a:t>
            </a:r>
            <a:endParaRPr lang="zh-CN" altLang="en-US" sz="2400">
              <a:solidFill>
                <a:schemeClr val="bg1"/>
              </a:solidFill>
              <a:latin typeface="微软雅黑" pitchFamily="34" charset="-122"/>
              <a:ea typeface="微软雅黑" pitchFamily="34" charset="-122"/>
            </a:endParaRPr>
          </a:p>
        </p:txBody>
      </p:sp>
      <p:sp>
        <p:nvSpPr>
          <p:cNvPr id="20" name="矩形 19"/>
          <p:cNvSpPr/>
          <p:nvPr/>
        </p:nvSpPr>
        <p:spPr>
          <a:xfrm>
            <a:off x="6921500" y="6384925"/>
            <a:ext cx="1742440" cy="48387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微软雅黑" pitchFamily="34" charset="-122"/>
                <a:ea typeface="微软雅黑" pitchFamily="34" charset="-122"/>
              </a:rPr>
              <a:t>子议题三</a:t>
            </a:r>
            <a:endParaRPr lang="zh-CN" altLang="en-US" sz="2400">
              <a:solidFill>
                <a:schemeClr val="tx1"/>
              </a:solidFill>
              <a:latin typeface="微软雅黑" pitchFamily="34" charset="-122"/>
              <a:ea typeface="微软雅黑" pitchFamily="34" charset="-122"/>
            </a:endParaRPr>
          </a:p>
        </p:txBody>
      </p:sp>
      <p:sp>
        <p:nvSpPr>
          <p:cNvPr id="4" name="矩形 3"/>
          <p:cNvSpPr/>
          <p:nvPr/>
        </p:nvSpPr>
        <p:spPr>
          <a:xfrm>
            <a:off x="10408920" y="6382385"/>
            <a:ext cx="180911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课后作业</a:t>
            </a:r>
            <a:endParaRPr lang="zh-CN" altLang="en-US" sz="2400">
              <a:solidFill>
                <a:schemeClr val="bg1"/>
              </a:solidFill>
              <a:latin typeface="微软雅黑" pitchFamily="34" charset="-122"/>
              <a:ea typeface="微软雅黑" pitchFamily="34" charset="-122"/>
            </a:endParaRPr>
          </a:p>
        </p:txBody>
      </p:sp>
      <p:sp>
        <p:nvSpPr>
          <p:cNvPr id="11" name="文本框 10"/>
          <p:cNvSpPr txBox="1"/>
          <p:nvPr/>
        </p:nvSpPr>
        <p:spPr>
          <a:xfrm>
            <a:off x="3337243" y="426720"/>
            <a:ext cx="8333105" cy="553085"/>
          </a:xfrm>
          <a:prstGeom prst="rect">
            <a:avLst/>
          </a:prstGeom>
        </p:spPr>
        <p:txBody>
          <a:bodyPr wrap="square">
            <a:spAutoFit/>
          </a:bodyPr>
          <a:p>
            <a:pPr marL="0" indent="0" algn="r" defTabSz="266700">
              <a:lnSpc>
                <a:spcPct val="150000"/>
              </a:lnSpc>
              <a:spcBef>
                <a:spcPct val="0"/>
              </a:spcBef>
              <a:spcAft>
                <a:spcPct val="0"/>
              </a:spcAft>
            </a:pPr>
            <a:r>
              <a:rPr lang="zh-CN" altLang="en-US" sz="2000" b="1">
                <a:solidFill>
                  <a:schemeClr val="bg1"/>
                </a:solidFill>
                <a:latin typeface="微软雅黑" pitchFamily="34" charset="-122"/>
                <a:ea typeface="微软雅黑" pitchFamily="34" charset="-122"/>
                <a:cs typeface="微软雅黑" pitchFamily="34" charset="-122"/>
              </a:rPr>
              <a:t>子议题三</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奋进逐梦中的合肥</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谋未来</a:t>
            </a:r>
            <a:r>
              <a:rPr lang="en-US" altLang="zh-CN" sz="2000" b="1">
                <a:solidFill>
                  <a:schemeClr val="bg1"/>
                </a:solidFill>
                <a:latin typeface="微软雅黑" pitchFamily="34" charset="-122"/>
                <a:ea typeface="微软雅黑" pitchFamily="34" charset="-122"/>
                <a:cs typeface="微软雅黑" pitchFamily="34" charset="-122"/>
              </a:rPr>
              <a:t> </a:t>
            </a:r>
            <a:r>
              <a:rPr lang="zh-CN" altLang="en-US" sz="2000" b="1">
                <a:solidFill>
                  <a:schemeClr val="bg1"/>
                </a:solidFill>
                <a:latin typeface="微软雅黑" pitchFamily="34" charset="-122"/>
                <a:ea typeface="微软雅黑" pitchFamily="34" charset="-122"/>
                <a:cs typeface="微软雅黑" pitchFamily="34" charset="-122"/>
              </a:rPr>
              <a:t>铸新篇</a:t>
            </a:r>
            <a:r>
              <a:rPr lang="en-US" altLang="zh-CN" sz="2000" b="1">
                <a:solidFill>
                  <a:schemeClr val="bg1"/>
                </a:solidFill>
                <a:latin typeface="微软雅黑" pitchFamily="34" charset="-122"/>
                <a:ea typeface="微软雅黑" pitchFamily="34" charset="-122"/>
                <a:cs typeface="微软雅黑" pitchFamily="34" charset="-122"/>
              </a:rPr>
              <a:t> </a:t>
            </a:r>
            <a:endParaRPr lang="en-US" altLang="zh-CN" sz="2000" b="1">
              <a:solidFill>
                <a:schemeClr val="bg1"/>
              </a:solidFill>
              <a:latin typeface="微软雅黑" pitchFamily="34" charset="-122"/>
              <a:ea typeface="微软雅黑" pitchFamily="34" charset="-122"/>
              <a:cs typeface="微软雅黑" pitchFamily="34" charset="-122"/>
            </a:endParaRPr>
          </a:p>
        </p:txBody>
      </p:sp>
      <p:pic>
        <p:nvPicPr>
          <p:cNvPr id="2" name="图片 1" descr="ee09ce05a40aed2d2fc755eb6212efd"/>
          <p:cNvPicPr>
            <a:picLocks noChangeAspect="1"/>
          </p:cNvPicPr>
          <p:nvPr/>
        </p:nvPicPr>
        <p:blipFill>
          <a:blip r:embed="rId1"/>
          <a:stretch>
            <a:fillRect/>
          </a:stretch>
        </p:blipFill>
        <p:spPr>
          <a:xfrm>
            <a:off x="7684135" y="1652905"/>
            <a:ext cx="4251325" cy="2009775"/>
          </a:xfrm>
          <a:prstGeom prst="rect">
            <a:avLst/>
          </a:prstGeom>
        </p:spPr>
      </p:pic>
      <p:pic>
        <p:nvPicPr>
          <p:cNvPr id="3" name="图片 2" descr="afea91e9fcf07ca12c6e80e527f7e73"/>
          <p:cNvPicPr>
            <a:picLocks noChangeAspect="1"/>
          </p:cNvPicPr>
          <p:nvPr/>
        </p:nvPicPr>
        <p:blipFill>
          <a:blip r:embed="rId2"/>
          <a:stretch>
            <a:fillRect/>
          </a:stretch>
        </p:blipFill>
        <p:spPr>
          <a:xfrm>
            <a:off x="7683500" y="3662680"/>
            <a:ext cx="4251960" cy="19234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6" name="矩形 5"/>
          <p:cNvSpPr/>
          <p:nvPr/>
        </p:nvSpPr>
        <p:spPr>
          <a:xfrm>
            <a:off x="749300" y="4472940"/>
            <a:ext cx="6632575" cy="1534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20000"/>
              </a:lnSpc>
            </a:pPr>
            <a:r>
              <a:rPr lang="zh-CN" altLang="en-US" sz="2600">
                <a:solidFill>
                  <a:schemeClr val="bg1"/>
                </a:solidFill>
                <a:latin typeface="微软雅黑" pitchFamily="34" charset="-122"/>
                <a:ea typeface="微软雅黑" pitchFamily="34" charset="-122"/>
                <a:sym typeface="+mn-ea"/>
              </a:rPr>
              <a:t>设计意图</a:t>
            </a:r>
            <a:r>
              <a:rPr lang="en-US" altLang="zh-CN" sz="2600">
                <a:solidFill>
                  <a:schemeClr val="bg1"/>
                </a:solidFill>
                <a:latin typeface="微软雅黑" pitchFamily="34" charset="-122"/>
                <a:ea typeface="微软雅黑" pitchFamily="34" charset="-122"/>
                <a:sym typeface="+mn-ea"/>
              </a:rPr>
              <a:t>：</a:t>
            </a:r>
            <a:r>
              <a:rPr lang="zh-CN" altLang="en-US" sz="2600">
                <a:solidFill>
                  <a:schemeClr val="bg1"/>
                </a:solidFill>
                <a:latin typeface="微软雅黑" pitchFamily="34" charset="-122"/>
                <a:ea typeface="微软雅黑" pitchFamily="34" charset="-122"/>
                <a:sym typeface="+mn-ea"/>
              </a:rPr>
              <a:t>引导学生以实际行动为全面深化改革添砖加瓦，在服务国家发展大局中成就人生价值</a:t>
            </a:r>
            <a:r>
              <a:rPr lang="en-US" altLang="zh-CN" sz="2600">
                <a:solidFill>
                  <a:schemeClr val="bg1"/>
                </a:solidFill>
                <a:latin typeface="微软雅黑" pitchFamily="34" charset="-122"/>
                <a:ea typeface="微软雅黑" pitchFamily="34" charset="-122"/>
                <a:sym typeface="+mn-ea"/>
              </a:rPr>
              <a:t>。</a:t>
            </a:r>
            <a:endParaRPr lang="en-US" altLang="zh-CN" sz="2600">
              <a:solidFill>
                <a:schemeClr val="bg1"/>
              </a:solidFill>
              <a:latin typeface="微软雅黑" pitchFamily="34" charset="-122"/>
              <a:ea typeface="微软雅黑" pitchFamily="34" charset="-122"/>
              <a:sym typeface="+mn-ea"/>
            </a:endParaRPr>
          </a:p>
        </p:txBody>
      </p:sp>
      <p:pic>
        <p:nvPicPr>
          <p:cNvPr id="2" name="图片 1" descr="db94cfaa4a230c42e47143f72a40e9df"/>
          <p:cNvPicPr>
            <a:picLocks noChangeAspect="1"/>
          </p:cNvPicPr>
          <p:nvPr/>
        </p:nvPicPr>
        <p:blipFill>
          <a:blip r:embed="rId1"/>
          <a:stretch>
            <a:fillRect/>
          </a:stretch>
        </p:blipFill>
        <p:spPr>
          <a:xfrm>
            <a:off x="7593330" y="1480185"/>
            <a:ext cx="3867150" cy="4201795"/>
          </a:xfrm>
          <a:prstGeom prst="rect">
            <a:avLst/>
          </a:prstGeom>
        </p:spPr>
      </p:pic>
      <p:sp>
        <p:nvSpPr>
          <p:cNvPr id="15" name="矩形 14"/>
          <p:cNvSpPr/>
          <p:nvPr/>
        </p:nvSpPr>
        <p:spPr>
          <a:xfrm>
            <a:off x="13970" y="6386195"/>
            <a:ext cx="12192635" cy="483870"/>
          </a:xfrm>
          <a:prstGeom prst="rect">
            <a:avLst/>
          </a:prstGeom>
          <a:solidFill>
            <a:srgbClr val="1C488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latin typeface="微软雅黑" pitchFamily="34" charset="-122"/>
              <a:ea typeface="微软雅黑" pitchFamily="34" charset="-122"/>
            </a:endParaRPr>
          </a:p>
        </p:txBody>
      </p:sp>
      <p:sp>
        <p:nvSpPr>
          <p:cNvPr id="16" name="矩形 15"/>
          <p:cNvSpPr/>
          <p:nvPr/>
        </p:nvSpPr>
        <p:spPr>
          <a:xfrm>
            <a:off x="10160" y="6363970"/>
            <a:ext cx="1727835" cy="511175"/>
          </a:xfrm>
          <a:prstGeom prst="rect">
            <a:avLst/>
          </a:prstGeom>
          <a:solidFill>
            <a:srgbClr val="5C8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课前任务</a:t>
            </a:r>
            <a:endParaRPr lang="zh-CN" altLang="en-US" sz="2400">
              <a:solidFill>
                <a:schemeClr val="bg1"/>
              </a:solidFill>
              <a:latin typeface="微软雅黑" pitchFamily="34" charset="-122"/>
              <a:ea typeface="微软雅黑" pitchFamily="34" charset="-122"/>
            </a:endParaRPr>
          </a:p>
        </p:txBody>
      </p:sp>
      <p:sp>
        <p:nvSpPr>
          <p:cNvPr id="17" name="矩形 16"/>
          <p:cNvSpPr/>
          <p:nvPr/>
        </p:nvSpPr>
        <p:spPr>
          <a:xfrm>
            <a:off x="1737995" y="637413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导入</a:t>
            </a:r>
            <a:endParaRPr lang="zh-CN" altLang="en-US" sz="2400">
              <a:solidFill>
                <a:schemeClr val="bg1"/>
              </a:solidFill>
              <a:latin typeface="微软雅黑" pitchFamily="34" charset="-122"/>
              <a:ea typeface="微软雅黑" pitchFamily="34" charset="-122"/>
            </a:endParaRPr>
          </a:p>
        </p:txBody>
      </p:sp>
      <p:sp>
        <p:nvSpPr>
          <p:cNvPr id="18" name="矩形 17"/>
          <p:cNvSpPr/>
          <p:nvPr/>
        </p:nvSpPr>
        <p:spPr>
          <a:xfrm>
            <a:off x="3465830" y="637540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子议题一</a:t>
            </a:r>
            <a:endParaRPr lang="zh-CN" altLang="en-US" sz="2400">
              <a:solidFill>
                <a:schemeClr val="bg1"/>
              </a:solidFill>
              <a:latin typeface="微软雅黑" pitchFamily="34" charset="-122"/>
              <a:ea typeface="微软雅黑" pitchFamily="34" charset="-122"/>
            </a:endParaRPr>
          </a:p>
        </p:txBody>
      </p:sp>
      <p:sp>
        <p:nvSpPr>
          <p:cNvPr id="19" name="矩形 18"/>
          <p:cNvSpPr/>
          <p:nvPr/>
        </p:nvSpPr>
        <p:spPr>
          <a:xfrm>
            <a:off x="5193665" y="6384925"/>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子议题二</a:t>
            </a:r>
            <a:endParaRPr lang="zh-CN" altLang="en-US" sz="2400">
              <a:solidFill>
                <a:schemeClr val="bg1"/>
              </a:solidFill>
              <a:latin typeface="微软雅黑" pitchFamily="34" charset="-122"/>
              <a:ea typeface="微软雅黑" pitchFamily="34" charset="-122"/>
            </a:endParaRPr>
          </a:p>
        </p:txBody>
      </p:sp>
      <p:sp>
        <p:nvSpPr>
          <p:cNvPr id="21" name="矩形 20"/>
          <p:cNvSpPr/>
          <p:nvPr/>
        </p:nvSpPr>
        <p:spPr>
          <a:xfrm>
            <a:off x="8658225" y="6382385"/>
            <a:ext cx="175577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小结</a:t>
            </a:r>
            <a:endParaRPr lang="zh-CN" altLang="en-US" sz="2400">
              <a:solidFill>
                <a:schemeClr val="bg1"/>
              </a:solidFill>
              <a:latin typeface="微软雅黑" pitchFamily="34" charset="-122"/>
              <a:ea typeface="微软雅黑" pitchFamily="34" charset="-122"/>
            </a:endParaRPr>
          </a:p>
        </p:txBody>
      </p:sp>
      <p:sp>
        <p:nvSpPr>
          <p:cNvPr id="20" name="矩形 19"/>
          <p:cNvSpPr/>
          <p:nvPr/>
        </p:nvSpPr>
        <p:spPr>
          <a:xfrm>
            <a:off x="6921500" y="6384925"/>
            <a:ext cx="1742440" cy="48387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微软雅黑" pitchFamily="34" charset="-122"/>
                <a:ea typeface="微软雅黑" pitchFamily="34" charset="-122"/>
              </a:rPr>
              <a:t>子议题三</a:t>
            </a:r>
            <a:endParaRPr lang="zh-CN" altLang="en-US" sz="2400">
              <a:solidFill>
                <a:schemeClr val="tx1"/>
              </a:solidFill>
              <a:latin typeface="微软雅黑" pitchFamily="34" charset="-122"/>
              <a:ea typeface="微软雅黑" pitchFamily="34" charset="-122"/>
            </a:endParaRPr>
          </a:p>
        </p:txBody>
      </p:sp>
      <p:sp>
        <p:nvSpPr>
          <p:cNvPr id="3" name="矩形 2"/>
          <p:cNvSpPr/>
          <p:nvPr/>
        </p:nvSpPr>
        <p:spPr>
          <a:xfrm>
            <a:off x="10408920" y="6382385"/>
            <a:ext cx="180911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课后作业</a:t>
            </a:r>
            <a:endParaRPr lang="zh-CN" altLang="en-US" sz="2400">
              <a:solidFill>
                <a:schemeClr val="bg1"/>
              </a:solidFill>
              <a:latin typeface="微软雅黑" pitchFamily="34" charset="-122"/>
              <a:ea typeface="微软雅黑" pitchFamily="34" charset="-122"/>
            </a:endParaRPr>
          </a:p>
        </p:txBody>
      </p:sp>
      <p:sp>
        <p:nvSpPr>
          <p:cNvPr id="12" name="文本框 11"/>
          <p:cNvSpPr txBox="1"/>
          <p:nvPr/>
        </p:nvSpPr>
        <p:spPr>
          <a:xfrm>
            <a:off x="3337243" y="426720"/>
            <a:ext cx="8333105" cy="553085"/>
          </a:xfrm>
          <a:prstGeom prst="rect">
            <a:avLst/>
          </a:prstGeom>
        </p:spPr>
        <p:txBody>
          <a:bodyPr wrap="square">
            <a:spAutoFit/>
          </a:bodyPr>
          <a:p>
            <a:pPr marL="0" indent="0" algn="r" defTabSz="266700">
              <a:lnSpc>
                <a:spcPct val="150000"/>
              </a:lnSpc>
              <a:spcBef>
                <a:spcPct val="0"/>
              </a:spcBef>
              <a:spcAft>
                <a:spcPct val="0"/>
              </a:spcAft>
            </a:pPr>
            <a:r>
              <a:rPr lang="zh-CN" altLang="en-US" sz="2000" b="1">
                <a:solidFill>
                  <a:schemeClr val="bg1"/>
                </a:solidFill>
                <a:latin typeface="微软雅黑" pitchFamily="34" charset="-122"/>
                <a:ea typeface="微软雅黑" pitchFamily="34" charset="-122"/>
                <a:cs typeface="微软雅黑" pitchFamily="34" charset="-122"/>
              </a:rPr>
              <a:t>子议题三</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奋进逐梦中的合肥</a:t>
            </a:r>
            <a:r>
              <a:rPr lang="en-US" altLang="zh-CN" sz="2000" b="1">
                <a:solidFill>
                  <a:schemeClr val="bg1"/>
                </a:solidFill>
                <a:latin typeface="微软雅黑" pitchFamily="34" charset="-122"/>
                <a:ea typeface="微软雅黑" pitchFamily="34" charset="-122"/>
                <a:cs typeface="微软雅黑" pitchFamily="34" charset="-122"/>
              </a:rPr>
              <a:t>——</a:t>
            </a:r>
            <a:r>
              <a:rPr lang="zh-CN" altLang="en-US" sz="2000" b="1">
                <a:solidFill>
                  <a:schemeClr val="bg1"/>
                </a:solidFill>
                <a:latin typeface="微软雅黑" pitchFamily="34" charset="-122"/>
                <a:ea typeface="微软雅黑" pitchFamily="34" charset="-122"/>
                <a:cs typeface="微软雅黑" pitchFamily="34" charset="-122"/>
              </a:rPr>
              <a:t>谋未来</a:t>
            </a:r>
            <a:r>
              <a:rPr lang="en-US" altLang="zh-CN" sz="2000" b="1">
                <a:solidFill>
                  <a:schemeClr val="bg1"/>
                </a:solidFill>
                <a:latin typeface="微软雅黑" pitchFamily="34" charset="-122"/>
                <a:ea typeface="微软雅黑" pitchFamily="34" charset="-122"/>
                <a:cs typeface="微软雅黑" pitchFamily="34" charset="-122"/>
              </a:rPr>
              <a:t> </a:t>
            </a:r>
            <a:r>
              <a:rPr lang="zh-CN" altLang="en-US" sz="2000" b="1">
                <a:solidFill>
                  <a:schemeClr val="bg1"/>
                </a:solidFill>
                <a:latin typeface="微软雅黑" pitchFamily="34" charset="-122"/>
                <a:ea typeface="微软雅黑" pitchFamily="34" charset="-122"/>
                <a:cs typeface="微软雅黑" pitchFamily="34" charset="-122"/>
              </a:rPr>
              <a:t>铸新篇</a:t>
            </a:r>
            <a:r>
              <a:rPr lang="en-US" altLang="zh-CN" sz="2000" b="1">
                <a:solidFill>
                  <a:schemeClr val="bg1"/>
                </a:solidFill>
                <a:latin typeface="微软雅黑" pitchFamily="34" charset="-122"/>
                <a:ea typeface="微软雅黑" pitchFamily="34" charset="-122"/>
                <a:cs typeface="微软雅黑" pitchFamily="34" charset="-122"/>
              </a:rPr>
              <a:t> </a:t>
            </a:r>
            <a:endParaRPr lang="en-US" altLang="zh-CN" sz="2000" b="1">
              <a:solidFill>
                <a:schemeClr val="bg1"/>
              </a:solidFill>
              <a:latin typeface="微软雅黑" pitchFamily="34" charset="-122"/>
              <a:ea typeface="微软雅黑" pitchFamily="34" charset="-122"/>
              <a:cs typeface="微软雅黑" pitchFamily="34" charset="-122"/>
            </a:endParaRPr>
          </a:p>
        </p:txBody>
      </p:sp>
      <p:sp>
        <p:nvSpPr>
          <p:cNvPr id="13" name="文本框 1"/>
          <p:cNvSpPr txBox="1"/>
          <p:nvPr/>
        </p:nvSpPr>
        <p:spPr>
          <a:xfrm>
            <a:off x="748665" y="1606550"/>
            <a:ext cx="6632575" cy="2449195"/>
          </a:xfrm>
          <a:prstGeom prst="rect">
            <a:avLst/>
          </a:prstGeom>
          <a:solidFill>
            <a:schemeClr val="bg1">
              <a:lumMod val="95000"/>
            </a:schemeClr>
          </a:solidFill>
          <a:ln w="12700">
            <a:solidFill>
              <a:schemeClr val="tx1"/>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rtl="0" eaLnBrk="1" fontAlgn="auto" latinLnBrk="0" hangingPunct="1">
              <a:lnSpc>
                <a:spcPct val="150000"/>
              </a:lnSpc>
            </a:pPr>
            <a:r>
              <a:rPr lang="en-US" altLang="zh-CN" sz="1600" b="1" kern="100">
                <a:latin typeface="Calibri" panose="020F0502020204030204"/>
                <a:ea typeface="宋体" pitchFamily="2" charset="-122"/>
                <a:cs typeface="Times New Roman" panose="02020603050405020304"/>
                <a:sym typeface="Times New Roman" panose="02020603050405020304"/>
              </a:rPr>
              <a:t>生涯规划书</a:t>
            </a:r>
            <a:endParaRPr lang="en-US" altLang="zh-CN" sz="1600" b="1" kern="100">
              <a:latin typeface="Calibri" panose="020F0502020204030204"/>
              <a:ea typeface="宋体" pitchFamily="2" charset="-122"/>
              <a:cs typeface="Times New Roman" panose="02020603050405020304"/>
              <a:sym typeface="Times New Roman" panose="02020603050405020304"/>
            </a:endParaRPr>
          </a:p>
          <a:p>
            <a:pPr algn="ctr" rtl="0" eaLnBrk="1" fontAlgn="auto" latinLnBrk="0" hangingPunct="1">
              <a:lnSpc>
                <a:spcPct val="150000"/>
              </a:lnSpc>
            </a:pPr>
            <a:r>
              <a:rPr lang="en-US" altLang="zh-CN" sz="1600" kern="100">
                <a:latin typeface="Calibri" panose="020F0502020204030204"/>
                <a:ea typeface="宋体" pitchFamily="2" charset="-122"/>
                <a:cs typeface="Times New Roman" panose="02020603050405020304"/>
                <a:sym typeface="Times New Roman" panose="02020603050405020304"/>
              </a:rPr>
              <a:t> </a:t>
            </a:r>
            <a:endParaRPr lang="en-US" altLang="zh-CN" sz="1600" kern="100">
              <a:latin typeface="Calibri" panose="020F0502020204030204"/>
              <a:ea typeface="宋体" pitchFamily="2" charset="-122"/>
              <a:cs typeface="Times New Roman" panose="02020603050405020304"/>
              <a:sym typeface="Times New Roman" panose="02020603050405020304"/>
            </a:endParaRPr>
          </a:p>
          <a:p>
            <a:pPr algn="just" rtl="0" eaLnBrk="1" fontAlgn="auto" latinLnBrk="0" hangingPunct="1">
              <a:lnSpc>
                <a:spcPct val="150000"/>
              </a:lnSpc>
            </a:pPr>
            <a:r>
              <a:rPr lang="en-US" altLang="zh-CN" sz="1600" b="1" kern="100">
                <a:latin typeface="Calibri" panose="020F0502020204030204"/>
                <a:ea typeface="宋体" pitchFamily="2" charset="-122"/>
                <a:cs typeface="Times New Roman" panose="02020603050405020304"/>
                <a:sym typeface="Times New Roman" panose="02020603050405020304"/>
              </a:rPr>
              <a:t>目标</a:t>
            </a:r>
            <a:r>
              <a:rPr lang="en-US" altLang="zh-CN" sz="1600" b="1" kern="100">
                <a:latin typeface="Calibri" panose="020F0502020204030204"/>
                <a:ea typeface="宋体" pitchFamily="2" charset="-122"/>
                <a:cs typeface="Times New Roman" panose="02020603050405020304"/>
                <a:sym typeface="Times New Roman" panose="02020603050405020304"/>
              </a:rPr>
              <a:t>设</a:t>
            </a:r>
            <a:r>
              <a:rPr lang="en-US" altLang="zh-CN" sz="1600" b="1" kern="100">
                <a:latin typeface="Calibri" panose="020F0502020204030204"/>
                <a:ea typeface="宋体" pitchFamily="2" charset="-122"/>
                <a:cs typeface="Times New Roman" panose="02020603050405020304"/>
                <a:sym typeface="Times New Roman" panose="02020603050405020304"/>
              </a:rPr>
              <a:t>定</a:t>
            </a:r>
            <a:r>
              <a:rPr lang="en-US" altLang="zh-CN" sz="1600" b="1" kern="100">
                <a:latin typeface="Calibri" panose="020F0502020204030204"/>
                <a:ea typeface="宋体" pitchFamily="2" charset="-122"/>
                <a:cs typeface="Times New Roman" panose="02020603050405020304"/>
                <a:sym typeface="Times New Roman" panose="02020603050405020304"/>
              </a:rPr>
              <a:t>：</a:t>
            </a:r>
            <a:r>
              <a:rPr lang="en-US" altLang="zh-CN" sz="1600" kern="100">
                <a:latin typeface="楷体" charset="-122"/>
                <a:ea typeface="楷体" charset="-122"/>
                <a:cs typeface="楷体" charset="-122"/>
                <a:sym typeface="Times New Roman" panose="02020603050405020304"/>
              </a:rPr>
              <a:t>成为人工智能工程师</a:t>
            </a:r>
            <a:r>
              <a:rPr lang="en-US" altLang="zh-CN" sz="1600" kern="100">
                <a:latin typeface="楷体" charset="-122"/>
                <a:ea typeface="楷体" charset="-122"/>
                <a:cs typeface="楷体" charset="-122"/>
                <a:sym typeface="Times New Roman" panose="02020603050405020304"/>
              </a:rPr>
              <a:t>，</a:t>
            </a:r>
            <a:r>
              <a:rPr lang="en-US" altLang="zh-CN" sz="1600" kern="100">
                <a:latin typeface="楷体" charset="-122"/>
                <a:ea typeface="楷体" charset="-122"/>
                <a:cs typeface="楷体" charset="-122"/>
                <a:sym typeface="Times New Roman" panose="02020603050405020304"/>
              </a:rPr>
              <a:t>用科技</a:t>
            </a:r>
            <a:r>
              <a:rPr lang="en-US" altLang="zh-CN" sz="1600" kern="100">
                <a:latin typeface="楷体" charset="-122"/>
                <a:ea typeface="楷体" charset="-122"/>
                <a:cs typeface="楷体" charset="-122"/>
                <a:sym typeface="Times New Roman" panose="02020603050405020304"/>
              </a:rPr>
              <a:t>力</a:t>
            </a:r>
            <a:r>
              <a:rPr lang="en-US" altLang="zh-CN" sz="1600" kern="100">
                <a:latin typeface="楷体" charset="-122"/>
                <a:ea typeface="楷体" charset="-122"/>
                <a:cs typeface="楷体" charset="-122"/>
                <a:sym typeface="Times New Roman" panose="02020603050405020304"/>
              </a:rPr>
              <a:t>量推动国家智能化发展</a:t>
            </a:r>
            <a:r>
              <a:rPr lang="en-US" altLang="zh-CN" sz="1600" kern="100">
                <a:latin typeface="楷体" charset="-122"/>
                <a:ea typeface="楷体" charset="-122"/>
                <a:cs typeface="楷体" charset="-122"/>
                <a:sym typeface="Times New Roman" panose="02020603050405020304"/>
              </a:rPr>
              <a:t>。</a:t>
            </a:r>
            <a:endParaRPr lang="en-US" altLang="zh-CN" sz="1600" kern="100">
              <a:latin typeface="楷体" charset="-122"/>
              <a:ea typeface="楷体" charset="-122"/>
              <a:cs typeface="楷体" charset="-122"/>
              <a:sym typeface="Times New Roman" panose="02020603050405020304"/>
            </a:endParaRPr>
          </a:p>
          <a:p>
            <a:pPr algn="just" rtl="0" eaLnBrk="1" fontAlgn="auto" latinLnBrk="0" hangingPunct="1">
              <a:lnSpc>
                <a:spcPct val="150000"/>
              </a:lnSpc>
            </a:pPr>
            <a:r>
              <a:rPr lang="en-US" altLang="zh-CN" sz="1600" kern="100">
                <a:latin typeface="Calibri" panose="020F0502020204030204"/>
                <a:ea typeface="宋体" pitchFamily="2" charset="-122"/>
                <a:cs typeface="Times New Roman" panose="02020603050405020304"/>
                <a:sym typeface="Times New Roman" panose="02020603050405020304"/>
              </a:rPr>
              <a:t> </a:t>
            </a:r>
            <a:endParaRPr lang="en-US" altLang="zh-CN" sz="1600" kern="100">
              <a:latin typeface="Calibri" panose="020F0502020204030204"/>
              <a:ea typeface="宋体" pitchFamily="2" charset="-122"/>
              <a:cs typeface="Times New Roman" panose="02020603050405020304"/>
              <a:sym typeface="Times New Roman" panose="02020603050405020304"/>
            </a:endParaRPr>
          </a:p>
          <a:p>
            <a:pPr algn="just" rtl="0" eaLnBrk="1" fontAlgn="auto" latinLnBrk="0" hangingPunct="1">
              <a:lnSpc>
                <a:spcPct val="150000"/>
              </a:lnSpc>
            </a:pPr>
            <a:r>
              <a:rPr lang="en-US" altLang="zh-CN" sz="1600" b="1" kern="100">
                <a:latin typeface="Calibri" panose="020F0502020204030204"/>
                <a:ea typeface="宋体" pitchFamily="2" charset="-122"/>
                <a:cs typeface="Times New Roman" panose="02020603050405020304"/>
                <a:sym typeface="Times New Roman" panose="02020603050405020304"/>
              </a:rPr>
              <a:t>行动计划</a:t>
            </a:r>
            <a:r>
              <a:rPr lang="en-US" altLang="zh-CN" sz="1600" b="1" kern="100">
                <a:latin typeface="Calibri" panose="020F0502020204030204"/>
                <a:ea typeface="宋体" pitchFamily="2" charset="-122"/>
                <a:cs typeface="Times New Roman" panose="02020603050405020304"/>
                <a:sym typeface="Times New Roman" panose="02020603050405020304"/>
              </a:rPr>
              <a:t>：</a:t>
            </a:r>
            <a:r>
              <a:rPr lang="en-US" altLang="zh-CN" sz="1600" kern="100">
                <a:latin typeface="楷体" charset="-122"/>
                <a:ea typeface="楷体" charset="-122"/>
                <a:cs typeface="楷体" charset="-122"/>
                <a:sym typeface="Times New Roman" panose="02020603050405020304"/>
              </a:rPr>
              <a:t>学好数学、物理</a:t>
            </a:r>
            <a:r>
              <a:rPr lang="en-US" altLang="zh-CN" sz="1600" kern="100">
                <a:latin typeface="楷体" charset="-122"/>
                <a:ea typeface="楷体" charset="-122"/>
                <a:cs typeface="楷体" charset="-122"/>
                <a:sym typeface="Times New Roman" panose="02020603050405020304"/>
              </a:rPr>
              <a:t>，</a:t>
            </a:r>
            <a:r>
              <a:rPr lang="en-US" altLang="zh-CN" sz="1600" kern="100">
                <a:latin typeface="楷体" charset="-122"/>
                <a:ea typeface="楷体" charset="-122"/>
                <a:cs typeface="楷体" charset="-122"/>
                <a:sym typeface="Times New Roman" panose="02020603050405020304"/>
              </a:rPr>
              <a:t>学习编程</a:t>
            </a:r>
            <a:r>
              <a:rPr lang="en-US" altLang="zh-CN" sz="1600" kern="100">
                <a:latin typeface="楷体" charset="-122"/>
                <a:ea typeface="楷体" charset="-122"/>
                <a:cs typeface="楷体" charset="-122"/>
                <a:sym typeface="Times New Roman" panose="02020603050405020304"/>
              </a:rPr>
              <a:t>，</a:t>
            </a:r>
            <a:r>
              <a:rPr lang="en-US" altLang="zh-CN" sz="1600" kern="100">
                <a:latin typeface="楷体" charset="-122"/>
                <a:ea typeface="楷体" charset="-122"/>
                <a:cs typeface="楷体" charset="-122"/>
                <a:sym typeface="Times New Roman" panose="02020603050405020304"/>
              </a:rPr>
              <a:t>上大学时选择人工智能专业</a:t>
            </a:r>
            <a:r>
              <a:rPr lang="en-US" altLang="zh-CN" sz="1600" kern="100">
                <a:latin typeface="楷体" charset="-122"/>
                <a:ea typeface="楷体" charset="-122"/>
                <a:cs typeface="楷体" charset="-122"/>
                <a:sym typeface="Times New Roman" panose="02020603050405020304"/>
              </a:rPr>
              <a:t>，</a:t>
            </a:r>
            <a:r>
              <a:rPr lang="en-US" altLang="zh-CN" sz="1600" kern="100">
                <a:latin typeface="楷体" charset="-122"/>
                <a:ea typeface="楷体" charset="-122"/>
                <a:cs typeface="楷体" charset="-122"/>
                <a:sym typeface="Times New Roman" panose="02020603050405020304"/>
              </a:rPr>
              <a:t>积极参加科研项目。</a:t>
            </a:r>
            <a:endParaRPr lang="en-US" altLang="zh-CN" sz="1600" kern="100">
              <a:latin typeface="Calibri" panose="020F0502020204030204"/>
              <a:ea typeface="宋体" pitchFamily="2" charset="-122"/>
              <a:cs typeface="Times New Roman" panose="02020603050405020304"/>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bldLst>
      <p:bldP spid="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3" name="矩形 2"/>
          <p:cNvSpPr/>
          <p:nvPr/>
        </p:nvSpPr>
        <p:spPr>
          <a:xfrm>
            <a:off x="2387600" y="1369060"/>
            <a:ext cx="7416800" cy="279717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defTabSz="266700">
              <a:lnSpc>
                <a:spcPct val="130000"/>
              </a:lnSpc>
              <a:spcBef>
                <a:spcPct val="0"/>
              </a:spcBef>
              <a:spcAft>
                <a:spcPct val="0"/>
              </a:spcAft>
            </a:pPr>
            <a:endParaRPr lang="zh-CN" altLang="en-US" sz="2400">
              <a:solidFill>
                <a:schemeClr val="tx1"/>
              </a:solidFill>
              <a:latin typeface="黑体" charset="-122"/>
              <a:ea typeface="黑体" charset="-122"/>
              <a:cs typeface="黑体" charset="-122"/>
              <a:sym typeface="+mn-ea"/>
            </a:endParaRPr>
          </a:p>
          <a:p>
            <a:pPr marL="0" indent="0" algn="ctr" defTabSz="266700">
              <a:lnSpc>
                <a:spcPct val="130000"/>
              </a:lnSpc>
              <a:spcBef>
                <a:spcPct val="0"/>
              </a:spcBef>
              <a:spcAft>
                <a:spcPct val="0"/>
              </a:spcAft>
            </a:pPr>
            <a:r>
              <a:rPr lang="zh-CN" altLang="en-US" sz="2800" b="1">
                <a:solidFill>
                  <a:schemeClr val="tx1"/>
                </a:solidFill>
                <a:latin typeface="微软雅黑" pitchFamily="34" charset="-122"/>
                <a:ea typeface="微软雅黑" pitchFamily="34" charset="-122"/>
                <a:cs typeface="黑体" charset="-122"/>
                <a:sym typeface="+mn-ea"/>
              </a:rPr>
              <a:t>师生共同吟诵诗歌</a:t>
            </a:r>
            <a:r>
              <a:rPr lang="en-US" altLang="zh-CN" sz="2800" b="1">
                <a:solidFill>
                  <a:schemeClr val="tx1"/>
                </a:solidFill>
                <a:latin typeface="微软雅黑" pitchFamily="34" charset="-122"/>
                <a:ea typeface="微软雅黑" pitchFamily="34" charset="-122"/>
                <a:cs typeface="黑体" charset="-122"/>
                <a:sym typeface="+mn-ea"/>
              </a:rPr>
              <a:t>《</a:t>
            </a:r>
            <a:r>
              <a:rPr lang="zh-CN" altLang="en-US" sz="2800" b="1">
                <a:solidFill>
                  <a:schemeClr val="tx1"/>
                </a:solidFill>
                <a:latin typeface="微软雅黑" pitchFamily="34" charset="-122"/>
                <a:ea typeface="微软雅黑" pitchFamily="34" charset="-122"/>
                <a:cs typeface="黑体" charset="-122"/>
                <a:sym typeface="+mn-ea"/>
              </a:rPr>
              <a:t>庐州新章</a:t>
            </a:r>
            <a:r>
              <a:rPr lang="en-US" altLang="zh-CN" sz="2800" b="1">
                <a:solidFill>
                  <a:schemeClr val="tx1"/>
                </a:solidFill>
                <a:latin typeface="微软雅黑" pitchFamily="34" charset="-122"/>
                <a:ea typeface="微软雅黑" pitchFamily="34" charset="-122"/>
                <a:cs typeface="黑体" charset="-122"/>
                <a:sym typeface="+mn-ea"/>
              </a:rPr>
              <a:t>》</a:t>
            </a:r>
            <a:endParaRPr lang="en-US" altLang="zh-CN" sz="2800" b="1">
              <a:solidFill>
                <a:schemeClr val="tx1"/>
              </a:solidFill>
              <a:latin typeface="微软雅黑" pitchFamily="34" charset="-122"/>
              <a:ea typeface="微软雅黑" pitchFamily="34" charset="-122"/>
              <a:cs typeface="黑体" charset="-122"/>
              <a:sym typeface="+mn-ea"/>
            </a:endParaRPr>
          </a:p>
          <a:p>
            <a:pPr marL="0" indent="0" algn="ctr" defTabSz="266700">
              <a:lnSpc>
                <a:spcPct val="130000"/>
              </a:lnSpc>
              <a:spcBef>
                <a:spcPct val="0"/>
              </a:spcBef>
              <a:spcAft>
                <a:spcPct val="0"/>
              </a:spcAft>
            </a:pPr>
            <a:r>
              <a:rPr lang="zh-CN" altLang="en-US" sz="2600">
                <a:solidFill>
                  <a:schemeClr val="tx1"/>
                </a:solidFill>
                <a:latin typeface="微软雅黑" pitchFamily="34" charset="-122"/>
                <a:ea typeface="微软雅黑" pitchFamily="34" charset="-122"/>
                <a:cs typeface="黑体" charset="-122"/>
                <a:sym typeface="+mn-ea"/>
              </a:rPr>
              <a:t>巢湖潮涌千帆竞，科创扬帆破浪行</a:t>
            </a:r>
            <a:r>
              <a:rPr lang="en-US" altLang="zh-CN" sz="2600">
                <a:solidFill>
                  <a:schemeClr val="tx1"/>
                </a:solidFill>
                <a:latin typeface="微软雅黑" pitchFamily="34" charset="-122"/>
                <a:ea typeface="微软雅黑" pitchFamily="34" charset="-122"/>
                <a:cs typeface="黑体" charset="-122"/>
                <a:sym typeface="+mn-ea"/>
              </a:rPr>
              <a:t>。</a:t>
            </a:r>
            <a:endParaRPr lang="en-US" altLang="zh-CN" sz="2600">
              <a:solidFill>
                <a:schemeClr val="tx1"/>
              </a:solidFill>
              <a:latin typeface="微软雅黑" pitchFamily="34" charset="-122"/>
              <a:ea typeface="微软雅黑" pitchFamily="34" charset="-122"/>
              <a:cs typeface="黑体" charset="-122"/>
              <a:sym typeface="+mn-ea"/>
            </a:endParaRPr>
          </a:p>
          <a:p>
            <a:pPr marL="0" indent="0" algn="ctr" defTabSz="266700">
              <a:lnSpc>
                <a:spcPct val="130000"/>
              </a:lnSpc>
              <a:spcBef>
                <a:spcPct val="0"/>
              </a:spcBef>
              <a:spcAft>
                <a:spcPct val="0"/>
              </a:spcAft>
            </a:pPr>
            <a:r>
              <a:rPr lang="zh-CN" altLang="en-US" sz="2600">
                <a:solidFill>
                  <a:schemeClr val="tx1"/>
                </a:solidFill>
                <a:latin typeface="微软雅黑" pitchFamily="34" charset="-122"/>
                <a:ea typeface="微软雅黑" pitchFamily="34" charset="-122"/>
                <a:cs typeface="黑体" charset="-122"/>
                <a:sym typeface="+mn-ea"/>
              </a:rPr>
              <a:t>敢为人先启深耕</a:t>
            </a:r>
            <a:r>
              <a:rPr lang="en-US" altLang="zh-CN" sz="2600">
                <a:solidFill>
                  <a:schemeClr val="tx1"/>
                </a:solidFill>
                <a:latin typeface="微软雅黑" pitchFamily="34" charset="-122"/>
                <a:ea typeface="微软雅黑" pitchFamily="34" charset="-122"/>
                <a:cs typeface="黑体" charset="-122"/>
                <a:sym typeface="+mn-ea"/>
              </a:rPr>
              <a:t>，</a:t>
            </a:r>
            <a:r>
              <a:rPr lang="zh-CN" altLang="en-US" sz="2600">
                <a:solidFill>
                  <a:schemeClr val="tx1"/>
                </a:solidFill>
                <a:latin typeface="微软雅黑" pitchFamily="34" charset="-122"/>
                <a:ea typeface="微软雅黑" pitchFamily="34" charset="-122"/>
                <a:cs typeface="黑体" charset="-122"/>
                <a:sym typeface="+mn-ea"/>
              </a:rPr>
              <a:t>新城广厦写公平</a:t>
            </a:r>
            <a:r>
              <a:rPr lang="en-US" altLang="zh-CN" sz="2600">
                <a:solidFill>
                  <a:schemeClr val="tx1"/>
                </a:solidFill>
                <a:latin typeface="微软雅黑" pitchFamily="34" charset="-122"/>
                <a:ea typeface="微软雅黑" pitchFamily="34" charset="-122"/>
                <a:cs typeface="黑体" charset="-122"/>
                <a:sym typeface="+mn-ea"/>
              </a:rPr>
              <a:t>。</a:t>
            </a:r>
            <a:endParaRPr lang="zh-CN" altLang="en-US" sz="2600">
              <a:solidFill>
                <a:schemeClr val="tx1"/>
              </a:solidFill>
              <a:latin typeface="微软雅黑" pitchFamily="34" charset="-122"/>
              <a:ea typeface="微软雅黑" pitchFamily="34" charset="-122"/>
              <a:cs typeface="黑体" charset="-122"/>
              <a:sym typeface="+mn-ea"/>
            </a:endParaRPr>
          </a:p>
          <a:p>
            <a:pPr marL="0" indent="0" algn="ctr" defTabSz="266700">
              <a:lnSpc>
                <a:spcPct val="130000"/>
              </a:lnSpc>
              <a:spcBef>
                <a:spcPct val="0"/>
              </a:spcBef>
              <a:spcAft>
                <a:spcPct val="0"/>
              </a:spcAft>
            </a:pPr>
            <a:r>
              <a:rPr lang="zh-CN" altLang="en-US" sz="2600">
                <a:solidFill>
                  <a:schemeClr val="tx1"/>
                </a:solidFill>
                <a:latin typeface="微软雅黑" pitchFamily="34" charset="-122"/>
                <a:ea typeface="微软雅黑" pitchFamily="34" charset="-122"/>
                <a:cs typeface="黑体" charset="-122"/>
                <a:sym typeface="+mn-ea"/>
              </a:rPr>
              <a:t>四十</a:t>
            </a:r>
            <a:r>
              <a:rPr lang="zh-CN" altLang="en-US" sz="2600">
                <a:solidFill>
                  <a:schemeClr val="tx1"/>
                </a:solidFill>
                <a:latin typeface="微软雅黑" pitchFamily="34" charset="-122"/>
                <a:ea typeface="微软雅黑" pitchFamily="34" charset="-122"/>
                <a:cs typeface="黑体" charset="-122"/>
                <a:sym typeface="+mn-ea"/>
              </a:rPr>
              <a:t>七载磨一剑，改革只有进行时</a:t>
            </a:r>
            <a:r>
              <a:rPr lang="en-US" altLang="zh-CN" sz="2600">
                <a:solidFill>
                  <a:schemeClr val="tx1"/>
                </a:solidFill>
                <a:latin typeface="微软雅黑" pitchFamily="34" charset="-122"/>
                <a:ea typeface="微软雅黑" pitchFamily="34" charset="-122"/>
                <a:cs typeface="黑体" charset="-122"/>
                <a:sym typeface="+mn-ea"/>
              </a:rPr>
              <a:t>。</a:t>
            </a:r>
            <a:endParaRPr lang="en-US" altLang="zh-CN" sz="2600">
              <a:solidFill>
                <a:schemeClr val="tx1"/>
              </a:solidFill>
              <a:latin typeface="微软雅黑" pitchFamily="34" charset="-122"/>
              <a:ea typeface="微软雅黑" pitchFamily="34" charset="-122"/>
              <a:cs typeface="黑体" charset="-122"/>
              <a:sym typeface="+mn-ea"/>
            </a:endParaRPr>
          </a:p>
          <a:p>
            <a:pPr marL="0" indent="0" algn="ctr" defTabSz="266700">
              <a:lnSpc>
                <a:spcPct val="130000"/>
              </a:lnSpc>
              <a:spcBef>
                <a:spcPct val="0"/>
              </a:spcBef>
              <a:spcAft>
                <a:spcPct val="0"/>
              </a:spcAft>
            </a:pPr>
            <a:r>
              <a:rPr lang="zh-CN" altLang="en-US" sz="2600">
                <a:solidFill>
                  <a:schemeClr val="tx1"/>
                </a:solidFill>
                <a:latin typeface="微软雅黑" pitchFamily="34" charset="-122"/>
                <a:ea typeface="微软雅黑" pitchFamily="34" charset="-122"/>
                <a:cs typeface="黑体" charset="-122"/>
                <a:sym typeface="+mn-ea"/>
              </a:rPr>
              <a:t>青春接力星河梦，星火燎原耀庐州</a:t>
            </a:r>
            <a:r>
              <a:rPr lang="en-US" altLang="zh-CN" sz="2600">
                <a:solidFill>
                  <a:schemeClr val="tx1"/>
                </a:solidFill>
                <a:latin typeface="微软雅黑" pitchFamily="34" charset="-122"/>
                <a:ea typeface="微软雅黑" pitchFamily="34" charset="-122"/>
                <a:cs typeface="黑体" charset="-122"/>
                <a:sym typeface="+mn-ea"/>
              </a:rPr>
              <a:t>。</a:t>
            </a:r>
            <a:endParaRPr lang="zh-CN" altLang="en-US" sz="2600">
              <a:solidFill>
                <a:schemeClr val="tx1"/>
              </a:solidFill>
              <a:latin typeface="微软雅黑" pitchFamily="34" charset="-122"/>
              <a:ea typeface="微软雅黑" pitchFamily="34" charset="-122"/>
              <a:cs typeface="黑体" charset="-122"/>
              <a:sym typeface="+mn-ea"/>
            </a:endParaRPr>
          </a:p>
          <a:p>
            <a:pPr marL="0" indent="0" algn="l" defTabSz="266700">
              <a:lnSpc>
                <a:spcPct val="130000"/>
              </a:lnSpc>
              <a:spcBef>
                <a:spcPct val="0"/>
              </a:spcBef>
              <a:spcAft>
                <a:spcPct val="0"/>
              </a:spcAft>
            </a:pPr>
            <a:endParaRPr lang="zh-CN" altLang="en-US" sz="2600">
              <a:solidFill>
                <a:schemeClr val="tx1"/>
              </a:solidFill>
              <a:latin typeface="微软雅黑" pitchFamily="34" charset="-122"/>
              <a:ea typeface="微软雅黑" pitchFamily="34" charset="-122"/>
              <a:cs typeface="楷体" charset="-122"/>
              <a:sym typeface="+mn-ea"/>
            </a:endParaRPr>
          </a:p>
        </p:txBody>
      </p:sp>
      <p:sp>
        <p:nvSpPr>
          <p:cNvPr id="6" name="矩形 5"/>
          <p:cNvSpPr/>
          <p:nvPr/>
        </p:nvSpPr>
        <p:spPr>
          <a:xfrm>
            <a:off x="1714818" y="4457065"/>
            <a:ext cx="8762365" cy="1317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20000"/>
              </a:lnSpc>
            </a:pPr>
            <a:r>
              <a:rPr lang="zh-CN" altLang="en-US" sz="2800">
                <a:solidFill>
                  <a:schemeClr val="bg1"/>
                </a:solidFill>
                <a:latin typeface="微软雅黑" pitchFamily="34" charset="-122"/>
                <a:ea typeface="微软雅黑" pitchFamily="34" charset="-122"/>
                <a:cs typeface="黑体" charset="-122"/>
                <a:sym typeface="+mn-ea"/>
              </a:rPr>
              <a:t>设计意图</a:t>
            </a:r>
            <a:r>
              <a:rPr lang="en-US" altLang="zh-CN" sz="2800">
                <a:solidFill>
                  <a:schemeClr val="bg1"/>
                </a:solidFill>
                <a:latin typeface="微软雅黑" pitchFamily="34" charset="-122"/>
                <a:ea typeface="微软雅黑" pitchFamily="34" charset="-122"/>
                <a:cs typeface="黑体" charset="-122"/>
                <a:sym typeface="+mn-ea"/>
              </a:rPr>
              <a:t>：</a:t>
            </a:r>
            <a:r>
              <a:rPr lang="zh-CN" altLang="en-US" sz="2800">
                <a:solidFill>
                  <a:schemeClr val="bg1"/>
                </a:solidFill>
                <a:latin typeface="微软雅黑" pitchFamily="34" charset="-122"/>
                <a:ea typeface="微软雅黑" pitchFamily="34" charset="-122"/>
                <a:cs typeface="黑体" charset="-122"/>
                <a:sym typeface="+mn-ea"/>
              </a:rPr>
              <a:t>凝聚情感共鸣，升华价值认同，在诗意表达中厚植家国情怀。</a:t>
            </a:r>
            <a:endParaRPr lang="zh-CN" altLang="en-US" sz="2800">
              <a:solidFill>
                <a:schemeClr val="bg1"/>
              </a:solidFill>
              <a:latin typeface="微软雅黑" pitchFamily="34" charset="-122"/>
              <a:ea typeface="微软雅黑" pitchFamily="34" charset="-122"/>
              <a:cs typeface="黑体" charset="-122"/>
              <a:sym typeface="+mn-ea"/>
            </a:endParaRPr>
          </a:p>
        </p:txBody>
      </p:sp>
      <p:sp>
        <p:nvSpPr>
          <p:cNvPr id="15" name="矩形 14"/>
          <p:cNvSpPr/>
          <p:nvPr/>
        </p:nvSpPr>
        <p:spPr>
          <a:xfrm>
            <a:off x="13970" y="6386195"/>
            <a:ext cx="12192635" cy="483870"/>
          </a:xfrm>
          <a:prstGeom prst="rect">
            <a:avLst/>
          </a:prstGeom>
          <a:solidFill>
            <a:srgbClr val="1C488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latin typeface="微软雅黑" pitchFamily="34" charset="-122"/>
              <a:ea typeface="微软雅黑" pitchFamily="34" charset="-122"/>
            </a:endParaRPr>
          </a:p>
        </p:txBody>
      </p:sp>
      <p:sp>
        <p:nvSpPr>
          <p:cNvPr id="16" name="矩形 15"/>
          <p:cNvSpPr/>
          <p:nvPr/>
        </p:nvSpPr>
        <p:spPr>
          <a:xfrm>
            <a:off x="10160" y="6363970"/>
            <a:ext cx="1727835" cy="511175"/>
          </a:xfrm>
          <a:prstGeom prst="rect">
            <a:avLst/>
          </a:prstGeom>
          <a:solidFill>
            <a:srgbClr val="5C8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课前任务</a:t>
            </a:r>
            <a:endParaRPr lang="zh-CN" altLang="en-US" sz="2400">
              <a:solidFill>
                <a:schemeClr val="bg1"/>
              </a:solidFill>
              <a:latin typeface="微软雅黑" pitchFamily="34" charset="-122"/>
              <a:ea typeface="微软雅黑" pitchFamily="34" charset="-122"/>
            </a:endParaRPr>
          </a:p>
        </p:txBody>
      </p:sp>
      <p:sp>
        <p:nvSpPr>
          <p:cNvPr id="17" name="矩形 16"/>
          <p:cNvSpPr/>
          <p:nvPr/>
        </p:nvSpPr>
        <p:spPr>
          <a:xfrm>
            <a:off x="1737995" y="637413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导入</a:t>
            </a:r>
            <a:endParaRPr lang="zh-CN" altLang="en-US" sz="2400">
              <a:solidFill>
                <a:schemeClr val="bg1"/>
              </a:solidFill>
              <a:latin typeface="微软雅黑" pitchFamily="34" charset="-122"/>
              <a:ea typeface="微软雅黑" pitchFamily="34" charset="-122"/>
            </a:endParaRPr>
          </a:p>
        </p:txBody>
      </p:sp>
      <p:sp>
        <p:nvSpPr>
          <p:cNvPr id="18" name="矩形 17"/>
          <p:cNvSpPr/>
          <p:nvPr/>
        </p:nvSpPr>
        <p:spPr>
          <a:xfrm>
            <a:off x="3465830" y="637540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子议题一</a:t>
            </a:r>
            <a:endParaRPr lang="zh-CN" altLang="en-US" sz="2400">
              <a:solidFill>
                <a:schemeClr val="bg1"/>
              </a:solidFill>
              <a:latin typeface="微软雅黑" pitchFamily="34" charset="-122"/>
              <a:ea typeface="微软雅黑" pitchFamily="34" charset="-122"/>
            </a:endParaRPr>
          </a:p>
        </p:txBody>
      </p:sp>
      <p:sp>
        <p:nvSpPr>
          <p:cNvPr id="19" name="矩形 18"/>
          <p:cNvSpPr/>
          <p:nvPr/>
        </p:nvSpPr>
        <p:spPr>
          <a:xfrm>
            <a:off x="5193665" y="6384925"/>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子议题二</a:t>
            </a:r>
            <a:endParaRPr lang="zh-CN" altLang="en-US" sz="2400">
              <a:solidFill>
                <a:schemeClr val="bg1"/>
              </a:solidFill>
              <a:latin typeface="微软雅黑" pitchFamily="34" charset="-122"/>
              <a:ea typeface="微软雅黑" pitchFamily="34" charset="-122"/>
            </a:endParaRPr>
          </a:p>
        </p:txBody>
      </p:sp>
      <p:sp>
        <p:nvSpPr>
          <p:cNvPr id="21" name="矩形 20"/>
          <p:cNvSpPr/>
          <p:nvPr/>
        </p:nvSpPr>
        <p:spPr>
          <a:xfrm>
            <a:off x="8658225" y="6382385"/>
            <a:ext cx="1755775" cy="50038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微软雅黑" pitchFamily="34" charset="-122"/>
                <a:ea typeface="微软雅黑" pitchFamily="34" charset="-122"/>
              </a:rPr>
              <a:t>小结</a:t>
            </a:r>
            <a:endParaRPr lang="zh-CN" altLang="en-US" sz="2400">
              <a:solidFill>
                <a:schemeClr val="tx1"/>
              </a:solidFill>
              <a:latin typeface="微软雅黑" pitchFamily="34" charset="-122"/>
              <a:ea typeface="微软雅黑" pitchFamily="34" charset="-122"/>
            </a:endParaRPr>
          </a:p>
        </p:txBody>
      </p:sp>
      <p:sp>
        <p:nvSpPr>
          <p:cNvPr id="20" name="矩形 19"/>
          <p:cNvSpPr/>
          <p:nvPr/>
        </p:nvSpPr>
        <p:spPr>
          <a:xfrm>
            <a:off x="6921500" y="6384925"/>
            <a:ext cx="1742440"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子议题三</a:t>
            </a:r>
            <a:endParaRPr lang="zh-CN" altLang="en-US" sz="2400">
              <a:solidFill>
                <a:schemeClr val="bg1"/>
              </a:solidFill>
              <a:latin typeface="微软雅黑" pitchFamily="34" charset="-122"/>
              <a:ea typeface="微软雅黑" pitchFamily="34" charset="-122"/>
            </a:endParaRPr>
          </a:p>
        </p:txBody>
      </p:sp>
      <p:sp>
        <p:nvSpPr>
          <p:cNvPr id="4" name="矩形 3"/>
          <p:cNvSpPr/>
          <p:nvPr/>
        </p:nvSpPr>
        <p:spPr>
          <a:xfrm>
            <a:off x="10408920" y="6382385"/>
            <a:ext cx="180911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课后作业</a:t>
            </a:r>
            <a:endParaRPr lang="zh-CN" altLang="en-US" sz="2400">
              <a:solidFill>
                <a:schemeClr val="bg1"/>
              </a:solidFill>
              <a:latin typeface="微软雅黑" pitchFamily="34" charset="-122"/>
              <a:ea typeface="微软雅黑"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bldLst>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3" name="矩形 2"/>
          <p:cNvSpPr/>
          <p:nvPr/>
        </p:nvSpPr>
        <p:spPr>
          <a:xfrm>
            <a:off x="715010" y="1800860"/>
            <a:ext cx="6381750" cy="174434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711200" algn="just" defTabSz="266700" fontAlgn="auto">
              <a:lnSpc>
                <a:spcPct val="130000"/>
              </a:lnSpc>
              <a:spcBef>
                <a:spcPct val="0"/>
              </a:spcBef>
              <a:spcAft>
                <a:spcPct val="0"/>
              </a:spcAft>
            </a:pPr>
            <a:r>
              <a:rPr lang="zh-CN" altLang="en-US" sz="2800">
                <a:solidFill>
                  <a:schemeClr val="tx1"/>
                </a:solidFill>
                <a:latin typeface="微软雅黑" pitchFamily="34" charset="-122"/>
                <a:ea typeface="微软雅黑" pitchFamily="34" charset="-122"/>
                <a:cs typeface="微软雅黑" pitchFamily="34" charset="-122"/>
                <a:sym typeface="+mn-ea"/>
              </a:rPr>
              <a:t>撰写《致合肥市长的一封信</a:t>
            </a:r>
            <a:r>
              <a:rPr lang="en-US" altLang="zh-CN" sz="2800">
                <a:solidFill>
                  <a:schemeClr val="tx1"/>
                </a:solidFill>
                <a:latin typeface="微软雅黑" pitchFamily="34" charset="-122"/>
                <a:ea typeface="微软雅黑" pitchFamily="34" charset="-122"/>
                <a:cs typeface="微软雅黑" pitchFamily="34" charset="-122"/>
                <a:sym typeface="+mn-ea"/>
              </a:rPr>
              <a:t>——</a:t>
            </a:r>
            <a:r>
              <a:rPr lang="zh-CN" altLang="en-US" sz="2800">
                <a:solidFill>
                  <a:schemeClr val="tx1"/>
                </a:solidFill>
                <a:latin typeface="微软雅黑" pitchFamily="34" charset="-122"/>
                <a:ea typeface="微软雅黑" pitchFamily="34" charset="-122"/>
                <a:cs typeface="微软雅黑" pitchFamily="34" charset="-122"/>
                <a:sym typeface="+mn-ea"/>
              </a:rPr>
              <a:t>我的改革建议书》，上传到“</a:t>
            </a:r>
            <a:r>
              <a:rPr lang="en-US" altLang="zh-CN" sz="2800">
                <a:solidFill>
                  <a:schemeClr val="tx1"/>
                </a:solidFill>
                <a:latin typeface="微软雅黑" pitchFamily="34" charset="-122"/>
                <a:ea typeface="微软雅黑" pitchFamily="34" charset="-122"/>
                <a:cs typeface="微软雅黑" pitchFamily="34" charset="-122"/>
                <a:sym typeface="+mn-ea"/>
              </a:rPr>
              <a:t>12345</a:t>
            </a:r>
            <a:r>
              <a:rPr lang="zh-CN" altLang="en-US" sz="2800">
                <a:solidFill>
                  <a:schemeClr val="tx1"/>
                </a:solidFill>
                <a:latin typeface="微软雅黑" pitchFamily="34" charset="-122"/>
                <a:ea typeface="微软雅黑" pitchFamily="34" charset="-122"/>
                <a:cs typeface="微软雅黑" pitchFamily="34" charset="-122"/>
                <a:sym typeface="+mn-ea"/>
              </a:rPr>
              <a:t>（民声呼应）网上受理大厅”。</a:t>
            </a:r>
            <a:endParaRPr lang="zh-CN" altLang="en-US" sz="2800">
              <a:solidFill>
                <a:schemeClr val="tx1"/>
              </a:solidFill>
              <a:latin typeface="微软雅黑" pitchFamily="34" charset="-122"/>
              <a:ea typeface="微软雅黑" pitchFamily="34" charset="-122"/>
              <a:cs typeface="微软雅黑" pitchFamily="34" charset="-122"/>
              <a:sym typeface="+mn-ea"/>
            </a:endParaRPr>
          </a:p>
        </p:txBody>
      </p:sp>
      <p:sp>
        <p:nvSpPr>
          <p:cNvPr id="6" name="矩形 5"/>
          <p:cNvSpPr/>
          <p:nvPr/>
        </p:nvSpPr>
        <p:spPr>
          <a:xfrm>
            <a:off x="715010" y="3899535"/>
            <a:ext cx="6381750" cy="18840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20000"/>
              </a:lnSpc>
            </a:pPr>
            <a:r>
              <a:rPr lang="zh-CN" altLang="en-US" sz="2800">
                <a:solidFill>
                  <a:schemeClr val="bg1"/>
                </a:solidFill>
                <a:latin typeface="微软雅黑" pitchFamily="34" charset="-122"/>
                <a:ea typeface="微软雅黑" pitchFamily="34" charset="-122"/>
                <a:sym typeface="+mn-ea"/>
              </a:rPr>
              <a:t>设计意图</a:t>
            </a:r>
            <a:r>
              <a:rPr lang="en-US" altLang="zh-CN" sz="2800">
                <a:solidFill>
                  <a:schemeClr val="bg1"/>
                </a:solidFill>
                <a:latin typeface="微软雅黑" pitchFamily="34" charset="-122"/>
                <a:ea typeface="微软雅黑" pitchFamily="34" charset="-122"/>
                <a:sym typeface="+mn-ea"/>
              </a:rPr>
              <a:t>：</a:t>
            </a:r>
            <a:r>
              <a:rPr lang="zh-CN" altLang="en-US" sz="2800">
                <a:solidFill>
                  <a:schemeClr val="bg1"/>
                </a:solidFill>
                <a:latin typeface="微软雅黑" pitchFamily="34" charset="-122"/>
                <a:ea typeface="微软雅黑" pitchFamily="34" charset="-122"/>
                <a:sym typeface="+mn-ea"/>
              </a:rPr>
              <a:t>引导学生将课堂所学转化为关注家乡发展、参与改革进程</a:t>
            </a:r>
            <a:r>
              <a:rPr lang="zh-CN" altLang="en-US" sz="2800">
                <a:solidFill>
                  <a:schemeClr val="bg1"/>
                </a:solidFill>
                <a:latin typeface="微软雅黑" pitchFamily="34" charset="-122"/>
                <a:ea typeface="微软雅黑" pitchFamily="34" charset="-122"/>
                <a:sym typeface="+mn-ea"/>
              </a:rPr>
              <a:t>的实践行动，增强责任感与使命感。</a:t>
            </a:r>
            <a:endParaRPr lang="zh-CN" altLang="en-US" sz="2800">
              <a:solidFill>
                <a:schemeClr val="bg1"/>
              </a:solidFill>
              <a:latin typeface="微软雅黑" pitchFamily="34" charset="-122"/>
              <a:ea typeface="微软雅黑" pitchFamily="34" charset="-122"/>
              <a:sym typeface="+mn-ea"/>
            </a:endParaRPr>
          </a:p>
        </p:txBody>
      </p:sp>
      <p:pic>
        <p:nvPicPr>
          <p:cNvPr id="4" name="图片 3" descr="截屏2025-05-03 20.31.37"/>
          <p:cNvPicPr>
            <a:picLocks noChangeAspect="1"/>
          </p:cNvPicPr>
          <p:nvPr/>
        </p:nvPicPr>
        <p:blipFill>
          <a:blip r:embed="rId1"/>
          <a:stretch>
            <a:fillRect/>
          </a:stretch>
        </p:blipFill>
        <p:spPr>
          <a:xfrm>
            <a:off x="7372350" y="1331595"/>
            <a:ext cx="4111625" cy="4813300"/>
          </a:xfrm>
          <a:prstGeom prst="rect">
            <a:avLst/>
          </a:prstGeom>
        </p:spPr>
      </p:pic>
      <p:sp>
        <p:nvSpPr>
          <p:cNvPr id="15" name="矩形 14"/>
          <p:cNvSpPr/>
          <p:nvPr/>
        </p:nvSpPr>
        <p:spPr>
          <a:xfrm>
            <a:off x="13970" y="6386195"/>
            <a:ext cx="12192635" cy="483870"/>
          </a:xfrm>
          <a:prstGeom prst="rect">
            <a:avLst/>
          </a:prstGeom>
          <a:solidFill>
            <a:srgbClr val="1C488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600">
              <a:latin typeface="微软雅黑" pitchFamily="34" charset="-122"/>
              <a:ea typeface="微软雅黑" pitchFamily="34" charset="-122"/>
            </a:endParaRPr>
          </a:p>
        </p:txBody>
      </p:sp>
      <p:sp>
        <p:nvSpPr>
          <p:cNvPr id="16" name="矩形 15"/>
          <p:cNvSpPr/>
          <p:nvPr/>
        </p:nvSpPr>
        <p:spPr>
          <a:xfrm>
            <a:off x="10160" y="6363970"/>
            <a:ext cx="1727835" cy="511175"/>
          </a:xfrm>
          <a:prstGeom prst="rect">
            <a:avLst/>
          </a:prstGeom>
          <a:solidFill>
            <a:srgbClr val="5C8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课前任务</a:t>
            </a:r>
            <a:endParaRPr lang="zh-CN" altLang="en-US" sz="2400">
              <a:solidFill>
                <a:schemeClr val="bg1"/>
              </a:solidFill>
              <a:latin typeface="微软雅黑" pitchFamily="34" charset="-122"/>
              <a:ea typeface="微软雅黑" pitchFamily="34" charset="-122"/>
            </a:endParaRPr>
          </a:p>
        </p:txBody>
      </p:sp>
      <p:sp>
        <p:nvSpPr>
          <p:cNvPr id="17" name="矩形 16"/>
          <p:cNvSpPr/>
          <p:nvPr/>
        </p:nvSpPr>
        <p:spPr>
          <a:xfrm>
            <a:off x="1737995" y="637413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导入</a:t>
            </a:r>
            <a:endParaRPr lang="zh-CN" altLang="en-US" sz="2400">
              <a:solidFill>
                <a:schemeClr val="bg1"/>
              </a:solidFill>
              <a:latin typeface="微软雅黑" pitchFamily="34" charset="-122"/>
              <a:ea typeface="微软雅黑" pitchFamily="34" charset="-122"/>
            </a:endParaRPr>
          </a:p>
        </p:txBody>
      </p:sp>
      <p:sp>
        <p:nvSpPr>
          <p:cNvPr id="18" name="矩形 17"/>
          <p:cNvSpPr/>
          <p:nvPr/>
        </p:nvSpPr>
        <p:spPr>
          <a:xfrm>
            <a:off x="3465830" y="6375400"/>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子议题一</a:t>
            </a:r>
            <a:endParaRPr lang="zh-CN" altLang="en-US" sz="2400">
              <a:solidFill>
                <a:schemeClr val="bg1"/>
              </a:solidFill>
              <a:latin typeface="微软雅黑" pitchFamily="34" charset="-122"/>
              <a:ea typeface="微软雅黑" pitchFamily="34" charset="-122"/>
            </a:endParaRPr>
          </a:p>
        </p:txBody>
      </p:sp>
      <p:sp>
        <p:nvSpPr>
          <p:cNvPr id="19" name="矩形 18"/>
          <p:cNvSpPr/>
          <p:nvPr/>
        </p:nvSpPr>
        <p:spPr>
          <a:xfrm>
            <a:off x="5193665" y="6384925"/>
            <a:ext cx="1727835"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子议题二</a:t>
            </a:r>
            <a:endParaRPr lang="zh-CN" altLang="en-US" sz="2400">
              <a:solidFill>
                <a:schemeClr val="bg1"/>
              </a:solidFill>
              <a:latin typeface="微软雅黑" pitchFamily="34" charset="-122"/>
              <a:ea typeface="微软雅黑" pitchFamily="34" charset="-122"/>
            </a:endParaRPr>
          </a:p>
        </p:txBody>
      </p:sp>
      <p:sp>
        <p:nvSpPr>
          <p:cNvPr id="21" name="矩形 20"/>
          <p:cNvSpPr/>
          <p:nvPr/>
        </p:nvSpPr>
        <p:spPr>
          <a:xfrm>
            <a:off x="8658225" y="6382385"/>
            <a:ext cx="1755775" cy="50038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小结</a:t>
            </a:r>
            <a:endParaRPr lang="zh-CN" altLang="en-US" sz="2400">
              <a:solidFill>
                <a:schemeClr val="bg1"/>
              </a:solidFill>
              <a:latin typeface="微软雅黑" pitchFamily="34" charset="-122"/>
              <a:ea typeface="微软雅黑" pitchFamily="34" charset="-122"/>
            </a:endParaRPr>
          </a:p>
        </p:txBody>
      </p:sp>
      <p:sp>
        <p:nvSpPr>
          <p:cNvPr id="20" name="矩形 19"/>
          <p:cNvSpPr/>
          <p:nvPr/>
        </p:nvSpPr>
        <p:spPr>
          <a:xfrm>
            <a:off x="6921500" y="6384925"/>
            <a:ext cx="1742440" cy="483870"/>
          </a:xfrm>
          <a:prstGeom prst="rect">
            <a:avLst/>
          </a:prstGeom>
          <a:solidFill>
            <a:srgbClr val="5C83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bg1"/>
                </a:solidFill>
                <a:latin typeface="微软雅黑" pitchFamily="34" charset="-122"/>
                <a:ea typeface="微软雅黑" pitchFamily="34" charset="-122"/>
              </a:rPr>
              <a:t>子议题三</a:t>
            </a:r>
            <a:endParaRPr lang="zh-CN" altLang="en-US" sz="2400">
              <a:solidFill>
                <a:schemeClr val="bg1"/>
              </a:solidFill>
              <a:latin typeface="微软雅黑" pitchFamily="34" charset="-122"/>
              <a:ea typeface="微软雅黑" pitchFamily="34" charset="-122"/>
            </a:endParaRPr>
          </a:p>
        </p:txBody>
      </p:sp>
      <p:sp>
        <p:nvSpPr>
          <p:cNvPr id="2" name="矩形 1"/>
          <p:cNvSpPr/>
          <p:nvPr/>
        </p:nvSpPr>
        <p:spPr>
          <a:xfrm>
            <a:off x="10408920" y="6382385"/>
            <a:ext cx="1809115" cy="50038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微软雅黑" pitchFamily="34" charset="-122"/>
                <a:ea typeface="微软雅黑" pitchFamily="34" charset="-122"/>
              </a:rPr>
              <a:t>课后作业</a:t>
            </a:r>
            <a:endParaRPr lang="zh-CN" altLang="en-US" sz="2400">
              <a:solidFill>
                <a:schemeClr val="tx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bldLst>
      <p:bldP spid="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300" y="547370"/>
            <a:ext cx="3173095"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2" name="矩形 1"/>
          <p:cNvSpPr/>
          <p:nvPr/>
        </p:nvSpPr>
        <p:spPr>
          <a:xfrm rot="3120000" flipH="1">
            <a:off x="4394835" y="1127760"/>
            <a:ext cx="569595" cy="3898900"/>
          </a:xfrm>
          <a:prstGeom prst="rect">
            <a:avLst/>
          </a:prstGeom>
          <a:solidFill>
            <a:srgbClr val="5C83A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bg1"/>
              </a:solidFill>
              <a:latin typeface="微软雅黑" pitchFamily="34" charset="-122"/>
              <a:ea typeface="微软雅黑" pitchFamily="34" charset="-122"/>
            </a:endParaRPr>
          </a:p>
        </p:txBody>
      </p:sp>
      <p:sp>
        <p:nvSpPr>
          <p:cNvPr id="5" name="矩形 4"/>
          <p:cNvSpPr/>
          <p:nvPr/>
        </p:nvSpPr>
        <p:spPr>
          <a:xfrm rot="18360000" flipH="1">
            <a:off x="7034530" y="1650365"/>
            <a:ext cx="541020" cy="3315970"/>
          </a:xfrm>
          <a:prstGeom prst="rect">
            <a:avLst/>
          </a:prstGeom>
          <a:solidFill>
            <a:srgbClr val="5C83A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bg1"/>
              </a:solidFill>
              <a:latin typeface="微软雅黑" pitchFamily="34" charset="-122"/>
              <a:ea typeface="微软雅黑" pitchFamily="34" charset="-122"/>
            </a:endParaRPr>
          </a:p>
        </p:txBody>
      </p:sp>
      <p:sp>
        <p:nvSpPr>
          <p:cNvPr id="7" name="矩形 6"/>
          <p:cNvSpPr/>
          <p:nvPr/>
        </p:nvSpPr>
        <p:spPr>
          <a:xfrm rot="5400000" flipH="1">
            <a:off x="5658485" y="2820035"/>
            <a:ext cx="434340" cy="2338070"/>
          </a:xfrm>
          <a:prstGeom prst="rect">
            <a:avLst/>
          </a:prstGeom>
          <a:solidFill>
            <a:srgbClr val="5C83A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bg1"/>
              </a:solidFill>
              <a:latin typeface="微软雅黑" pitchFamily="34" charset="-122"/>
              <a:ea typeface="微软雅黑" pitchFamily="34" charset="-122"/>
            </a:endParaRPr>
          </a:p>
        </p:txBody>
      </p:sp>
      <p:sp>
        <p:nvSpPr>
          <p:cNvPr id="8" name="矩形 7"/>
          <p:cNvSpPr/>
          <p:nvPr/>
        </p:nvSpPr>
        <p:spPr>
          <a:xfrm rot="5400000" flipH="1">
            <a:off x="5658485" y="3695065"/>
            <a:ext cx="434340" cy="2338070"/>
          </a:xfrm>
          <a:prstGeom prst="rect">
            <a:avLst/>
          </a:prstGeom>
          <a:solidFill>
            <a:srgbClr val="5C83A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bg1"/>
              </a:solidFill>
              <a:latin typeface="微软雅黑" pitchFamily="34" charset="-122"/>
              <a:ea typeface="微软雅黑" pitchFamily="34" charset="-122"/>
            </a:endParaRPr>
          </a:p>
        </p:txBody>
      </p:sp>
      <p:sp>
        <p:nvSpPr>
          <p:cNvPr id="9" name="矩形 8"/>
          <p:cNvSpPr/>
          <p:nvPr/>
        </p:nvSpPr>
        <p:spPr>
          <a:xfrm rot="10800000" flipH="1">
            <a:off x="4706620" y="4778375"/>
            <a:ext cx="426720" cy="1433830"/>
          </a:xfrm>
          <a:prstGeom prst="rect">
            <a:avLst/>
          </a:prstGeom>
          <a:solidFill>
            <a:srgbClr val="5C83A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bg1"/>
              </a:solidFill>
              <a:latin typeface="微软雅黑" pitchFamily="34" charset="-122"/>
              <a:ea typeface="微软雅黑" pitchFamily="34" charset="-122"/>
            </a:endParaRPr>
          </a:p>
        </p:txBody>
      </p:sp>
      <p:sp>
        <p:nvSpPr>
          <p:cNvPr id="10" name="矩形 9"/>
          <p:cNvSpPr/>
          <p:nvPr/>
        </p:nvSpPr>
        <p:spPr>
          <a:xfrm rot="10800000" flipH="1">
            <a:off x="6586855" y="4697095"/>
            <a:ext cx="457835" cy="1433830"/>
          </a:xfrm>
          <a:prstGeom prst="rect">
            <a:avLst/>
          </a:prstGeom>
          <a:solidFill>
            <a:srgbClr val="5C83A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bg1"/>
              </a:solidFill>
              <a:latin typeface="微软雅黑" pitchFamily="34" charset="-122"/>
              <a:ea typeface="微软雅黑" pitchFamily="34" charset="-122"/>
            </a:endParaRPr>
          </a:p>
        </p:txBody>
      </p:sp>
      <p:sp>
        <p:nvSpPr>
          <p:cNvPr id="11" name="矩形 10"/>
          <p:cNvSpPr/>
          <p:nvPr/>
        </p:nvSpPr>
        <p:spPr>
          <a:xfrm rot="5400000" flipH="1">
            <a:off x="5658485" y="4826000"/>
            <a:ext cx="434340" cy="2338070"/>
          </a:xfrm>
          <a:prstGeom prst="rect">
            <a:avLst/>
          </a:prstGeom>
          <a:solidFill>
            <a:srgbClr val="5C83A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bg1"/>
              </a:solidFill>
              <a:latin typeface="微软雅黑" pitchFamily="34" charset="-122"/>
              <a:ea typeface="微软雅黑" pitchFamily="34" charset="-122"/>
            </a:endParaRPr>
          </a:p>
        </p:txBody>
      </p:sp>
      <p:sp>
        <p:nvSpPr>
          <p:cNvPr id="12" name="文本框 11"/>
          <p:cNvSpPr txBox="1"/>
          <p:nvPr/>
        </p:nvSpPr>
        <p:spPr>
          <a:xfrm>
            <a:off x="2596515" y="1023620"/>
            <a:ext cx="6998970" cy="645160"/>
          </a:xfrm>
          <a:prstGeom prst="rect">
            <a:avLst/>
          </a:prstGeom>
          <a:noFill/>
        </p:spPr>
        <p:txBody>
          <a:bodyPr wrap="square" rtlCol="0">
            <a:spAutoFit/>
          </a:bodyPr>
          <a:p>
            <a:pPr algn="ctr"/>
            <a:r>
              <a:rPr lang="zh-CN" altLang="en-US" sz="3600" b="1">
                <a:solidFill>
                  <a:schemeClr val="tx1"/>
                </a:solidFill>
                <a:latin typeface="微软雅黑" pitchFamily="34" charset="-122"/>
                <a:ea typeface="微软雅黑" pitchFamily="34" charset="-122"/>
                <a:cs typeface="微软雅黑" pitchFamily="34" charset="-122"/>
              </a:rPr>
              <a:t>“</a:t>
            </a:r>
            <a:r>
              <a:rPr lang="en-US" altLang="zh-CN" sz="3600" b="1">
                <a:solidFill>
                  <a:schemeClr val="tx1"/>
                </a:solidFill>
                <a:latin typeface="微软雅黑" pitchFamily="34" charset="-122"/>
                <a:ea typeface="微软雅黑" pitchFamily="34" charset="-122"/>
                <a:cs typeface="微软雅黑" pitchFamily="34" charset="-122"/>
              </a:rPr>
              <a:t> </a:t>
            </a:r>
            <a:r>
              <a:rPr lang="zh-CN" altLang="en-US" sz="3600" b="1">
                <a:solidFill>
                  <a:schemeClr val="tx1"/>
                </a:solidFill>
                <a:latin typeface="微软雅黑" pitchFamily="34" charset="-122"/>
                <a:ea typeface="微软雅黑" pitchFamily="34" charset="-122"/>
                <a:cs typeface="微软雅黑" pitchFamily="34" charset="-122"/>
              </a:rPr>
              <a:t>涉险滩”</a:t>
            </a:r>
            <a:r>
              <a:rPr lang="en-US" altLang="zh-CN" sz="3600" b="1">
                <a:solidFill>
                  <a:schemeClr val="tx1"/>
                </a:solidFill>
                <a:latin typeface="微软雅黑" pitchFamily="34" charset="-122"/>
                <a:ea typeface="微软雅黑" pitchFamily="34" charset="-122"/>
                <a:cs typeface="微软雅黑" pitchFamily="34" charset="-122"/>
              </a:rPr>
              <a:t> </a:t>
            </a:r>
            <a:r>
              <a:rPr lang="zh-CN" altLang="en-US" sz="3600" b="1">
                <a:solidFill>
                  <a:schemeClr val="tx1"/>
                </a:solidFill>
                <a:latin typeface="微软雅黑" pitchFamily="34" charset="-122"/>
                <a:ea typeface="微软雅黑" pitchFamily="34" charset="-122"/>
                <a:cs typeface="微软雅黑" pitchFamily="34" charset="-122"/>
              </a:rPr>
              <a:t>与</a:t>
            </a:r>
            <a:r>
              <a:rPr lang="en-US" altLang="zh-CN" sz="3600" b="1">
                <a:solidFill>
                  <a:schemeClr val="tx1"/>
                </a:solidFill>
                <a:latin typeface="微软雅黑" pitchFamily="34" charset="-122"/>
                <a:ea typeface="微软雅黑" pitchFamily="34" charset="-122"/>
                <a:cs typeface="微软雅黑" pitchFamily="34" charset="-122"/>
              </a:rPr>
              <a:t> </a:t>
            </a:r>
            <a:r>
              <a:rPr lang="zh-CN" altLang="en-US" sz="3600" b="1">
                <a:solidFill>
                  <a:schemeClr val="tx1"/>
                </a:solidFill>
                <a:latin typeface="微软雅黑" pitchFamily="34" charset="-122"/>
                <a:ea typeface="微软雅黑" pitchFamily="34" charset="-122"/>
                <a:cs typeface="微软雅黑" pitchFamily="34" charset="-122"/>
              </a:rPr>
              <a:t>“</a:t>
            </a:r>
            <a:r>
              <a:rPr lang="en-US" altLang="zh-CN" sz="3600" b="1">
                <a:solidFill>
                  <a:schemeClr val="tx1"/>
                </a:solidFill>
                <a:latin typeface="微软雅黑" pitchFamily="34" charset="-122"/>
                <a:ea typeface="微软雅黑" pitchFamily="34" charset="-122"/>
                <a:cs typeface="微软雅黑" pitchFamily="34" charset="-122"/>
              </a:rPr>
              <a:t> </a:t>
            </a:r>
            <a:r>
              <a:rPr lang="zh-CN" altLang="en-US" sz="3600" b="1">
                <a:solidFill>
                  <a:schemeClr val="tx1"/>
                </a:solidFill>
                <a:latin typeface="微软雅黑" pitchFamily="34" charset="-122"/>
                <a:ea typeface="微软雅黑" pitchFamily="34" charset="-122"/>
                <a:cs typeface="微软雅黑" pitchFamily="34" charset="-122"/>
              </a:rPr>
              <a:t>啃硬骨头”</a:t>
            </a:r>
            <a:endParaRPr lang="zh-CN" altLang="en-US" sz="3600" b="1">
              <a:solidFill>
                <a:schemeClr val="tx1"/>
              </a:solidFill>
              <a:latin typeface="微软雅黑" pitchFamily="34" charset="-122"/>
              <a:ea typeface="微软雅黑" pitchFamily="34" charset="-122"/>
              <a:cs typeface="微软雅黑" pitchFamily="34" charset="-122"/>
            </a:endParaRPr>
          </a:p>
        </p:txBody>
      </p:sp>
      <p:sp>
        <p:nvSpPr>
          <p:cNvPr id="13" name="文本框 12"/>
          <p:cNvSpPr txBox="1"/>
          <p:nvPr/>
        </p:nvSpPr>
        <p:spPr>
          <a:xfrm rot="3180000">
            <a:off x="4114800" y="2425700"/>
            <a:ext cx="698500" cy="1684020"/>
          </a:xfrm>
          <a:prstGeom prst="rect">
            <a:avLst/>
          </a:prstGeom>
          <a:noFill/>
        </p:spPr>
        <p:txBody>
          <a:bodyPr vert="eaVert" wrap="square" rtlCol="0">
            <a:noAutofit/>
          </a:bodyPr>
          <a:p>
            <a:r>
              <a:rPr lang="zh-CN" altLang="en-US" sz="3600">
                <a:solidFill>
                  <a:schemeClr val="bg1"/>
                </a:solidFill>
                <a:latin typeface="微软雅黑" pitchFamily="34" charset="-122"/>
                <a:ea typeface="微软雅黑" pitchFamily="34" charset="-122"/>
                <a:cs typeface="微软雅黑" pitchFamily="34" charset="-122"/>
              </a:rPr>
              <a:t>改</a:t>
            </a:r>
            <a:r>
              <a:rPr lang="en-US" altLang="zh-CN" sz="3600">
                <a:solidFill>
                  <a:schemeClr val="bg1"/>
                </a:solidFill>
                <a:latin typeface="微软雅黑" pitchFamily="34" charset="-122"/>
                <a:ea typeface="微软雅黑" pitchFamily="34" charset="-122"/>
                <a:cs typeface="微软雅黑" pitchFamily="34" charset="-122"/>
              </a:rPr>
              <a:t>  </a:t>
            </a:r>
            <a:r>
              <a:rPr lang="zh-CN" altLang="en-US" sz="3600">
                <a:solidFill>
                  <a:schemeClr val="bg1"/>
                </a:solidFill>
                <a:latin typeface="微软雅黑" pitchFamily="34" charset="-122"/>
                <a:ea typeface="微软雅黑" pitchFamily="34" charset="-122"/>
                <a:cs typeface="微软雅黑" pitchFamily="34" charset="-122"/>
              </a:rPr>
              <a:t>革</a:t>
            </a:r>
            <a:endParaRPr lang="zh-CN" altLang="en-US" sz="3600">
              <a:solidFill>
                <a:schemeClr val="bg1"/>
              </a:solidFill>
              <a:latin typeface="微软雅黑" pitchFamily="34" charset="-122"/>
              <a:ea typeface="微软雅黑" pitchFamily="34" charset="-122"/>
              <a:cs typeface="微软雅黑" pitchFamily="34" charset="-122"/>
            </a:endParaRPr>
          </a:p>
        </p:txBody>
      </p:sp>
      <p:sp>
        <p:nvSpPr>
          <p:cNvPr id="14" name="文本框 13"/>
          <p:cNvSpPr txBox="1"/>
          <p:nvPr/>
        </p:nvSpPr>
        <p:spPr>
          <a:xfrm rot="18420000">
            <a:off x="6968490" y="2433320"/>
            <a:ext cx="709295" cy="1684020"/>
          </a:xfrm>
          <a:prstGeom prst="rect">
            <a:avLst/>
          </a:prstGeom>
          <a:noFill/>
        </p:spPr>
        <p:txBody>
          <a:bodyPr vert="eaVert" wrap="square" rtlCol="0">
            <a:noAutofit/>
          </a:bodyPr>
          <a:p>
            <a:r>
              <a:rPr lang="zh-CN" altLang="en-US" sz="3600">
                <a:solidFill>
                  <a:schemeClr val="bg1"/>
                </a:solidFill>
                <a:latin typeface="微软雅黑" pitchFamily="34" charset="-122"/>
                <a:ea typeface="微软雅黑" pitchFamily="34" charset="-122"/>
                <a:cs typeface="微软雅黑" pitchFamily="34" charset="-122"/>
              </a:rPr>
              <a:t>开</a:t>
            </a:r>
            <a:r>
              <a:rPr lang="en-US" altLang="zh-CN" sz="3600">
                <a:solidFill>
                  <a:schemeClr val="bg1"/>
                </a:solidFill>
                <a:latin typeface="微软雅黑" pitchFamily="34" charset="-122"/>
                <a:ea typeface="微软雅黑" pitchFamily="34" charset="-122"/>
                <a:cs typeface="微软雅黑" pitchFamily="34" charset="-122"/>
              </a:rPr>
              <a:t>  </a:t>
            </a:r>
            <a:r>
              <a:rPr lang="zh-CN" altLang="en-US" sz="3600">
                <a:solidFill>
                  <a:schemeClr val="bg1"/>
                </a:solidFill>
                <a:latin typeface="微软雅黑" pitchFamily="34" charset="-122"/>
                <a:ea typeface="微软雅黑" pitchFamily="34" charset="-122"/>
                <a:cs typeface="微软雅黑" pitchFamily="34" charset="-122"/>
              </a:rPr>
              <a:t>放</a:t>
            </a:r>
            <a:endParaRPr lang="zh-CN" altLang="en-US" sz="3600">
              <a:solidFill>
                <a:schemeClr val="bg1"/>
              </a:solidFill>
              <a:latin typeface="微软雅黑" pitchFamily="34" charset="-122"/>
              <a:ea typeface="微软雅黑" pitchFamily="34" charset="-122"/>
              <a:cs typeface="微软雅黑" pitchFamily="34" charset="-122"/>
            </a:endParaRPr>
          </a:p>
        </p:txBody>
      </p:sp>
      <p:sp>
        <p:nvSpPr>
          <p:cNvPr id="15" name="文本框 14"/>
          <p:cNvSpPr txBox="1"/>
          <p:nvPr/>
        </p:nvSpPr>
        <p:spPr>
          <a:xfrm>
            <a:off x="5216525" y="3714115"/>
            <a:ext cx="1233170" cy="521970"/>
          </a:xfrm>
          <a:prstGeom prst="rect">
            <a:avLst/>
          </a:prstGeom>
          <a:noFill/>
        </p:spPr>
        <p:txBody>
          <a:bodyPr wrap="square" rtlCol="0">
            <a:spAutoFit/>
          </a:bodyPr>
          <a:p>
            <a:r>
              <a:rPr lang="zh-CN" altLang="en-US" sz="2800">
                <a:solidFill>
                  <a:schemeClr val="bg1"/>
                </a:solidFill>
                <a:latin typeface="微软雅黑" pitchFamily="34" charset="-122"/>
                <a:ea typeface="微软雅黑" pitchFamily="34" charset="-122"/>
                <a:cs typeface="微软雅黑" pitchFamily="34" charset="-122"/>
              </a:rPr>
              <a:t>历</a:t>
            </a:r>
            <a:r>
              <a:rPr lang="en-US" altLang="zh-CN" sz="2800">
                <a:solidFill>
                  <a:schemeClr val="bg1"/>
                </a:solidFill>
                <a:latin typeface="微软雅黑" pitchFamily="34" charset="-122"/>
                <a:ea typeface="微软雅黑" pitchFamily="34" charset="-122"/>
                <a:cs typeface="微软雅黑" pitchFamily="34" charset="-122"/>
              </a:rPr>
              <a:t>  </a:t>
            </a:r>
            <a:r>
              <a:rPr lang="zh-CN" altLang="en-US" sz="2800">
                <a:solidFill>
                  <a:schemeClr val="bg1"/>
                </a:solidFill>
                <a:latin typeface="微软雅黑" pitchFamily="34" charset="-122"/>
                <a:ea typeface="微软雅黑" pitchFamily="34" charset="-122"/>
                <a:cs typeface="微软雅黑" pitchFamily="34" charset="-122"/>
              </a:rPr>
              <a:t>程</a:t>
            </a:r>
            <a:endParaRPr lang="zh-CN" altLang="en-US" sz="2800">
              <a:solidFill>
                <a:schemeClr val="bg1"/>
              </a:solidFill>
              <a:latin typeface="微软雅黑" pitchFamily="34" charset="-122"/>
              <a:ea typeface="微软雅黑" pitchFamily="34" charset="-122"/>
              <a:cs typeface="微软雅黑" pitchFamily="34" charset="-122"/>
            </a:endParaRPr>
          </a:p>
        </p:txBody>
      </p:sp>
      <p:sp>
        <p:nvSpPr>
          <p:cNvPr id="16" name="文本框 15"/>
          <p:cNvSpPr txBox="1"/>
          <p:nvPr/>
        </p:nvSpPr>
        <p:spPr>
          <a:xfrm>
            <a:off x="5254625" y="4602480"/>
            <a:ext cx="1233170" cy="521970"/>
          </a:xfrm>
          <a:prstGeom prst="rect">
            <a:avLst/>
          </a:prstGeom>
          <a:noFill/>
        </p:spPr>
        <p:txBody>
          <a:bodyPr wrap="square" rtlCol="0">
            <a:spAutoFit/>
          </a:bodyPr>
          <a:p>
            <a:r>
              <a:rPr lang="zh-CN" altLang="en-US" sz="2800">
                <a:solidFill>
                  <a:schemeClr val="bg1"/>
                </a:solidFill>
                <a:latin typeface="微软雅黑" pitchFamily="34" charset="-122"/>
                <a:ea typeface="微软雅黑" pitchFamily="34" charset="-122"/>
                <a:cs typeface="微软雅黑" pitchFamily="34" charset="-122"/>
              </a:rPr>
              <a:t>成</a:t>
            </a:r>
            <a:r>
              <a:rPr lang="en-US" altLang="zh-CN" sz="2800">
                <a:solidFill>
                  <a:schemeClr val="bg1"/>
                </a:solidFill>
                <a:latin typeface="微软雅黑" pitchFamily="34" charset="-122"/>
                <a:ea typeface="微软雅黑" pitchFamily="34" charset="-122"/>
                <a:cs typeface="微软雅黑" pitchFamily="34" charset="-122"/>
              </a:rPr>
              <a:t>  </a:t>
            </a:r>
            <a:r>
              <a:rPr lang="zh-CN" altLang="en-US" sz="2800">
                <a:solidFill>
                  <a:schemeClr val="bg1"/>
                </a:solidFill>
                <a:latin typeface="微软雅黑" pitchFamily="34" charset="-122"/>
                <a:ea typeface="微软雅黑" pitchFamily="34" charset="-122"/>
                <a:cs typeface="微软雅黑" pitchFamily="34" charset="-122"/>
              </a:rPr>
              <a:t>就</a:t>
            </a:r>
            <a:endParaRPr lang="zh-CN" altLang="en-US" sz="2800">
              <a:solidFill>
                <a:schemeClr val="bg1"/>
              </a:solidFill>
              <a:latin typeface="微软雅黑" pitchFamily="34" charset="-122"/>
              <a:ea typeface="微软雅黑" pitchFamily="34" charset="-122"/>
              <a:cs typeface="微软雅黑" pitchFamily="34" charset="-122"/>
            </a:endParaRPr>
          </a:p>
        </p:txBody>
      </p:sp>
      <p:sp>
        <p:nvSpPr>
          <p:cNvPr id="17" name="文本框 16"/>
          <p:cNvSpPr txBox="1"/>
          <p:nvPr/>
        </p:nvSpPr>
        <p:spPr>
          <a:xfrm>
            <a:off x="5306060" y="5719445"/>
            <a:ext cx="1233170" cy="521970"/>
          </a:xfrm>
          <a:prstGeom prst="rect">
            <a:avLst/>
          </a:prstGeom>
          <a:noFill/>
        </p:spPr>
        <p:txBody>
          <a:bodyPr wrap="square" rtlCol="0">
            <a:spAutoFit/>
          </a:bodyPr>
          <a:p>
            <a:r>
              <a:rPr lang="zh-CN" altLang="en-US" sz="2800">
                <a:solidFill>
                  <a:schemeClr val="bg1"/>
                </a:solidFill>
                <a:latin typeface="微软雅黑" pitchFamily="34" charset="-122"/>
                <a:ea typeface="微软雅黑" pitchFamily="34" charset="-122"/>
                <a:cs typeface="微软雅黑" pitchFamily="34" charset="-122"/>
              </a:rPr>
              <a:t>意</a:t>
            </a:r>
            <a:r>
              <a:rPr lang="en-US" altLang="zh-CN" sz="2800">
                <a:solidFill>
                  <a:schemeClr val="bg1"/>
                </a:solidFill>
                <a:latin typeface="微软雅黑" pitchFamily="34" charset="-122"/>
                <a:ea typeface="微软雅黑" pitchFamily="34" charset="-122"/>
                <a:cs typeface="微软雅黑" pitchFamily="34" charset="-122"/>
              </a:rPr>
              <a:t>  </a:t>
            </a:r>
            <a:r>
              <a:rPr lang="zh-CN" altLang="en-US" sz="2800">
                <a:solidFill>
                  <a:schemeClr val="bg1"/>
                </a:solidFill>
                <a:latin typeface="微软雅黑" pitchFamily="34" charset="-122"/>
                <a:ea typeface="微软雅黑" pitchFamily="34" charset="-122"/>
                <a:cs typeface="微软雅黑" pitchFamily="34" charset="-122"/>
              </a:rPr>
              <a:t>义</a:t>
            </a:r>
            <a:endParaRPr lang="zh-CN" altLang="en-US" sz="2800">
              <a:solidFill>
                <a:schemeClr val="bg1"/>
              </a:solidFill>
              <a:latin typeface="微软雅黑" pitchFamily="34" charset="-122"/>
              <a:ea typeface="微软雅黑" pitchFamily="34" charset="-122"/>
              <a:cs typeface="微软雅黑" pitchFamily="34" charset="-122"/>
            </a:endParaRPr>
          </a:p>
        </p:txBody>
      </p:sp>
      <p:sp>
        <p:nvSpPr>
          <p:cNvPr id="18" name="文本框 17"/>
          <p:cNvSpPr txBox="1"/>
          <p:nvPr/>
        </p:nvSpPr>
        <p:spPr>
          <a:xfrm>
            <a:off x="4658995" y="4736465"/>
            <a:ext cx="599440" cy="1383665"/>
          </a:xfrm>
          <a:prstGeom prst="rect">
            <a:avLst/>
          </a:prstGeom>
          <a:noFill/>
        </p:spPr>
        <p:txBody>
          <a:bodyPr wrap="square" rtlCol="0">
            <a:spAutoFit/>
          </a:bodyPr>
          <a:p>
            <a:r>
              <a:rPr lang="zh-CN" altLang="en-US" sz="2800">
                <a:solidFill>
                  <a:schemeClr val="bg1"/>
                </a:solidFill>
                <a:latin typeface="微软雅黑" pitchFamily="34" charset="-122"/>
                <a:ea typeface="微软雅黑" pitchFamily="34" charset="-122"/>
              </a:rPr>
              <a:t>必要性</a:t>
            </a:r>
            <a:endParaRPr lang="zh-CN" altLang="en-US" sz="2800">
              <a:solidFill>
                <a:schemeClr val="bg1"/>
              </a:solidFill>
              <a:latin typeface="微软雅黑" pitchFamily="34" charset="-122"/>
              <a:ea typeface="微软雅黑" pitchFamily="34" charset="-122"/>
            </a:endParaRPr>
          </a:p>
        </p:txBody>
      </p:sp>
      <p:sp>
        <p:nvSpPr>
          <p:cNvPr id="19" name="文本框 18"/>
          <p:cNvSpPr txBox="1"/>
          <p:nvPr/>
        </p:nvSpPr>
        <p:spPr>
          <a:xfrm>
            <a:off x="6543675" y="4947920"/>
            <a:ext cx="599440" cy="953135"/>
          </a:xfrm>
          <a:prstGeom prst="rect">
            <a:avLst/>
          </a:prstGeom>
          <a:noFill/>
        </p:spPr>
        <p:txBody>
          <a:bodyPr wrap="square" rtlCol="0">
            <a:spAutoFit/>
          </a:bodyPr>
          <a:p>
            <a:r>
              <a:rPr lang="zh-CN" altLang="en-US" sz="2800">
                <a:solidFill>
                  <a:schemeClr val="bg1"/>
                </a:solidFill>
                <a:latin typeface="微软雅黑" pitchFamily="34" charset="-122"/>
                <a:ea typeface="微软雅黑" pitchFamily="34" charset="-122"/>
              </a:rPr>
              <a:t>做法</a:t>
            </a:r>
            <a:endParaRPr lang="zh-CN" altLang="en-US" sz="280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二、活动驱动下的课程推进</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38" name="文本框 37"/>
          <p:cNvSpPr txBox="1"/>
          <p:nvPr>
            <p:custDataLst>
              <p:tags r:id="rId1"/>
            </p:custDataLst>
          </p:nvPr>
        </p:nvSpPr>
        <p:spPr>
          <a:xfrm>
            <a:off x="2877820" y="3973830"/>
            <a:ext cx="3338830" cy="624840"/>
          </a:xfrm>
          <a:prstGeom prst="rect">
            <a:avLst/>
          </a:prstGeom>
          <a:noFill/>
        </p:spPr>
        <p:txBody>
          <a:bodyPr wrap="square" lIns="0" tIns="0" rIns="0" bIns="0">
            <a:noAutofit/>
          </a:bodyPr>
          <a:p>
            <a:pPr algn="l">
              <a:lnSpc>
                <a:spcPct val="150000"/>
              </a:lnSpc>
              <a:buClrTx/>
              <a:buSzTx/>
              <a:buFontTx/>
            </a:pPr>
            <a:r>
              <a:rPr lang="zh-CN" altLang="en-US" sz="2600">
                <a:latin typeface="微软雅黑" pitchFamily="34" charset="-122"/>
                <a:ea typeface="微软雅黑" pitchFamily="34" charset="-122"/>
                <a:sym typeface="+mn-ea"/>
              </a:rPr>
              <a:t>解析改革开放的意义</a:t>
            </a:r>
            <a:endParaRPr lang="zh-CN" altLang="en-US" sz="2600" spc="0">
              <a:latin typeface="微软雅黑" pitchFamily="34" charset="-122"/>
              <a:ea typeface="微软雅黑" pitchFamily="34" charset="-122"/>
              <a:sym typeface="+mn-ea"/>
            </a:endParaRPr>
          </a:p>
        </p:txBody>
      </p:sp>
      <p:sp>
        <p:nvSpPr>
          <p:cNvPr id="39" name="矩形 38"/>
          <p:cNvSpPr/>
          <p:nvPr>
            <p:custDataLst>
              <p:tags r:id="rId2"/>
            </p:custDataLst>
          </p:nvPr>
        </p:nvSpPr>
        <p:spPr>
          <a:xfrm>
            <a:off x="1424305" y="4135120"/>
            <a:ext cx="1188085" cy="5327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p>
            <a:pPr algn="r"/>
            <a:r>
              <a:rPr lang="zh-CN" altLang="en-US" sz="2800" b="1" kern="0" dirty="0">
                <a:solidFill>
                  <a:srgbClr val="5C83A4"/>
                </a:solidFill>
                <a:latin typeface="微软雅黑" pitchFamily="34" charset="-122"/>
                <a:ea typeface="微软雅黑" pitchFamily="34" charset="-122"/>
                <a:cs typeface="+mn-lt"/>
              </a:rPr>
              <a:t>理解性</a:t>
            </a:r>
            <a:endParaRPr lang="zh-CN" altLang="en-US" sz="2800" b="1" kern="0" dirty="0">
              <a:solidFill>
                <a:srgbClr val="5C83A4"/>
              </a:solidFill>
              <a:latin typeface="微软雅黑" pitchFamily="34" charset="-122"/>
              <a:ea typeface="微软雅黑" pitchFamily="34" charset="-122"/>
              <a:cs typeface="+mn-lt"/>
            </a:endParaRPr>
          </a:p>
        </p:txBody>
      </p:sp>
      <p:sp>
        <p:nvSpPr>
          <p:cNvPr id="40" name="文本框 39"/>
          <p:cNvSpPr txBox="1"/>
          <p:nvPr>
            <p:custDataLst>
              <p:tags r:id="rId3"/>
            </p:custDataLst>
          </p:nvPr>
        </p:nvSpPr>
        <p:spPr>
          <a:xfrm>
            <a:off x="2128520" y="5140960"/>
            <a:ext cx="2750185" cy="650240"/>
          </a:xfrm>
          <a:prstGeom prst="rect">
            <a:avLst/>
          </a:prstGeom>
          <a:noFill/>
        </p:spPr>
        <p:txBody>
          <a:bodyPr wrap="square" lIns="0" tIns="0" rIns="0" bIns="0">
            <a:noAutofit/>
          </a:bodyPr>
          <a:p>
            <a:pPr algn="l">
              <a:lnSpc>
                <a:spcPct val="150000"/>
              </a:lnSpc>
              <a:buClrTx/>
              <a:buSzTx/>
              <a:buFontTx/>
            </a:pPr>
            <a:r>
              <a:rPr lang="zh-CN" altLang="en-US" sz="2600">
                <a:latin typeface="微软雅黑" pitchFamily="34" charset="-122"/>
                <a:ea typeface="微软雅黑" pitchFamily="34" charset="-122"/>
                <a:sym typeface="+mn-ea"/>
              </a:rPr>
              <a:t>梳理改革开放历程</a:t>
            </a:r>
            <a:endParaRPr lang="zh-CN" altLang="en-US" sz="2600" spc="0">
              <a:latin typeface="微软雅黑" pitchFamily="34" charset="-122"/>
              <a:ea typeface="微软雅黑" pitchFamily="34" charset="-122"/>
              <a:sym typeface="+mn-ea"/>
            </a:endParaRPr>
          </a:p>
        </p:txBody>
      </p:sp>
      <p:sp>
        <p:nvSpPr>
          <p:cNvPr id="41" name="矩形 40"/>
          <p:cNvSpPr/>
          <p:nvPr>
            <p:custDataLst>
              <p:tags r:id="rId4"/>
            </p:custDataLst>
          </p:nvPr>
        </p:nvSpPr>
        <p:spPr>
          <a:xfrm>
            <a:off x="838835" y="5285740"/>
            <a:ext cx="1113790" cy="4800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p>
            <a:pPr algn="r"/>
            <a:r>
              <a:rPr lang="zh-CN" altLang="en-US" sz="2800" b="1" kern="0" dirty="0">
                <a:solidFill>
                  <a:srgbClr val="5C83A4"/>
                </a:solidFill>
                <a:latin typeface="微软雅黑" pitchFamily="34" charset="-122"/>
                <a:ea typeface="微软雅黑" pitchFamily="34" charset="-122"/>
                <a:cs typeface="+mn-lt"/>
              </a:rPr>
              <a:t>基础性</a:t>
            </a:r>
            <a:endParaRPr lang="zh-CN" altLang="en-US" sz="2800" b="1" kern="0" dirty="0">
              <a:solidFill>
                <a:srgbClr val="5C83A4"/>
              </a:solidFill>
              <a:latin typeface="微软雅黑" pitchFamily="34" charset="-122"/>
              <a:ea typeface="微软雅黑" pitchFamily="34" charset="-122"/>
              <a:cs typeface="+mn-lt"/>
            </a:endParaRPr>
          </a:p>
        </p:txBody>
      </p:sp>
      <p:sp>
        <p:nvSpPr>
          <p:cNvPr id="44" name="矩形 43"/>
          <p:cNvSpPr/>
          <p:nvPr>
            <p:custDataLst>
              <p:tags r:id="rId5"/>
            </p:custDataLst>
          </p:nvPr>
        </p:nvSpPr>
        <p:spPr>
          <a:xfrm>
            <a:off x="2033755" y="5294900"/>
            <a:ext cx="61201" cy="455670"/>
          </a:xfrm>
          <a:prstGeom prst="rect">
            <a:avLst/>
          </a:prstGeom>
          <a:gradFill>
            <a:gsLst>
              <a:gs pos="100000">
                <a:schemeClr val="accent1">
                  <a:lumMod val="40000"/>
                  <a:lumOff val="60000"/>
                  <a:alpha val="100000"/>
                </a:schemeClr>
              </a:gs>
              <a:gs pos="0">
                <a:schemeClr val="accent1">
                  <a:lumMod val="85000"/>
                  <a:lumOff val="15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itchFamily="34" charset="-122"/>
              <a:ea typeface="微软雅黑" pitchFamily="34" charset="-122"/>
            </a:endParaRPr>
          </a:p>
        </p:txBody>
      </p:sp>
      <p:sp>
        <p:nvSpPr>
          <p:cNvPr id="37" name="文本框 36"/>
          <p:cNvSpPr txBox="1"/>
          <p:nvPr>
            <p:custDataLst>
              <p:tags r:id="rId6"/>
            </p:custDataLst>
          </p:nvPr>
        </p:nvSpPr>
        <p:spPr>
          <a:xfrm>
            <a:off x="4586605" y="2518410"/>
            <a:ext cx="2853690" cy="1327150"/>
          </a:xfrm>
          <a:prstGeom prst="rect">
            <a:avLst/>
          </a:prstGeom>
          <a:noFill/>
        </p:spPr>
        <p:txBody>
          <a:bodyPr wrap="square" lIns="0" tIns="0" rIns="0" bIns="0">
            <a:noAutofit/>
          </a:bodyPr>
          <a:p>
            <a:pPr algn="l">
              <a:lnSpc>
                <a:spcPct val="150000"/>
              </a:lnSpc>
              <a:buClrTx/>
              <a:buSzTx/>
              <a:buFontTx/>
            </a:pPr>
            <a:r>
              <a:rPr lang="zh-CN" altLang="en-US" sz="2600">
                <a:latin typeface="微软雅黑" pitchFamily="34" charset="-122"/>
                <a:ea typeface="微软雅黑" pitchFamily="34" charset="-122"/>
                <a:sym typeface="+mn-ea"/>
              </a:rPr>
              <a:t>分析全面深化改革</a:t>
            </a:r>
            <a:endParaRPr lang="zh-CN" altLang="en-US" sz="2600">
              <a:latin typeface="微软雅黑" pitchFamily="34" charset="-122"/>
              <a:ea typeface="微软雅黑" pitchFamily="34" charset="-122"/>
              <a:sym typeface="+mn-ea"/>
            </a:endParaRPr>
          </a:p>
          <a:p>
            <a:pPr algn="l">
              <a:lnSpc>
                <a:spcPct val="150000"/>
              </a:lnSpc>
              <a:buClrTx/>
              <a:buSzTx/>
              <a:buFontTx/>
            </a:pPr>
            <a:r>
              <a:rPr lang="zh-CN" altLang="en-US" sz="2600">
                <a:latin typeface="微软雅黑" pitchFamily="34" charset="-122"/>
                <a:ea typeface="微软雅黑" pitchFamily="34" charset="-122"/>
                <a:sym typeface="+mn-ea"/>
              </a:rPr>
              <a:t>的原因与做法</a:t>
            </a:r>
            <a:endParaRPr lang="zh-CN" altLang="en-US" sz="2600" spc="0">
              <a:latin typeface="微软雅黑" pitchFamily="34" charset="-122"/>
              <a:ea typeface="微软雅黑" pitchFamily="34" charset="-122"/>
              <a:sym typeface="+mn-ea"/>
            </a:endParaRPr>
          </a:p>
        </p:txBody>
      </p:sp>
      <p:sp>
        <p:nvSpPr>
          <p:cNvPr id="42" name="矩形 41"/>
          <p:cNvSpPr/>
          <p:nvPr>
            <p:custDataLst>
              <p:tags r:id="rId7"/>
            </p:custDataLst>
          </p:nvPr>
        </p:nvSpPr>
        <p:spPr>
          <a:xfrm>
            <a:off x="4349550" y="2911988"/>
            <a:ext cx="61201" cy="455670"/>
          </a:xfrm>
          <a:prstGeom prst="rect">
            <a:avLst/>
          </a:prstGeom>
          <a:gradFill>
            <a:gsLst>
              <a:gs pos="100000">
                <a:schemeClr val="accent1">
                  <a:lumMod val="40000"/>
                  <a:lumOff val="60000"/>
                  <a:alpha val="100000"/>
                </a:schemeClr>
              </a:gs>
              <a:gs pos="0">
                <a:schemeClr val="accent1">
                  <a:lumMod val="85000"/>
                  <a:lumOff val="15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itchFamily="34" charset="-122"/>
              <a:ea typeface="微软雅黑" pitchFamily="34" charset="-122"/>
            </a:endParaRPr>
          </a:p>
        </p:txBody>
      </p:sp>
      <p:sp>
        <p:nvSpPr>
          <p:cNvPr id="47" name="矩形 46"/>
          <p:cNvSpPr/>
          <p:nvPr>
            <p:custDataLst>
              <p:tags r:id="rId8"/>
            </p:custDataLst>
          </p:nvPr>
        </p:nvSpPr>
        <p:spPr>
          <a:xfrm>
            <a:off x="3077210" y="2898775"/>
            <a:ext cx="1188085" cy="5327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p>
            <a:pPr algn="r"/>
            <a:r>
              <a:rPr lang="zh-CN" altLang="en-US" sz="2800" b="1" kern="0" dirty="0">
                <a:solidFill>
                  <a:srgbClr val="5C83A4"/>
                </a:solidFill>
                <a:latin typeface="微软雅黑" pitchFamily="34" charset="-122"/>
                <a:ea typeface="微软雅黑" pitchFamily="34" charset="-122"/>
                <a:cs typeface="+mn-lt"/>
              </a:rPr>
              <a:t>迁移性</a:t>
            </a:r>
            <a:endParaRPr lang="zh-CN" altLang="en-US" sz="2800" b="1" kern="0" dirty="0">
              <a:solidFill>
                <a:srgbClr val="5C83A4"/>
              </a:solidFill>
              <a:latin typeface="微软雅黑" pitchFamily="34" charset="-122"/>
              <a:ea typeface="微软雅黑" pitchFamily="34" charset="-122"/>
              <a:cs typeface="+mn-lt"/>
            </a:endParaRPr>
          </a:p>
        </p:txBody>
      </p:sp>
      <p:sp>
        <p:nvSpPr>
          <p:cNvPr id="64" name="文本框 63"/>
          <p:cNvSpPr txBox="1"/>
          <p:nvPr>
            <p:custDataLst>
              <p:tags r:id="rId9"/>
            </p:custDataLst>
          </p:nvPr>
        </p:nvSpPr>
        <p:spPr>
          <a:xfrm>
            <a:off x="5819140" y="1774825"/>
            <a:ext cx="2697480" cy="624840"/>
          </a:xfrm>
          <a:prstGeom prst="rect">
            <a:avLst/>
          </a:prstGeom>
          <a:noFill/>
        </p:spPr>
        <p:txBody>
          <a:bodyPr wrap="square" lIns="0" tIns="0" rIns="0" bIns="0">
            <a:noAutofit/>
          </a:bodyPr>
          <a:p>
            <a:pPr>
              <a:lnSpc>
                <a:spcPct val="150000"/>
              </a:lnSpc>
            </a:pPr>
            <a:r>
              <a:rPr lang="zh-CN" altLang="en-US" sz="2600">
                <a:latin typeface="微软雅黑" pitchFamily="34" charset="-122"/>
                <a:ea typeface="微软雅黑" pitchFamily="34" charset="-122"/>
                <a:sym typeface="+mn-ea"/>
              </a:rPr>
              <a:t>青少年责任担当</a:t>
            </a:r>
            <a:endParaRPr lang="zh-CN" altLang="en-US" sz="2600" kern="0" spc="0" dirty="0">
              <a:ln>
                <a:noFill/>
                <a:prstDash val="sysDot"/>
              </a:ln>
              <a:solidFill>
                <a:schemeClr val="tx1">
                  <a:lumMod val="85000"/>
                  <a:lumOff val="15000"/>
                </a:schemeClr>
              </a:solidFill>
              <a:latin typeface="微软雅黑" pitchFamily="34" charset="-122"/>
              <a:ea typeface="微软雅黑" pitchFamily="34" charset="-122"/>
              <a:sym typeface="+mn-ea"/>
            </a:endParaRPr>
          </a:p>
        </p:txBody>
      </p:sp>
      <p:sp>
        <p:nvSpPr>
          <p:cNvPr id="66" name="矩形 65"/>
          <p:cNvSpPr/>
          <p:nvPr>
            <p:custDataLst>
              <p:tags r:id="rId10"/>
            </p:custDataLst>
          </p:nvPr>
        </p:nvSpPr>
        <p:spPr>
          <a:xfrm>
            <a:off x="4440555" y="1928495"/>
            <a:ext cx="1070610" cy="5327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p>
            <a:pPr algn="r"/>
            <a:r>
              <a:rPr lang="zh-CN" altLang="en-US" sz="2800" b="1" kern="0" dirty="0">
                <a:solidFill>
                  <a:srgbClr val="5C83A4"/>
                </a:solidFill>
                <a:latin typeface="微软雅黑" pitchFamily="34" charset="-122"/>
                <a:ea typeface="微软雅黑" pitchFamily="34" charset="-122"/>
                <a:cs typeface="+mn-lt"/>
              </a:rPr>
              <a:t>实践性</a:t>
            </a:r>
            <a:endParaRPr lang="zh-CN" altLang="en-US" sz="2800" b="1" kern="0" dirty="0">
              <a:solidFill>
                <a:srgbClr val="5C83A4"/>
              </a:solidFill>
              <a:latin typeface="微软雅黑" pitchFamily="34" charset="-122"/>
              <a:ea typeface="微软雅黑" pitchFamily="34" charset="-122"/>
              <a:cs typeface="+mn-lt"/>
            </a:endParaRPr>
          </a:p>
        </p:txBody>
      </p:sp>
      <p:sp>
        <p:nvSpPr>
          <p:cNvPr id="11" name="矩形 10"/>
          <p:cNvSpPr/>
          <p:nvPr>
            <p:custDataLst>
              <p:tags r:id="rId11"/>
            </p:custDataLst>
          </p:nvPr>
        </p:nvSpPr>
        <p:spPr>
          <a:xfrm>
            <a:off x="2711885" y="4135633"/>
            <a:ext cx="61201" cy="455670"/>
          </a:xfrm>
          <a:prstGeom prst="rect">
            <a:avLst/>
          </a:prstGeom>
          <a:gradFill>
            <a:gsLst>
              <a:gs pos="100000">
                <a:schemeClr val="accent1">
                  <a:lumMod val="40000"/>
                  <a:lumOff val="60000"/>
                  <a:alpha val="100000"/>
                </a:schemeClr>
              </a:gs>
              <a:gs pos="0">
                <a:schemeClr val="accent1">
                  <a:lumMod val="85000"/>
                  <a:lumOff val="15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itchFamily="34" charset="-122"/>
              <a:ea typeface="微软雅黑" pitchFamily="34" charset="-122"/>
            </a:endParaRPr>
          </a:p>
        </p:txBody>
      </p:sp>
      <p:sp>
        <p:nvSpPr>
          <p:cNvPr id="12" name="矩形 11"/>
          <p:cNvSpPr/>
          <p:nvPr>
            <p:custDataLst>
              <p:tags r:id="rId12"/>
            </p:custDataLst>
          </p:nvPr>
        </p:nvSpPr>
        <p:spPr>
          <a:xfrm>
            <a:off x="5619550" y="1928373"/>
            <a:ext cx="61201" cy="455670"/>
          </a:xfrm>
          <a:prstGeom prst="rect">
            <a:avLst/>
          </a:prstGeom>
          <a:gradFill>
            <a:gsLst>
              <a:gs pos="100000">
                <a:schemeClr val="accent1">
                  <a:lumMod val="40000"/>
                  <a:lumOff val="60000"/>
                  <a:alpha val="100000"/>
                </a:schemeClr>
              </a:gs>
              <a:gs pos="0">
                <a:schemeClr val="accent1">
                  <a:lumMod val="85000"/>
                  <a:lumOff val="15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itchFamily="34" charset="-122"/>
              <a:ea typeface="微软雅黑" pitchFamily="34" charset="-122"/>
            </a:endParaRPr>
          </a:p>
        </p:txBody>
      </p:sp>
      <p:sp>
        <p:nvSpPr>
          <p:cNvPr id="2" name="文本框 1"/>
          <p:cNvSpPr txBox="1"/>
          <p:nvPr/>
        </p:nvSpPr>
        <p:spPr>
          <a:xfrm>
            <a:off x="772160" y="1450975"/>
            <a:ext cx="2129790" cy="1272540"/>
          </a:xfrm>
          <a:prstGeom prst="rect">
            <a:avLst/>
          </a:prstGeom>
          <a:noFill/>
        </p:spPr>
        <p:txBody>
          <a:bodyPr wrap="square" rtlCol="0">
            <a:spAutoFit/>
          </a:bodyPr>
          <a:p>
            <a:pPr algn="ctr">
              <a:lnSpc>
                <a:spcPct val="120000"/>
              </a:lnSpc>
            </a:pPr>
            <a:r>
              <a:rPr lang="zh-CN" altLang="en-US" sz="3200" b="1">
                <a:solidFill>
                  <a:srgbClr val="5C83A4"/>
                </a:solidFill>
                <a:latin typeface="微软雅黑" pitchFamily="34" charset="-122"/>
                <a:ea typeface="微软雅黑" pitchFamily="34" charset="-122"/>
              </a:rPr>
              <a:t>政治认同</a:t>
            </a:r>
            <a:endParaRPr lang="zh-CN" altLang="en-US" sz="3200" b="1">
              <a:solidFill>
                <a:srgbClr val="5C83A4"/>
              </a:solidFill>
              <a:latin typeface="微软雅黑" pitchFamily="34" charset="-122"/>
              <a:ea typeface="微软雅黑" pitchFamily="34" charset="-122"/>
            </a:endParaRPr>
          </a:p>
          <a:p>
            <a:pPr algn="ctr">
              <a:lnSpc>
                <a:spcPct val="120000"/>
              </a:lnSpc>
            </a:pPr>
            <a:r>
              <a:rPr lang="zh-CN" altLang="en-US" sz="3200" b="1">
                <a:solidFill>
                  <a:srgbClr val="5C83A4"/>
                </a:solidFill>
                <a:latin typeface="微软雅黑" pitchFamily="34" charset="-122"/>
                <a:ea typeface="微软雅黑" pitchFamily="34" charset="-122"/>
              </a:rPr>
              <a:t>责任意识</a:t>
            </a:r>
            <a:endParaRPr lang="zh-CN" altLang="en-US" sz="3200" b="1">
              <a:solidFill>
                <a:srgbClr val="5C83A4"/>
              </a:solidFill>
              <a:latin typeface="微软雅黑" pitchFamily="34" charset="-122"/>
              <a:ea typeface="微软雅黑" pitchFamily="34" charset="-122"/>
            </a:endParaRPr>
          </a:p>
        </p:txBody>
      </p:sp>
      <p:sp>
        <p:nvSpPr>
          <p:cNvPr id="4" name="文本框 3"/>
          <p:cNvSpPr txBox="1"/>
          <p:nvPr/>
        </p:nvSpPr>
        <p:spPr>
          <a:xfrm>
            <a:off x="8096885" y="4074795"/>
            <a:ext cx="3602355" cy="755650"/>
          </a:xfrm>
          <a:prstGeom prst="rect">
            <a:avLst/>
          </a:prstGeom>
          <a:noFill/>
        </p:spPr>
        <p:txBody>
          <a:bodyPr wrap="square" rtlCol="0">
            <a:spAutoFit/>
          </a:bodyPr>
          <a:p>
            <a:pPr algn="ctr">
              <a:lnSpc>
                <a:spcPct val="120000"/>
              </a:lnSpc>
              <a:buClrTx/>
              <a:buSzTx/>
              <a:buNone/>
            </a:pPr>
            <a:r>
              <a:rPr lang="zh-CN" altLang="en-US" sz="3600" b="1">
                <a:solidFill>
                  <a:srgbClr val="5C83A4"/>
                </a:solidFill>
                <a:latin typeface="微软雅黑" pitchFamily="34" charset="-122"/>
                <a:ea typeface="微软雅黑" pitchFamily="34" charset="-122"/>
              </a:rPr>
              <a:t>知</a:t>
            </a:r>
            <a:r>
              <a:rPr lang="en-US" altLang="zh-CN" sz="3600" b="1">
                <a:solidFill>
                  <a:srgbClr val="5C83A4"/>
                </a:solidFill>
                <a:latin typeface="微软雅黑" pitchFamily="34" charset="-122"/>
                <a:ea typeface="微软雅黑" pitchFamily="34" charset="-122"/>
              </a:rPr>
              <a:t>、</a:t>
            </a:r>
            <a:r>
              <a:rPr lang="zh-CN" altLang="en-US" sz="3600" b="1">
                <a:solidFill>
                  <a:srgbClr val="5C83A4"/>
                </a:solidFill>
                <a:latin typeface="微软雅黑" pitchFamily="34" charset="-122"/>
                <a:ea typeface="微软雅黑" pitchFamily="34" charset="-122"/>
              </a:rPr>
              <a:t>情</a:t>
            </a:r>
            <a:r>
              <a:rPr lang="en-US" altLang="zh-CN" sz="3600" b="1">
                <a:solidFill>
                  <a:srgbClr val="5C83A4"/>
                </a:solidFill>
                <a:latin typeface="微软雅黑" pitchFamily="34" charset="-122"/>
                <a:ea typeface="微软雅黑" pitchFamily="34" charset="-122"/>
              </a:rPr>
              <a:t>、</a:t>
            </a:r>
            <a:r>
              <a:rPr lang="zh-CN" altLang="en-US" sz="3600" b="1">
                <a:solidFill>
                  <a:srgbClr val="5C83A4"/>
                </a:solidFill>
                <a:latin typeface="微软雅黑" pitchFamily="34" charset="-122"/>
                <a:ea typeface="微软雅黑" pitchFamily="34" charset="-122"/>
              </a:rPr>
              <a:t>意</a:t>
            </a:r>
            <a:r>
              <a:rPr lang="en-US" altLang="zh-CN" sz="3600" b="1">
                <a:solidFill>
                  <a:srgbClr val="5C83A4"/>
                </a:solidFill>
                <a:latin typeface="微软雅黑" pitchFamily="34" charset="-122"/>
                <a:ea typeface="微软雅黑" pitchFamily="34" charset="-122"/>
              </a:rPr>
              <a:t>、</a:t>
            </a:r>
            <a:r>
              <a:rPr lang="zh-CN" altLang="en-US" sz="3600" b="1">
                <a:solidFill>
                  <a:srgbClr val="5C83A4"/>
                </a:solidFill>
                <a:latin typeface="微软雅黑" pitchFamily="34" charset="-122"/>
                <a:ea typeface="微软雅黑" pitchFamily="34" charset="-122"/>
              </a:rPr>
              <a:t>行</a:t>
            </a:r>
            <a:endParaRPr lang="zh-CN" altLang="en-US" sz="3600" b="1">
              <a:solidFill>
                <a:srgbClr val="5C83A4"/>
              </a:solidFill>
              <a:latin typeface="微软雅黑" pitchFamily="34" charset="-122"/>
              <a:ea typeface="微软雅黑" pitchFamily="34" charset="-122"/>
            </a:endParaRPr>
          </a:p>
        </p:txBody>
      </p:sp>
      <p:sp>
        <p:nvSpPr>
          <p:cNvPr id="6" name="任意多边形: 形状 24"/>
          <p:cNvSpPr/>
          <p:nvPr>
            <p:custDataLst>
              <p:tags r:id="rId13"/>
            </p:custDataLst>
          </p:nvPr>
        </p:nvSpPr>
        <p:spPr>
          <a:xfrm rot="19800000">
            <a:off x="3825875" y="2958465"/>
            <a:ext cx="6495415" cy="1737360"/>
          </a:xfrm>
          <a:custGeom>
            <a:avLst/>
            <a:gdLst>
              <a:gd name="connsiteX0" fmla="*/ 10980011 w 11023878"/>
              <a:gd name="connsiteY0" fmla="*/ 409 h 3040322"/>
              <a:gd name="connsiteX1" fmla="*/ 11015549 w 11023878"/>
              <a:gd name="connsiteY1" fmla="*/ 14034 h 3040322"/>
              <a:gd name="connsiteX2" fmla="*/ 11021572 w 11023878"/>
              <a:gd name="connsiteY2" fmla="*/ 51588 h 3040322"/>
              <a:gd name="connsiteX3" fmla="*/ 10742872 w 11023878"/>
              <a:gd name="connsiteY3" fmla="*/ 784071 h 3040322"/>
              <a:gd name="connsiteX4" fmla="*/ 10713284 w 11023878"/>
              <a:gd name="connsiteY4" fmla="*/ 808170 h 3040322"/>
              <a:gd name="connsiteX5" fmla="*/ 10677664 w 11023878"/>
              <a:gd name="connsiteY5" fmla="*/ 794557 h 3040322"/>
              <a:gd name="connsiteX6" fmla="*/ 10520882 w 11023878"/>
              <a:gd name="connsiteY6" fmla="*/ 601330 h 3040322"/>
              <a:gd name="connsiteX7" fmla="*/ 10519106 w 11023878"/>
              <a:gd name="connsiteY7" fmla="*/ 599140 h 3040322"/>
              <a:gd name="connsiteX8" fmla="*/ 10492003 w 11023878"/>
              <a:gd name="connsiteY8" fmla="*/ 621554 h 3040322"/>
              <a:gd name="connsiteX9" fmla="*/ 0 w 11023878"/>
              <a:gd name="connsiteY9" fmla="*/ 3037686 h 3040322"/>
              <a:gd name="connsiteX10" fmla="*/ 10052871 w 11023878"/>
              <a:gd name="connsiteY10" fmla="*/ 581500 h 3040322"/>
              <a:gd name="connsiteX11" fmla="*/ 10341727 w 11023878"/>
              <a:gd name="connsiteY11" fmla="*/ 380527 h 3040322"/>
              <a:gd name="connsiteX12" fmla="*/ 10338939 w 11023878"/>
              <a:gd name="connsiteY12" fmla="*/ 377091 h 3040322"/>
              <a:gd name="connsiteX13" fmla="*/ 10182159 w 11023878"/>
              <a:gd name="connsiteY13" fmla="*/ 183862 h 3040322"/>
              <a:gd name="connsiteX14" fmla="*/ 10176176 w 11023878"/>
              <a:gd name="connsiteY14" fmla="*/ 146199 h 3040322"/>
              <a:gd name="connsiteX15" fmla="*/ 10205823 w 11023878"/>
              <a:gd name="connsiteY15" fmla="*/ 122217 h 3040322"/>
              <a:gd name="connsiteX16" fmla="*/ 10980011 w 11023878"/>
              <a:gd name="connsiteY16" fmla="*/ 409 h 304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23878" h="3040322">
                <a:moveTo>
                  <a:pt x="10980011" y="409"/>
                </a:moveTo>
                <a:cubicBezTo>
                  <a:pt x="10992828" y="-1607"/>
                  <a:pt x="11007374" y="3958"/>
                  <a:pt x="11015549" y="14034"/>
                </a:cubicBezTo>
                <a:cubicBezTo>
                  <a:pt x="11023724" y="24110"/>
                  <a:pt x="11026186" y="39461"/>
                  <a:pt x="11021572" y="51588"/>
                </a:cubicBezTo>
                <a:cubicBezTo>
                  <a:pt x="11021571" y="51588"/>
                  <a:pt x="10742871" y="784071"/>
                  <a:pt x="10742872" y="784071"/>
                </a:cubicBezTo>
                <a:cubicBezTo>
                  <a:pt x="10738246" y="796226"/>
                  <a:pt x="10726124" y="806111"/>
                  <a:pt x="10713284" y="808170"/>
                </a:cubicBezTo>
                <a:cubicBezTo>
                  <a:pt x="10700441" y="810231"/>
                  <a:pt x="10685857" y="804657"/>
                  <a:pt x="10677664" y="794557"/>
                </a:cubicBezTo>
                <a:cubicBezTo>
                  <a:pt x="10677664" y="794558"/>
                  <a:pt x="10607983" y="708679"/>
                  <a:pt x="10520882" y="601330"/>
                </a:cubicBezTo>
                <a:lnTo>
                  <a:pt x="10519106" y="599140"/>
                </a:lnTo>
                <a:lnTo>
                  <a:pt x="10492003" y="621554"/>
                </a:lnTo>
                <a:cubicBezTo>
                  <a:pt x="10002521" y="1017481"/>
                  <a:pt x="7058795" y="3124999"/>
                  <a:pt x="0" y="3037686"/>
                </a:cubicBezTo>
                <a:cubicBezTo>
                  <a:pt x="0" y="3037686"/>
                  <a:pt x="6408327" y="2976870"/>
                  <a:pt x="10052871" y="581500"/>
                </a:cubicBezTo>
                <a:lnTo>
                  <a:pt x="10341727" y="380527"/>
                </a:lnTo>
                <a:lnTo>
                  <a:pt x="10338939" y="377091"/>
                </a:lnTo>
                <a:cubicBezTo>
                  <a:pt x="10251839" y="269742"/>
                  <a:pt x="10182159" y="183862"/>
                  <a:pt x="10182159" y="183862"/>
                </a:cubicBezTo>
                <a:cubicBezTo>
                  <a:pt x="10173964" y="173764"/>
                  <a:pt x="10171515" y="158340"/>
                  <a:pt x="10176176" y="146199"/>
                </a:cubicBezTo>
                <a:cubicBezTo>
                  <a:pt x="10180837" y="134057"/>
                  <a:pt x="10192976" y="124238"/>
                  <a:pt x="10205823" y="122217"/>
                </a:cubicBezTo>
                <a:cubicBezTo>
                  <a:pt x="10205823" y="122217"/>
                  <a:pt x="10980011" y="409"/>
                  <a:pt x="10980011" y="409"/>
                </a:cubicBezTo>
                <a:close/>
              </a:path>
            </a:pathLst>
          </a:custGeom>
          <a:solidFill>
            <a:srgbClr val="5C83A4"/>
          </a:solidFill>
        </p:spPr>
        <p:style>
          <a:lnRef idx="0">
            <a:srgbClr val="FFFFFF"/>
          </a:lnRef>
          <a:fillRef idx="2">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lt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300" y="547370"/>
            <a:ext cx="3331845" cy="36576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三、</a:t>
            </a:r>
            <a:r>
              <a:rPr lang="en-US" altLang="zh-CN" b="1" dirty="0">
                <a:solidFill>
                  <a:schemeClr val="bg1"/>
                </a:solidFill>
                <a:latin typeface="微软雅黑" pitchFamily="34" charset="-122"/>
                <a:ea typeface="微软雅黑" pitchFamily="34" charset="-122"/>
                <a:cs typeface="微软雅黑" pitchFamily="34" charset="-122"/>
              </a:rPr>
              <a:t>多元反馈下的课程优化</a:t>
            </a:r>
            <a:endParaRPr lang="en-US" altLang="zh-CN" b="1" dirty="0">
              <a:solidFill>
                <a:schemeClr val="bg1"/>
              </a:solidFill>
              <a:latin typeface="微软雅黑" pitchFamily="34" charset="-122"/>
              <a:ea typeface="微软雅黑" pitchFamily="34" charset="-122"/>
              <a:cs typeface="微软雅黑" pitchFamily="34" charset="-122"/>
            </a:endParaRPr>
          </a:p>
        </p:txBody>
      </p:sp>
      <p:graphicFrame>
        <p:nvGraphicFramePr>
          <p:cNvPr id="56" name="表格 55"/>
          <p:cNvGraphicFramePr/>
          <p:nvPr>
            <p:custDataLst>
              <p:tags r:id="rId1"/>
            </p:custDataLst>
          </p:nvPr>
        </p:nvGraphicFramePr>
        <p:xfrm>
          <a:off x="464185" y="1296670"/>
          <a:ext cx="11232515" cy="4508500"/>
        </p:xfrm>
        <a:graphic>
          <a:graphicData uri="http://schemas.openxmlformats.org/drawingml/2006/table">
            <a:tbl>
              <a:tblPr firstRow="1" lastCol="1">
                <a:tableStyleId>{35758FB7-9AC5-4552-8A53-C91805E547FA}</a:tableStyleId>
              </a:tblPr>
              <a:tblGrid>
                <a:gridCol w="755650"/>
                <a:gridCol w="1856105"/>
                <a:gridCol w="2103120"/>
                <a:gridCol w="1001395"/>
                <a:gridCol w="3551555"/>
                <a:gridCol w="683260"/>
                <a:gridCol w="642620"/>
                <a:gridCol w="638810"/>
              </a:tblGrid>
              <a:tr h="534035">
                <a:tc gridSpan="2">
                  <a:txBody>
                    <a:bodyPr/>
                    <a:p>
                      <a:pPr marL="0" indent="0" algn="ctr">
                        <a:lnSpc>
                          <a:spcPct val="120000"/>
                        </a:lnSpc>
                        <a:spcBef>
                          <a:spcPct val="0"/>
                        </a:spcBef>
                        <a:spcAft>
                          <a:spcPct val="0"/>
                        </a:spcAft>
                      </a:pPr>
                      <a:r>
                        <a:rPr lang="zh-CN" sz="1800">
                          <a:latin typeface="微软雅黑" pitchFamily="34" charset="-122"/>
                          <a:ea typeface="微软雅黑" pitchFamily="34" charset="-122"/>
                        </a:rPr>
                        <a:t>评价环节</a:t>
                      </a:r>
                      <a:endParaRPr lang="zh-CN" sz="1800">
                        <a:latin typeface="微软雅黑" pitchFamily="34" charset="-122"/>
                        <a:ea typeface="微软雅黑" pitchFamily="34" charset="-122"/>
                      </a:endParaRPr>
                    </a:p>
                  </a:txBody>
                  <a:tcPr marL="68580" marR="68580" marT="0" marB="0" anchor="ctr"/>
                </a:tc>
                <a:tc hMerge="1">
                  <a:tcPr marL="68580" marR="68580" marT="0" marB="0" anchor="ctr"/>
                </a:tc>
                <a:tc gridSpan="3">
                  <a:txBody>
                    <a:bodyPr/>
                    <a:p>
                      <a:pPr marL="0" indent="0" algn="ctr">
                        <a:lnSpc>
                          <a:spcPct val="120000"/>
                        </a:lnSpc>
                        <a:spcBef>
                          <a:spcPct val="0"/>
                        </a:spcBef>
                        <a:spcAft>
                          <a:spcPct val="0"/>
                        </a:spcAft>
                      </a:pPr>
                      <a:r>
                        <a:rPr lang="zh-CN" sz="1800">
                          <a:latin typeface="微软雅黑" pitchFamily="34" charset="-122"/>
                          <a:ea typeface="微软雅黑" pitchFamily="34" charset="-122"/>
                        </a:rPr>
                        <a:t>评价内容</a:t>
                      </a:r>
                      <a:endParaRPr lang="zh-CN" sz="1800">
                        <a:latin typeface="微软雅黑" pitchFamily="34" charset="-122"/>
                        <a:ea typeface="微软雅黑" pitchFamily="34" charset="-122"/>
                      </a:endParaRPr>
                    </a:p>
                  </a:txBody>
                  <a:tcPr marL="68580" marR="68580" marT="0" marB="0" anchor="ctr" anchorCtr="0"/>
                </a:tc>
                <a:tc hMerge="1">
                  <a:tcPr/>
                </a:tc>
                <a:tc hMerge="1">
                  <a:tcPr/>
                </a:tc>
                <a:tc>
                  <a:txBody>
                    <a:bodyPr/>
                    <a:p>
                      <a:pPr marL="0" indent="0" algn="ctr">
                        <a:lnSpc>
                          <a:spcPct val="120000"/>
                        </a:lnSpc>
                        <a:spcBef>
                          <a:spcPct val="0"/>
                        </a:spcBef>
                        <a:spcAft>
                          <a:spcPct val="0"/>
                        </a:spcAft>
                      </a:pPr>
                      <a:r>
                        <a:rPr lang="zh-CN" sz="1800">
                          <a:latin typeface="微软雅黑" pitchFamily="34" charset="-122"/>
                          <a:ea typeface="微软雅黑" pitchFamily="34" charset="-122"/>
                        </a:rPr>
                        <a:t>自评</a:t>
                      </a:r>
                      <a:endParaRPr lang="zh-CN" sz="1800">
                        <a:latin typeface="微软雅黑" pitchFamily="34" charset="-122"/>
                        <a:ea typeface="微软雅黑" pitchFamily="34" charset="-122"/>
                      </a:endParaRPr>
                    </a:p>
                  </a:txBody>
                  <a:tcPr marL="68580" marR="68580" marT="0" marB="0" anchor="ctr"/>
                </a:tc>
                <a:tc>
                  <a:txBody>
                    <a:bodyPr/>
                    <a:p>
                      <a:pPr marL="0" indent="0" algn="ctr">
                        <a:lnSpc>
                          <a:spcPct val="120000"/>
                        </a:lnSpc>
                        <a:spcBef>
                          <a:spcPct val="0"/>
                        </a:spcBef>
                        <a:spcAft>
                          <a:spcPct val="0"/>
                        </a:spcAft>
                      </a:pPr>
                      <a:r>
                        <a:rPr lang="zh-CN" sz="1800">
                          <a:latin typeface="微软雅黑" pitchFamily="34" charset="-122"/>
                          <a:ea typeface="微软雅黑" pitchFamily="34" charset="-122"/>
                        </a:rPr>
                        <a:t>组评</a:t>
                      </a:r>
                      <a:endParaRPr lang="zh-CN" sz="1800">
                        <a:latin typeface="微软雅黑" pitchFamily="34" charset="-122"/>
                        <a:ea typeface="微软雅黑" pitchFamily="34" charset="-122"/>
                      </a:endParaRPr>
                    </a:p>
                  </a:txBody>
                  <a:tcPr marL="68580" marR="68580" marT="0" marB="0" anchor="ctr"/>
                </a:tc>
                <a:tc>
                  <a:txBody>
                    <a:bodyPr/>
                    <a:p>
                      <a:pPr marL="0" indent="0" algn="ctr">
                        <a:lnSpc>
                          <a:spcPct val="120000"/>
                        </a:lnSpc>
                        <a:spcBef>
                          <a:spcPct val="0"/>
                        </a:spcBef>
                        <a:spcAft>
                          <a:spcPct val="0"/>
                        </a:spcAft>
                      </a:pPr>
                      <a:r>
                        <a:rPr lang="zh-CN" sz="1800">
                          <a:latin typeface="微软雅黑" pitchFamily="34" charset="-122"/>
                          <a:ea typeface="微软雅黑" pitchFamily="34" charset="-122"/>
                        </a:rPr>
                        <a:t>师评</a:t>
                      </a:r>
                      <a:endParaRPr lang="zh-CN" sz="1800">
                        <a:latin typeface="微软雅黑" pitchFamily="34" charset="-122"/>
                        <a:ea typeface="微软雅黑" pitchFamily="34" charset="-122"/>
                      </a:endParaRPr>
                    </a:p>
                  </a:txBody>
                  <a:tcPr marL="68580" marR="68580" marT="0" marB="0" anchor="ctr"/>
                </a:tc>
              </a:tr>
              <a:tr h="292100">
                <a:tc rowSpan="2" gridSpan="2">
                  <a:txBody>
                    <a:bodyPr/>
                    <a:p>
                      <a:pPr marL="0" indent="0" algn="ctr">
                        <a:lnSpc>
                          <a:spcPct val="120000"/>
                        </a:lnSpc>
                        <a:spcBef>
                          <a:spcPct val="0"/>
                        </a:spcBef>
                        <a:spcAft>
                          <a:spcPct val="0"/>
                        </a:spcAft>
                      </a:pPr>
                      <a:r>
                        <a:rPr lang="zh-CN" sz="1800" b="1">
                          <a:latin typeface="微软雅黑" pitchFamily="34" charset="-122"/>
                          <a:ea typeface="微软雅黑" pitchFamily="34" charset="-122"/>
                        </a:rPr>
                        <a:t>课堂参与</a:t>
                      </a:r>
                      <a:endParaRPr lang="zh-CN" sz="1800" b="1">
                        <a:latin typeface="微软雅黑" pitchFamily="34" charset="-122"/>
                        <a:ea typeface="微软雅黑" pitchFamily="34" charset="-122"/>
                      </a:endParaRPr>
                    </a:p>
                  </a:txBody>
                  <a:tcPr marL="68580" marR="68580" marT="0" marB="0" anchor="ctr">
                    <a:solidFill>
                      <a:schemeClr val="accent5">
                        <a:lumMod val="20000"/>
                        <a:lumOff val="80000"/>
                      </a:schemeClr>
                    </a:solidFill>
                  </a:tcPr>
                </a:tc>
                <a:tc rowSpan="2" hMerge="1">
                  <a:tcPr marL="68580" marR="68580" marT="0" marB="0" anchor="ctr"/>
                </a:tc>
                <a:tc gridSpan="3">
                  <a:txBody>
                    <a:bodyPr/>
                    <a:p>
                      <a:pPr marL="0" indent="0" algn="l">
                        <a:lnSpc>
                          <a:spcPct val="120000"/>
                        </a:lnSpc>
                        <a:spcBef>
                          <a:spcPct val="0"/>
                        </a:spcBef>
                        <a:spcAft>
                          <a:spcPct val="0"/>
                        </a:spcAft>
                      </a:pPr>
                      <a:r>
                        <a:rPr lang="zh-CN" sz="1600">
                          <a:latin typeface="微软雅黑" pitchFamily="34" charset="-122"/>
                          <a:ea typeface="微软雅黑" pitchFamily="34" charset="-122"/>
                        </a:rPr>
                        <a:t>主动思考探究，积极回答问题</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hMerge="1">
                  <a:tcPr/>
                </a:tc>
                <a:tc hMerge="1">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r>
              <a:tr h="292100">
                <a:tc vMerge="1" gridSpan="2">
                  <a:tcPr/>
                </a:tc>
                <a:tc vMerge="1" hMerge="1">
                  <a:tcPr/>
                </a:tc>
                <a:tc gridSpan="3">
                  <a:txBody>
                    <a:bodyPr/>
                    <a:p>
                      <a:pPr marL="0" indent="0" algn="l">
                        <a:lnSpc>
                          <a:spcPct val="120000"/>
                        </a:lnSpc>
                        <a:spcBef>
                          <a:spcPct val="0"/>
                        </a:spcBef>
                        <a:spcAft>
                          <a:spcPct val="0"/>
                        </a:spcAft>
                      </a:pPr>
                      <a:r>
                        <a:rPr lang="zh-CN" sz="1600">
                          <a:latin typeface="微软雅黑" pitchFamily="34" charset="-122"/>
                          <a:ea typeface="微软雅黑" pitchFamily="34" charset="-122"/>
                        </a:rPr>
                        <a:t>组内分工合理，小组高效合作，组员积极主动</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hMerge="1">
                  <a:tcPr/>
                </a:tc>
                <a:tc hMerge="1">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r>
              <a:tr h="384175">
                <a:tc rowSpan="8">
                  <a:txBody>
                    <a:bodyPr/>
                    <a:p>
                      <a:pPr marL="0" indent="0" algn="ctr">
                        <a:lnSpc>
                          <a:spcPct val="120000"/>
                        </a:lnSpc>
                        <a:spcBef>
                          <a:spcPct val="0"/>
                        </a:spcBef>
                        <a:spcAft>
                          <a:spcPct val="0"/>
                        </a:spcAft>
                      </a:pPr>
                      <a:r>
                        <a:rPr lang="zh-CN" sz="1800" b="1">
                          <a:latin typeface="微软雅黑" pitchFamily="34" charset="-122"/>
                          <a:ea typeface="微软雅黑" pitchFamily="34" charset="-122"/>
                        </a:rPr>
                        <a:t>实践</a:t>
                      </a:r>
                      <a:endParaRPr lang="zh-CN" sz="1800" b="1">
                        <a:latin typeface="微软雅黑" pitchFamily="34" charset="-122"/>
                        <a:ea typeface="微软雅黑" pitchFamily="34" charset="-122"/>
                      </a:endParaRPr>
                    </a:p>
                    <a:p>
                      <a:pPr marL="0" indent="0" algn="ctr">
                        <a:lnSpc>
                          <a:spcPct val="120000"/>
                        </a:lnSpc>
                        <a:spcBef>
                          <a:spcPct val="0"/>
                        </a:spcBef>
                        <a:spcAft>
                          <a:spcPct val="0"/>
                        </a:spcAft>
                      </a:pPr>
                      <a:r>
                        <a:rPr lang="zh-CN" sz="1800" b="1">
                          <a:latin typeface="微软雅黑" pitchFamily="34" charset="-122"/>
                          <a:ea typeface="微软雅黑" pitchFamily="34" charset="-122"/>
                        </a:rPr>
                        <a:t>能力</a:t>
                      </a:r>
                      <a:endParaRPr lang="zh-CN" sz="1800" b="1">
                        <a:latin typeface="微软雅黑" pitchFamily="34" charset="-122"/>
                        <a:ea typeface="微软雅黑" pitchFamily="34" charset="-122"/>
                      </a:endParaRPr>
                    </a:p>
                  </a:txBody>
                  <a:tcPr marL="68580" marR="68580" marT="0" marB="0" anchor="ctr">
                    <a:solidFill>
                      <a:schemeClr val="accent5">
                        <a:lumMod val="20000"/>
                        <a:lumOff val="80000"/>
                      </a:schemeClr>
                    </a:solidFill>
                  </a:tcPr>
                </a:tc>
                <a:tc rowSpan="2">
                  <a:txBody>
                    <a:bodyPr/>
                    <a:p>
                      <a:pPr marL="0" indent="0" algn="ctr">
                        <a:lnSpc>
                          <a:spcPct val="120000"/>
                        </a:lnSpc>
                        <a:spcBef>
                          <a:spcPct val="0"/>
                        </a:spcBef>
                        <a:spcAft>
                          <a:spcPct val="0"/>
                        </a:spcAft>
                        <a:buNone/>
                      </a:pPr>
                      <a:r>
                        <a:rPr lang="zh-CN" sz="1800" b="1">
                          <a:latin typeface="微软雅黑" pitchFamily="34" charset="-122"/>
                          <a:ea typeface="微软雅黑" pitchFamily="34" charset="-122"/>
                        </a:rPr>
                        <a:t>制作并展示合肥改革开放档案袋</a:t>
                      </a:r>
                      <a:endParaRPr lang="zh-CN" altLang="en-US" sz="1800" b="1">
                        <a:latin typeface="微软雅黑" pitchFamily="34" charset="-122"/>
                        <a:ea typeface="微软雅黑" pitchFamily="34" charset="-122"/>
                      </a:endParaRPr>
                    </a:p>
                  </a:txBody>
                  <a:tcPr marL="68580" marR="68580" marT="0" marB="0" anchor="ctr">
                    <a:solidFill>
                      <a:schemeClr val="accent5">
                        <a:lumMod val="20000"/>
                        <a:lumOff val="80000"/>
                      </a:schemeClr>
                    </a:solidFill>
                  </a:tcPr>
                </a:tc>
                <a:tc>
                  <a:txBody>
                    <a:bodyPr/>
                    <a:p>
                      <a:pPr marL="0" indent="0" algn="ctr">
                        <a:lnSpc>
                          <a:spcPct val="120000"/>
                        </a:lnSpc>
                        <a:spcBef>
                          <a:spcPct val="0"/>
                        </a:spcBef>
                        <a:spcAft>
                          <a:spcPct val="0"/>
                        </a:spcAft>
                      </a:pPr>
                      <a:r>
                        <a:rPr lang="zh-CN" sz="1600">
                          <a:latin typeface="微软雅黑" pitchFamily="34" charset="-122"/>
                          <a:ea typeface="微软雅黑" pitchFamily="34" charset="-122"/>
                        </a:rPr>
                        <a:t>档案袋制作</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gridSpan="2">
                  <a:txBody>
                    <a:bodyPr/>
                    <a:p>
                      <a:pPr marL="0" indent="0" algn="l">
                        <a:lnSpc>
                          <a:spcPct val="120000"/>
                        </a:lnSpc>
                        <a:spcBef>
                          <a:spcPct val="0"/>
                        </a:spcBef>
                        <a:spcAft>
                          <a:spcPct val="0"/>
                        </a:spcAft>
                      </a:pPr>
                      <a:r>
                        <a:rPr lang="zh-CN" sz="1600">
                          <a:latin typeface="微软雅黑" pitchFamily="34" charset="-122"/>
                          <a:ea typeface="微软雅黑" pitchFamily="34" charset="-122"/>
                        </a:rPr>
                        <a:t>资料来源权威，按照时间线和领域合理有序分类</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hMerge="1">
                  <a:tcPr marL="68580" marR="68580" marT="0" marB="0" anchor="ctr" anchorCtr="0"/>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r>
              <a:tr h="353060">
                <a:tc vMerge="1">
                  <a:tcPr/>
                </a:tc>
                <a:tc vMerge="1">
                  <a:tcPr/>
                </a:tc>
                <a:tc>
                  <a:txBody>
                    <a:bodyPr/>
                    <a:p>
                      <a:pPr marL="0" indent="0" algn="ctr">
                        <a:lnSpc>
                          <a:spcPct val="120000"/>
                        </a:lnSpc>
                        <a:spcBef>
                          <a:spcPct val="0"/>
                        </a:spcBef>
                        <a:spcAft>
                          <a:spcPct val="0"/>
                        </a:spcAft>
                      </a:pPr>
                      <a:r>
                        <a:rPr lang="zh-CN" sz="1600">
                          <a:latin typeface="微软雅黑" pitchFamily="34" charset="-122"/>
                          <a:ea typeface="微软雅黑" pitchFamily="34" charset="-122"/>
                        </a:rPr>
                        <a:t>展示效果</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gridSpan="2">
                  <a:txBody>
                    <a:bodyPr/>
                    <a:p>
                      <a:pPr marL="0" indent="0" algn="l">
                        <a:lnSpc>
                          <a:spcPct val="120000"/>
                        </a:lnSpc>
                        <a:spcBef>
                          <a:spcPct val="0"/>
                        </a:spcBef>
                        <a:spcAft>
                          <a:spcPct val="0"/>
                        </a:spcAft>
                      </a:pPr>
                      <a:r>
                        <a:rPr lang="zh-CN" sz="1600">
                          <a:latin typeface="微软雅黑" pitchFamily="34" charset="-122"/>
                          <a:ea typeface="微软雅黑" pitchFamily="34" charset="-122"/>
                        </a:rPr>
                        <a:t>自信大方，表达流利</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hMerge="1">
                  <a:tcPr marL="68580" marR="68580" marT="0" marB="0" anchor="ctr" anchorCtr="0"/>
                </a:tc>
                <a:tc>
                  <a:txBody>
                    <a:bodyPr/>
                    <a:p>
                      <a:pPr marL="0" indent="0" algn="just">
                        <a:lnSpc>
                          <a:spcPct val="120000"/>
                        </a:lnSpc>
                        <a:spcBef>
                          <a:spcPct val="0"/>
                        </a:spcBef>
                        <a:spcAft>
                          <a:spcPct val="0"/>
                        </a:spcAft>
                      </a:pP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r>
              <a:tr h="339725">
                <a:tc vMerge="1">
                  <a:tcPr marL="68580" marR="68580" marT="0" marB="0" anchor="ctr"/>
                </a:tc>
                <a:tc rowSpan="2">
                  <a:txBody>
                    <a:bodyPr/>
                    <a:p>
                      <a:pPr marL="0" indent="0" algn="ctr">
                        <a:lnSpc>
                          <a:spcPct val="120000"/>
                        </a:lnSpc>
                        <a:spcBef>
                          <a:spcPct val="0"/>
                        </a:spcBef>
                        <a:spcAft>
                          <a:spcPct val="0"/>
                        </a:spcAft>
                      </a:pPr>
                      <a:r>
                        <a:rPr lang="zh-CN" sz="1800" b="1">
                          <a:latin typeface="微软雅黑" pitchFamily="34" charset="-122"/>
                          <a:ea typeface="微软雅黑" pitchFamily="34" charset="-122"/>
                        </a:rPr>
                        <a:t>设计与展示</a:t>
                      </a:r>
                      <a:endParaRPr lang="zh-CN" sz="1800" b="1">
                        <a:latin typeface="微软雅黑" pitchFamily="34" charset="-122"/>
                        <a:ea typeface="微软雅黑" pitchFamily="34" charset="-122"/>
                      </a:endParaRPr>
                    </a:p>
                    <a:p>
                      <a:pPr marL="0" indent="0" algn="ctr">
                        <a:lnSpc>
                          <a:spcPct val="120000"/>
                        </a:lnSpc>
                        <a:spcBef>
                          <a:spcPct val="0"/>
                        </a:spcBef>
                        <a:spcAft>
                          <a:spcPct val="0"/>
                        </a:spcAft>
                      </a:pPr>
                      <a:r>
                        <a:rPr lang="zh-CN" sz="1800" b="1">
                          <a:latin typeface="微软雅黑" pitchFamily="34" charset="-122"/>
                          <a:ea typeface="微软雅黑" pitchFamily="34" charset="-122"/>
                        </a:rPr>
                        <a:t>合肥城市名片</a:t>
                      </a:r>
                      <a:endParaRPr lang="zh-CN" altLang="en-US" sz="1800" b="1">
                        <a:latin typeface="微软雅黑" pitchFamily="34" charset="-122"/>
                        <a:ea typeface="微软雅黑" pitchFamily="34" charset="-122"/>
                      </a:endParaRPr>
                    </a:p>
                  </a:txBody>
                  <a:tcPr marL="68580" marR="68580" marT="0" marB="0" anchor="ctr">
                    <a:solidFill>
                      <a:schemeClr val="accent5">
                        <a:lumMod val="20000"/>
                        <a:lumOff val="80000"/>
                      </a:schemeClr>
                    </a:solidFill>
                  </a:tcPr>
                </a:tc>
                <a:tc>
                  <a:txBody>
                    <a:bodyPr/>
                    <a:p>
                      <a:pPr marL="0" indent="0" algn="ctr">
                        <a:lnSpc>
                          <a:spcPct val="120000"/>
                        </a:lnSpc>
                        <a:spcBef>
                          <a:spcPct val="0"/>
                        </a:spcBef>
                        <a:spcAft>
                          <a:spcPct val="0"/>
                        </a:spcAft>
                      </a:pPr>
                      <a:r>
                        <a:rPr lang="zh-CN" sz="1600">
                          <a:latin typeface="微软雅黑" pitchFamily="34" charset="-122"/>
                          <a:ea typeface="微软雅黑" pitchFamily="34" charset="-122"/>
                        </a:rPr>
                        <a:t>内容质量</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gridSpan="2">
                  <a:txBody>
                    <a:bodyPr/>
                    <a:p>
                      <a:pPr marL="0" indent="0" algn="l">
                        <a:lnSpc>
                          <a:spcPct val="120000"/>
                        </a:lnSpc>
                        <a:spcBef>
                          <a:spcPct val="0"/>
                        </a:spcBef>
                        <a:spcAft>
                          <a:spcPct val="0"/>
                        </a:spcAft>
                      </a:pPr>
                      <a:r>
                        <a:rPr lang="zh-CN" altLang="zh-CN" sz="1600">
                          <a:latin typeface="微软雅黑" pitchFamily="34" charset="-122"/>
                          <a:ea typeface="微软雅黑" pitchFamily="34" charset="-122"/>
                        </a:rPr>
                        <a:t>排版美观，图文并茂，具有创意性</a:t>
                      </a:r>
                      <a:endParaRPr lang="zh-CN" alt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hMerge="1">
                  <a:tcPr marL="68580" marR="68580" marT="0" marB="0" anchor="ctr" anchorCtr="0"/>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r>
              <a:tr h="349885">
                <a:tc vMerge="1">
                  <a:tcPr/>
                </a:tc>
                <a:tc vMerge="1">
                  <a:tcPr/>
                </a:tc>
                <a:tc>
                  <a:txBody>
                    <a:bodyPr/>
                    <a:p>
                      <a:pPr marL="0" indent="0" algn="ctr">
                        <a:lnSpc>
                          <a:spcPct val="120000"/>
                        </a:lnSpc>
                        <a:spcBef>
                          <a:spcPct val="0"/>
                        </a:spcBef>
                        <a:spcAft>
                          <a:spcPct val="0"/>
                        </a:spcAft>
                      </a:pPr>
                      <a:r>
                        <a:rPr lang="zh-CN" sz="1600">
                          <a:latin typeface="微软雅黑" pitchFamily="34" charset="-122"/>
                          <a:ea typeface="微软雅黑" pitchFamily="34" charset="-122"/>
                        </a:rPr>
                        <a:t>展示效果</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gridSpan="2">
                  <a:txBody>
                    <a:bodyPr/>
                    <a:p>
                      <a:pPr marL="0" indent="0" algn="l">
                        <a:lnSpc>
                          <a:spcPct val="120000"/>
                        </a:lnSpc>
                        <a:spcBef>
                          <a:spcPct val="0"/>
                        </a:spcBef>
                        <a:spcAft>
                          <a:spcPct val="0"/>
                        </a:spcAft>
                      </a:pPr>
                      <a:r>
                        <a:rPr lang="zh-CN" altLang="en-US" sz="1600">
                          <a:latin typeface="微软雅黑" pitchFamily="34" charset="-122"/>
                          <a:ea typeface="微软雅黑" pitchFamily="34" charset="-122"/>
                        </a:rPr>
                        <a:t>自信大方，表达流利</a:t>
                      </a:r>
                      <a:endParaRPr lang="zh-CN" altLang="en-US"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hMerge="1">
                  <a:tcPr marL="68580" marR="68580" marT="0" marB="0" anchor="ctr" anchorCtr="0"/>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r>
              <a:tr h="353695">
                <a:tc vMerge="1">
                  <a:tcPr marL="68580" marR="68580" marT="0" marB="0" anchor="ctr"/>
                </a:tc>
                <a:tc rowSpan="2">
                  <a:txBody>
                    <a:bodyPr/>
                    <a:p>
                      <a:pPr marL="0" indent="0" algn="ctr">
                        <a:lnSpc>
                          <a:spcPct val="120000"/>
                        </a:lnSpc>
                        <a:spcBef>
                          <a:spcPct val="0"/>
                        </a:spcBef>
                        <a:spcAft>
                          <a:spcPct val="0"/>
                        </a:spcAft>
                        <a:buNone/>
                      </a:pPr>
                      <a:r>
                        <a:rPr lang="zh-CN" sz="1800" b="1">
                          <a:latin typeface="微软雅黑" pitchFamily="34" charset="-122"/>
                          <a:ea typeface="微软雅黑" pitchFamily="34" charset="-122"/>
                        </a:rPr>
                        <a:t>模拟新闻发布会</a:t>
                      </a:r>
                      <a:endParaRPr lang="zh-CN" altLang="en-US" sz="1800" b="1">
                        <a:latin typeface="微软雅黑" pitchFamily="34" charset="-122"/>
                        <a:ea typeface="微软雅黑" pitchFamily="34" charset="-122"/>
                      </a:endParaRPr>
                    </a:p>
                  </a:txBody>
                  <a:tcPr marL="68580" marR="68580" marT="0" marB="0" anchor="ctr">
                    <a:solidFill>
                      <a:schemeClr val="accent5">
                        <a:lumMod val="20000"/>
                        <a:lumOff val="80000"/>
                      </a:schemeClr>
                    </a:solidFill>
                  </a:tcPr>
                </a:tc>
                <a:tc rowSpan="2">
                  <a:txBody>
                    <a:bodyPr/>
                    <a:p>
                      <a:pPr marL="0" indent="0" algn="ctr">
                        <a:lnSpc>
                          <a:spcPct val="120000"/>
                        </a:lnSpc>
                        <a:spcBef>
                          <a:spcPct val="0"/>
                        </a:spcBef>
                        <a:spcAft>
                          <a:spcPct val="0"/>
                        </a:spcAft>
                      </a:pPr>
                      <a:r>
                        <a:rPr lang="zh-CN" sz="1600">
                          <a:latin typeface="微软雅黑" pitchFamily="34" charset="-122"/>
                          <a:ea typeface="微软雅黑" pitchFamily="34" charset="-122"/>
                        </a:rPr>
                        <a:t>问答质量</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a:txBody>
                    <a:bodyPr/>
                    <a:p>
                      <a:pPr marL="0" indent="0" algn="ctr">
                        <a:lnSpc>
                          <a:spcPct val="120000"/>
                        </a:lnSpc>
                        <a:spcBef>
                          <a:spcPct val="0"/>
                        </a:spcBef>
                        <a:spcAft>
                          <a:spcPct val="0"/>
                        </a:spcAft>
                      </a:pPr>
                      <a:r>
                        <a:rPr lang="zh-CN" altLang="en-US" sz="1600">
                          <a:latin typeface="微软雅黑" pitchFamily="34" charset="-122"/>
                          <a:ea typeface="微软雅黑" pitchFamily="34" charset="-122"/>
                          <a:cs typeface="微软雅黑" pitchFamily="34" charset="-122"/>
                        </a:rPr>
                        <a:t>记者组</a:t>
                      </a:r>
                      <a:r>
                        <a:rPr lang="en-US" altLang="zh-CN" sz="1600">
                          <a:latin typeface="微软雅黑" pitchFamily="34" charset="-122"/>
                          <a:ea typeface="微软雅黑" pitchFamily="34" charset="-122"/>
                          <a:cs typeface="微软雅黑" pitchFamily="34" charset="-122"/>
                        </a:rPr>
                        <a:t>                               </a:t>
                      </a:r>
                      <a:endParaRPr lang="en-US" altLang="zh-CN" sz="1600">
                        <a:latin typeface="微软雅黑" pitchFamily="34" charset="-122"/>
                        <a:ea typeface="微软雅黑" pitchFamily="34" charset="-122"/>
                        <a:cs typeface="微软雅黑" pitchFamily="34" charset="-122"/>
                      </a:endParaRPr>
                    </a:p>
                  </a:txBody>
                  <a:tcPr marL="68580" marR="68580" marT="0" marB="0" anchor="ctr" anchorCtr="0">
                    <a:solidFill>
                      <a:schemeClr val="accent5">
                        <a:lumMod val="20000"/>
                        <a:lumOff val="80000"/>
                      </a:schemeClr>
                    </a:solidFill>
                  </a:tcPr>
                </a:tc>
                <a:tc>
                  <a:txBody>
                    <a:bodyPr/>
                    <a:p>
                      <a:pPr marL="0" indent="0" algn="l">
                        <a:lnSpc>
                          <a:spcPct val="120000"/>
                        </a:lnSpc>
                        <a:spcBef>
                          <a:spcPct val="0"/>
                        </a:spcBef>
                        <a:spcAft>
                          <a:spcPct val="0"/>
                        </a:spcAft>
                        <a:buNone/>
                      </a:pPr>
                      <a:r>
                        <a:rPr lang="en-US" altLang="zh-CN" sz="1600">
                          <a:latin typeface="微软雅黑" pitchFamily="34" charset="-122"/>
                          <a:ea typeface="微软雅黑" pitchFamily="34" charset="-122"/>
                          <a:cs typeface="微软雅黑" pitchFamily="34" charset="-122"/>
                        </a:rPr>
                        <a:t> </a:t>
                      </a:r>
                      <a:r>
                        <a:rPr lang="zh-CN" sz="1600">
                          <a:latin typeface="微软雅黑" pitchFamily="34" charset="-122"/>
                          <a:ea typeface="微软雅黑" pitchFamily="34" charset="-122"/>
                          <a:cs typeface="微软雅黑" pitchFamily="34" charset="-122"/>
                        </a:rPr>
                        <a:t>聚焦现实问题，具有批判性思维</a:t>
                      </a:r>
                      <a:endParaRPr lang="zh-CN" altLang="zh-CN" sz="1600">
                        <a:latin typeface="微软雅黑" pitchFamily="34" charset="-122"/>
                        <a:ea typeface="微软雅黑" pitchFamily="34" charset="-122"/>
                        <a:cs typeface="微软雅黑" pitchFamily="34" charset="-122"/>
                      </a:endParaRPr>
                    </a:p>
                  </a:txBody>
                  <a:tcPr marL="68580" marR="68580" marT="0" marB="0" anchor="ctr" anchorCtr="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r>
              <a:tr h="379095">
                <a:tc vMerge="1">
                  <a:tcPr marL="68580" marR="68580" marT="0" marB="0" anchor="ctr"/>
                </a:tc>
                <a:tc vMerge="1">
                  <a:tcPr marL="68580" marR="68580" marT="0" marB="0" anchor="ctr"/>
                </a:tc>
                <a:tc vMerge="1">
                  <a:tcPr marL="68580" marR="68580" marT="0" marB="0" anchor="ctr" anchorCtr="0"/>
                </a:tc>
                <a:tc>
                  <a:txBody>
                    <a:bodyPr/>
                    <a:p>
                      <a:pPr marL="0" indent="0" algn="ctr">
                        <a:lnSpc>
                          <a:spcPct val="120000"/>
                        </a:lnSpc>
                        <a:spcBef>
                          <a:spcPct val="0"/>
                        </a:spcBef>
                        <a:spcAft>
                          <a:spcPct val="0"/>
                        </a:spcAft>
                        <a:buNone/>
                      </a:pPr>
                      <a:r>
                        <a:rPr lang="zh-CN" altLang="en-US" sz="1600">
                          <a:latin typeface="微软雅黑" pitchFamily="34" charset="-122"/>
                          <a:ea typeface="微软雅黑" pitchFamily="34" charset="-122"/>
                        </a:rPr>
                        <a:t>发言人组</a:t>
                      </a:r>
                      <a:endParaRPr lang="zh-CN" altLang="en-US"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a:txBody>
                    <a:bodyPr/>
                    <a:p>
                      <a:pPr marL="0" indent="0" algn="l">
                        <a:lnSpc>
                          <a:spcPct val="120000"/>
                        </a:lnSpc>
                        <a:spcBef>
                          <a:spcPct val="0"/>
                        </a:spcBef>
                        <a:spcAft>
                          <a:spcPct val="0"/>
                        </a:spcAft>
                        <a:buNone/>
                      </a:pPr>
                      <a:r>
                        <a:rPr lang="en-US" altLang="zh-CN" sz="1600">
                          <a:latin typeface="微软雅黑" pitchFamily="34" charset="-122"/>
                          <a:ea typeface="微软雅黑" pitchFamily="34" charset="-122"/>
                          <a:cs typeface="微软雅黑" pitchFamily="34" charset="-122"/>
                        </a:rPr>
                        <a:t> </a:t>
                      </a:r>
                      <a:r>
                        <a:rPr lang="zh-CN" sz="1600">
                          <a:latin typeface="微软雅黑" pitchFamily="34" charset="-122"/>
                          <a:ea typeface="微软雅黑" pitchFamily="34" charset="-122"/>
                          <a:cs typeface="微软雅黑" pitchFamily="34" charset="-122"/>
                        </a:rPr>
                        <a:t>回答逻辑清晰，措辞专业</a:t>
                      </a:r>
                      <a:endParaRPr lang="zh-CN" altLang="zh-CN" sz="1600">
                        <a:latin typeface="微软雅黑" pitchFamily="34" charset="-122"/>
                        <a:ea typeface="微软雅黑" pitchFamily="34" charset="-122"/>
                        <a:cs typeface="微软雅黑" pitchFamily="34" charset="-122"/>
                      </a:endParaRPr>
                    </a:p>
                  </a:txBody>
                  <a:tcPr marL="68580" marR="68580" marT="0" marB="0" anchor="ctr" anchorCtr="0">
                    <a:solidFill>
                      <a:schemeClr val="accent5">
                        <a:lumMod val="20000"/>
                        <a:lumOff val="80000"/>
                      </a:schemeClr>
                    </a:solidFill>
                  </a:tcPr>
                </a:tc>
                <a:tc>
                  <a:txBody>
                    <a:bodyPr/>
                    <a:p>
                      <a:pPr marL="0" indent="0" algn="just">
                        <a:lnSpc>
                          <a:spcPct val="120000"/>
                        </a:lnSpc>
                        <a:spcBef>
                          <a:spcPct val="0"/>
                        </a:spcBef>
                        <a:spcAft>
                          <a:spcPct val="0"/>
                        </a:spcAft>
                        <a:buNone/>
                      </a:pP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buNone/>
                      </a:pP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buNone/>
                      </a:pP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r>
              <a:tr h="328295">
                <a:tc vMerge="1">
                  <a:tcPr marL="68580" marR="68580" marT="0" marB="0" anchor="ctr"/>
                </a:tc>
                <a:tc rowSpan="2">
                  <a:txBody>
                    <a:bodyPr/>
                    <a:p>
                      <a:pPr marL="0" indent="0" algn="ctr">
                        <a:lnSpc>
                          <a:spcPct val="120000"/>
                        </a:lnSpc>
                        <a:spcBef>
                          <a:spcPct val="0"/>
                        </a:spcBef>
                        <a:spcAft>
                          <a:spcPct val="0"/>
                        </a:spcAft>
                        <a:buNone/>
                      </a:pPr>
                      <a:r>
                        <a:rPr lang="zh-CN" sz="1800" b="1">
                          <a:latin typeface="微软雅黑" pitchFamily="34" charset="-122"/>
                          <a:ea typeface="微软雅黑" pitchFamily="34" charset="-122"/>
                        </a:rPr>
                        <a:t>撰写生涯规划书</a:t>
                      </a:r>
                      <a:endParaRPr lang="zh-CN" altLang="en-US" sz="1800" b="1">
                        <a:latin typeface="微软雅黑" pitchFamily="34" charset="-122"/>
                        <a:ea typeface="微软雅黑" pitchFamily="34" charset="-122"/>
                      </a:endParaRPr>
                    </a:p>
                  </a:txBody>
                  <a:tcPr marL="68580" marR="68580" marT="0" marB="0" anchor="ctr">
                    <a:solidFill>
                      <a:schemeClr val="accent5">
                        <a:lumMod val="20000"/>
                        <a:lumOff val="80000"/>
                      </a:schemeClr>
                    </a:solidFill>
                  </a:tcPr>
                </a:tc>
                <a:tc>
                  <a:txBody>
                    <a:bodyPr/>
                    <a:p>
                      <a:pPr marL="0" indent="0" algn="ctr">
                        <a:lnSpc>
                          <a:spcPct val="120000"/>
                        </a:lnSpc>
                        <a:spcBef>
                          <a:spcPct val="0"/>
                        </a:spcBef>
                        <a:spcAft>
                          <a:spcPct val="0"/>
                        </a:spcAft>
                      </a:pPr>
                      <a:r>
                        <a:rPr lang="zh-CN" sz="1600">
                          <a:latin typeface="微软雅黑" pitchFamily="34" charset="-122"/>
                          <a:ea typeface="微软雅黑" pitchFamily="34" charset="-122"/>
                        </a:rPr>
                        <a:t>目标设定</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gridSpan="2">
                  <a:txBody>
                    <a:bodyPr/>
                    <a:p>
                      <a:pPr marL="0" indent="0" algn="l">
                        <a:lnSpc>
                          <a:spcPct val="120000"/>
                        </a:lnSpc>
                        <a:spcBef>
                          <a:spcPct val="0"/>
                        </a:spcBef>
                        <a:spcAft>
                          <a:spcPct val="0"/>
                        </a:spcAft>
                      </a:pPr>
                      <a:r>
                        <a:rPr lang="zh-CN" sz="1600">
                          <a:latin typeface="微软雅黑" pitchFamily="34" charset="-122"/>
                          <a:ea typeface="微软雅黑" pitchFamily="34" charset="-122"/>
                        </a:rPr>
                        <a:t>合理清晰，将短期目标和长期目标相结合</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hMerge="1">
                  <a:tcPr marL="68580" marR="68580" marT="0" marB="0" anchor="ctr" anchorCtr="0"/>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r>
              <a:tr h="318135">
                <a:tc vMerge="1">
                  <a:tcPr/>
                </a:tc>
                <a:tc vMerge="1">
                  <a:tcPr/>
                </a:tc>
                <a:tc>
                  <a:txBody>
                    <a:bodyPr/>
                    <a:p>
                      <a:pPr marL="0" indent="0" algn="ctr">
                        <a:lnSpc>
                          <a:spcPct val="120000"/>
                        </a:lnSpc>
                        <a:spcBef>
                          <a:spcPct val="0"/>
                        </a:spcBef>
                        <a:spcAft>
                          <a:spcPct val="0"/>
                        </a:spcAft>
                      </a:pPr>
                      <a:r>
                        <a:rPr lang="zh-CN" sz="1600">
                          <a:latin typeface="微软雅黑" pitchFamily="34" charset="-122"/>
                          <a:ea typeface="微软雅黑" pitchFamily="34" charset="-122"/>
                        </a:rPr>
                        <a:t>行动计划</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gridSpan="2">
                  <a:txBody>
                    <a:bodyPr/>
                    <a:p>
                      <a:pPr marL="0" indent="0" algn="l">
                        <a:lnSpc>
                          <a:spcPct val="120000"/>
                        </a:lnSpc>
                        <a:spcBef>
                          <a:spcPct val="0"/>
                        </a:spcBef>
                        <a:spcAft>
                          <a:spcPct val="0"/>
                        </a:spcAft>
                      </a:pPr>
                      <a:r>
                        <a:rPr lang="zh-CN" sz="1600">
                          <a:latin typeface="微软雅黑" pitchFamily="34" charset="-122"/>
                          <a:ea typeface="微软雅黑" pitchFamily="34" charset="-122"/>
                        </a:rPr>
                        <a:t>切实可行，能体现回报家乡、报效祖国的思想</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hMerge="1">
                  <a:tcPr marL="68580" marR="68580" marT="0" marB="0" anchor="ctr" anchorCtr="0"/>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r>
              <a:tr h="292100">
                <a:tc rowSpan="2" gridSpan="2">
                  <a:txBody>
                    <a:bodyPr/>
                    <a:p>
                      <a:pPr marL="0" indent="0" algn="ctr">
                        <a:lnSpc>
                          <a:spcPct val="120000"/>
                        </a:lnSpc>
                        <a:spcBef>
                          <a:spcPct val="0"/>
                        </a:spcBef>
                        <a:spcAft>
                          <a:spcPct val="0"/>
                        </a:spcAft>
                      </a:pPr>
                      <a:r>
                        <a:rPr lang="zh-CN" sz="1800" b="1">
                          <a:latin typeface="微软雅黑" pitchFamily="34" charset="-122"/>
                          <a:ea typeface="微软雅黑" pitchFamily="34" charset="-122"/>
                        </a:rPr>
                        <a:t>素养达成</a:t>
                      </a:r>
                      <a:endParaRPr lang="zh-CN" sz="1800" b="1">
                        <a:latin typeface="微软雅黑" pitchFamily="34" charset="-122"/>
                        <a:ea typeface="微软雅黑" pitchFamily="34" charset="-122"/>
                      </a:endParaRPr>
                    </a:p>
                  </a:txBody>
                  <a:tcPr marL="68580" marR="68580" marT="0" marB="0" anchor="ctr">
                    <a:solidFill>
                      <a:schemeClr val="accent5">
                        <a:lumMod val="20000"/>
                        <a:lumOff val="80000"/>
                      </a:schemeClr>
                    </a:solidFill>
                  </a:tcPr>
                </a:tc>
                <a:tc rowSpan="2" hMerge="1">
                  <a:tcPr marL="68580" marR="68580" marT="0" marB="0" anchor="ctr"/>
                </a:tc>
                <a:tc>
                  <a:txBody>
                    <a:bodyPr/>
                    <a:p>
                      <a:pPr marL="0" indent="0" algn="ctr">
                        <a:lnSpc>
                          <a:spcPct val="120000"/>
                        </a:lnSpc>
                        <a:spcBef>
                          <a:spcPct val="0"/>
                        </a:spcBef>
                        <a:spcAft>
                          <a:spcPct val="0"/>
                        </a:spcAft>
                      </a:pPr>
                      <a:r>
                        <a:rPr lang="zh-CN" sz="1600">
                          <a:latin typeface="微软雅黑" pitchFamily="34" charset="-122"/>
                          <a:ea typeface="微软雅黑" pitchFamily="34" charset="-122"/>
                        </a:rPr>
                        <a:t>政治认同</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gridSpan="2">
                  <a:txBody>
                    <a:bodyPr/>
                    <a:p>
                      <a:pPr marL="0" indent="0" algn="l">
                        <a:lnSpc>
                          <a:spcPct val="120000"/>
                        </a:lnSpc>
                        <a:spcBef>
                          <a:spcPct val="0"/>
                        </a:spcBef>
                        <a:spcAft>
                          <a:spcPct val="0"/>
                        </a:spcAft>
                      </a:pPr>
                      <a:r>
                        <a:rPr lang="zh-CN" sz="1600">
                          <a:latin typeface="微软雅黑" pitchFamily="34" charset="-122"/>
                          <a:ea typeface="微软雅黑" pitchFamily="34" charset="-122"/>
                        </a:rPr>
                        <a:t>认同全面深化改革，热爱祖国</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hMerge="1">
                  <a:tcPr marL="68580" marR="68580" marT="0" marB="0" anchor="ctr" anchorCtr="0"/>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r>
              <a:tr h="292100">
                <a:tc vMerge="1" gridSpan="2">
                  <a:tcPr/>
                </a:tc>
                <a:tc vMerge="1" hMerge="1">
                  <a:tcPr/>
                </a:tc>
                <a:tc>
                  <a:txBody>
                    <a:bodyPr/>
                    <a:p>
                      <a:pPr marL="0" indent="0" algn="ctr">
                        <a:lnSpc>
                          <a:spcPct val="120000"/>
                        </a:lnSpc>
                        <a:spcBef>
                          <a:spcPct val="0"/>
                        </a:spcBef>
                        <a:spcAft>
                          <a:spcPct val="0"/>
                        </a:spcAft>
                      </a:pPr>
                      <a:r>
                        <a:rPr lang="zh-CN" sz="1600">
                          <a:latin typeface="微软雅黑" pitchFamily="34" charset="-122"/>
                          <a:ea typeface="微软雅黑" pitchFamily="34" charset="-122"/>
                        </a:rPr>
                        <a:t>责任意识</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gridSpan="2">
                  <a:txBody>
                    <a:bodyPr/>
                    <a:p>
                      <a:pPr marL="0" indent="0" algn="l">
                        <a:lnSpc>
                          <a:spcPct val="120000"/>
                        </a:lnSpc>
                        <a:spcBef>
                          <a:spcPct val="0"/>
                        </a:spcBef>
                        <a:spcAft>
                          <a:spcPct val="0"/>
                        </a:spcAft>
                      </a:pPr>
                      <a:r>
                        <a:rPr lang="zh-CN" sz="1600">
                          <a:latin typeface="微软雅黑" pitchFamily="34" charset="-122"/>
                          <a:ea typeface="微软雅黑" pitchFamily="34" charset="-122"/>
                        </a:rPr>
                        <a:t>关心国家发展，具有责任感和使命感</a:t>
                      </a:r>
                      <a:endParaRPr lang="zh-CN" sz="1600">
                        <a:latin typeface="微软雅黑" pitchFamily="34" charset="-122"/>
                        <a:ea typeface="微软雅黑" pitchFamily="34" charset="-122"/>
                      </a:endParaRPr>
                    </a:p>
                  </a:txBody>
                  <a:tcPr marL="68580" marR="68580" marT="0" marB="0" anchor="ctr" anchorCtr="0">
                    <a:solidFill>
                      <a:schemeClr val="accent5">
                        <a:lumMod val="20000"/>
                        <a:lumOff val="80000"/>
                      </a:schemeClr>
                    </a:solidFill>
                  </a:tcPr>
                </a:tc>
                <a:tc hMerge="1">
                  <a:tcPr marL="68580" marR="68580" marT="0" marB="0" anchor="ctr" anchorCtr="0"/>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marL="0" indent="0" algn="just">
                        <a:lnSpc>
                          <a:spcPct val="120000"/>
                        </a:lnSpc>
                        <a:spcBef>
                          <a:spcPct val="0"/>
                        </a:spcBef>
                        <a:spcAft>
                          <a:spcPct val="0"/>
                        </a:spcAft>
                      </a:pPr>
                      <a:r>
                        <a:rPr lang="en-US" altLang="zh-CN" sz="1100">
                          <a:latin typeface="微软雅黑" pitchFamily="34" charset="-122"/>
                          <a:ea typeface="微软雅黑" pitchFamily="34" charset="-122"/>
                        </a:rPr>
                        <a:t> </a:t>
                      </a:r>
                      <a:endParaRPr lang="en-US" altLang="zh-CN" sz="1100">
                        <a:latin typeface="微软雅黑" pitchFamily="34" charset="-122"/>
                        <a:ea typeface="微软雅黑" pitchFamily="34" charset="-122"/>
                      </a:endParaRPr>
                    </a:p>
                  </a:txBody>
                  <a:tcPr marL="68580" marR="68580" marT="0" marB="0">
                    <a:solidFill>
                      <a:schemeClr val="accent5">
                        <a:lumMod val="20000"/>
                        <a:lumOff val="80000"/>
                      </a:schemeClr>
                    </a:solidFill>
                  </a:tcPr>
                </a:tc>
                <a:tc>
                  <a:txBody>
                    <a:bodyPr/>
                    <a:p>
                      <a:pPr>
                        <a:lnSpc>
                          <a:spcPct val="120000"/>
                        </a:lnSpc>
                        <a:spcBef>
                          <a:spcPct val="0"/>
                        </a:spcBef>
                        <a:spcAft>
                          <a:spcPct val="0"/>
                        </a:spcAft>
                      </a:pPr>
                      <a:endParaRPr sz="1100">
                        <a:latin typeface="微软雅黑" pitchFamily="34" charset="-122"/>
                        <a:ea typeface="微软雅黑" pitchFamily="34" charset="-122"/>
                      </a:endParaRPr>
                    </a:p>
                  </a:txBody>
                  <a:tcPr marL="68580" marR="68580" marT="0" marB="0">
                    <a:solidFill>
                      <a:schemeClr val="accent5">
                        <a:lumMod val="20000"/>
                        <a:lumOff val="80000"/>
                      </a:schemeClr>
                    </a:solidFill>
                  </a:tcPr>
                </a:tc>
              </a:tr>
            </a:tbl>
          </a:graphicData>
        </a:graphic>
      </p:graphicFrame>
      <p:sp>
        <p:nvSpPr>
          <p:cNvPr id="2" name="文本框 1"/>
          <p:cNvSpPr txBox="1"/>
          <p:nvPr/>
        </p:nvSpPr>
        <p:spPr>
          <a:xfrm>
            <a:off x="3647758" y="5925185"/>
            <a:ext cx="4896485" cy="368300"/>
          </a:xfrm>
          <a:prstGeom prst="rect">
            <a:avLst/>
          </a:prstGeom>
          <a:noFill/>
        </p:spPr>
        <p:txBody>
          <a:bodyPr wrap="square" rtlCol="0">
            <a:spAutoFit/>
          </a:bodyPr>
          <a:p>
            <a:r>
              <a:rPr lang="zh-CN" altLang="en-US">
                <a:latin typeface="微软雅黑" pitchFamily="34" charset="-122"/>
                <a:ea typeface="微软雅黑" pitchFamily="34" charset="-122"/>
                <a:cs typeface="微软雅黑" pitchFamily="34" charset="-122"/>
              </a:rPr>
              <a:t>评价等级</a:t>
            </a:r>
            <a:r>
              <a:rPr lang="en-US" altLang="zh-CN">
                <a:latin typeface="微软雅黑" pitchFamily="34" charset="-122"/>
                <a:ea typeface="微软雅黑" pitchFamily="34" charset="-122"/>
                <a:cs typeface="微软雅黑" pitchFamily="34" charset="-122"/>
              </a:rPr>
              <a:t>：A. </a:t>
            </a:r>
            <a:r>
              <a:rPr lang="zh-CN" altLang="en-US">
                <a:latin typeface="微软雅黑" pitchFamily="34" charset="-122"/>
                <a:ea typeface="微软雅黑" pitchFamily="34" charset="-122"/>
                <a:cs typeface="微软雅黑" pitchFamily="34" charset="-122"/>
              </a:rPr>
              <a:t>优秀</a:t>
            </a:r>
            <a:r>
              <a:rPr lang="en-US" altLang="zh-CN">
                <a:latin typeface="微软雅黑" pitchFamily="34" charset="-122"/>
                <a:ea typeface="微软雅黑" pitchFamily="34" charset="-122"/>
                <a:cs typeface="微软雅黑" pitchFamily="34" charset="-122"/>
              </a:rPr>
              <a:t>       B</a:t>
            </a:r>
            <a:r>
              <a:rPr lang="en-US" altLang="zh-CN">
                <a:latin typeface="微软雅黑" pitchFamily="34" charset="-122"/>
                <a:ea typeface="微软雅黑" pitchFamily="34" charset="-122"/>
                <a:cs typeface="微软雅黑" pitchFamily="34" charset="-122"/>
                <a:sym typeface="+mn-ea"/>
              </a:rPr>
              <a:t>. </a:t>
            </a:r>
            <a:r>
              <a:rPr lang="zh-CN" altLang="en-US">
                <a:latin typeface="微软雅黑" pitchFamily="34" charset="-122"/>
                <a:ea typeface="微软雅黑" pitchFamily="34" charset="-122"/>
                <a:cs typeface="微软雅黑" pitchFamily="34" charset="-122"/>
              </a:rPr>
              <a:t>良好</a:t>
            </a:r>
            <a:r>
              <a:rPr lang="en-US" altLang="zh-CN">
                <a:latin typeface="微软雅黑" pitchFamily="34" charset="-122"/>
                <a:ea typeface="微软雅黑" pitchFamily="34" charset="-122"/>
                <a:cs typeface="微软雅黑" pitchFamily="34" charset="-122"/>
              </a:rPr>
              <a:t>      C</a:t>
            </a:r>
            <a:r>
              <a:rPr lang="en-US" altLang="zh-CN">
                <a:latin typeface="微软雅黑" pitchFamily="34" charset="-122"/>
                <a:ea typeface="微软雅黑" pitchFamily="34" charset="-122"/>
                <a:cs typeface="微软雅黑" pitchFamily="34" charset="-122"/>
                <a:sym typeface="+mn-ea"/>
              </a:rPr>
              <a:t>. </a:t>
            </a:r>
            <a:r>
              <a:rPr lang="zh-CN" altLang="en-US">
                <a:latin typeface="微软雅黑" pitchFamily="34" charset="-122"/>
                <a:ea typeface="微软雅黑" pitchFamily="34" charset="-122"/>
                <a:cs typeface="微软雅黑" pitchFamily="34" charset="-122"/>
              </a:rPr>
              <a:t>合格</a:t>
            </a:r>
            <a:endParaRPr lang="zh-CN" altLang="en-US">
              <a:latin typeface="微软雅黑" pitchFamily="34" charset="-122"/>
              <a:ea typeface="微软雅黑" pitchFamily="34" charset="-122"/>
              <a:cs typeface="微软雅黑" pitchFamily="34" charset="-122"/>
            </a:endParaRPr>
          </a:p>
        </p:txBody>
      </p:sp>
      <p:sp>
        <p:nvSpPr>
          <p:cNvPr id="4" name="文本框 3"/>
          <p:cNvSpPr txBox="1"/>
          <p:nvPr/>
        </p:nvSpPr>
        <p:spPr>
          <a:xfrm>
            <a:off x="9091930" y="542925"/>
            <a:ext cx="2573020" cy="368300"/>
          </a:xfrm>
          <a:prstGeom prst="rect">
            <a:avLst/>
          </a:prstGeom>
          <a:noFill/>
        </p:spPr>
        <p:txBody>
          <a:bodyPr wrap="square" rtlCol="0">
            <a:spAutoFit/>
          </a:bodyPr>
          <a:p>
            <a:pPr algn="r"/>
            <a:r>
              <a:rPr lang="zh-CN" altLang="en-US" b="1" dirty="0">
                <a:solidFill>
                  <a:schemeClr val="bg1"/>
                </a:solidFill>
                <a:latin typeface="微软雅黑" pitchFamily="34" charset="-122"/>
                <a:ea typeface="微软雅黑" pitchFamily="34" charset="-122"/>
                <a:cs typeface="微软雅黑" pitchFamily="34" charset="-122"/>
              </a:rPr>
              <a:t>教学</a:t>
            </a:r>
            <a:r>
              <a:rPr lang="zh-CN" altLang="en-US" b="1" dirty="0">
                <a:solidFill>
                  <a:schemeClr val="bg1"/>
                </a:solidFill>
                <a:latin typeface="微软雅黑" pitchFamily="34" charset="-122"/>
                <a:ea typeface="微软雅黑" pitchFamily="34" charset="-122"/>
                <a:cs typeface="微软雅黑" pitchFamily="34" charset="-122"/>
              </a:rPr>
              <a:t>评价</a:t>
            </a:r>
            <a:endParaRPr lang="zh-CN" altLang="en-US" b="1" dirty="0">
              <a:solidFill>
                <a:schemeClr val="bg1"/>
              </a:solidFill>
              <a:latin typeface="微软雅黑" pitchFamily="34" charset="-122"/>
              <a:ea typeface="微软雅黑" pitchFamily="34" charset="-122"/>
              <a:cs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64516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三、多元反馈下的课程优化</a:t>
            </a:r>
            <a:endParaRPr lang="zh-CN" altLang="en-US" b="1" dirty="0">
              <a:solidFill>
                <a:schemeClr val="bg1"/>
              </a:solidFill>
              <a:latin typeface="微软雅黑" pitchFamily="34" charset="-122"/>
              <a:ea typeface="微软雅黑" pitchFamily="34" charset="-122"/>
              <a:cs typeface="微软雅黑" pitchFamily="34" charset="-122"/>
            </a:endParaRPr>
          </a:p>
          <a:p>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2" name="文本框 1"/>
          <p:cNvSpPr txBox="1"/>
          <p:nvPr/>
        </p:nvSpPr>
        <p:spPr>
          <a:xfrm>
            <a:off x="9091930" y="542925"/>
            <a:ext cx="2573020" cy="368300"/>
          </a:xfrm>
          <a:prstGeom prst="rect">
            <a:avLst/>
          </a:prstGeom>
          <a:noFill/>
        </p:spPr>
        <p:txBody>
          <a:bodyPr wrap="square" rtlCol="0">
            <a:spAutoFit/>
          </a:bodyPr>
          <a:p>
            <a:pPr algn="r"/>
            <a:r>
              <a:rPr lang="zh-CN" altLang="en-US" b="1" dirty="0">
                <a:solidFill>
                  <a:schemeClr val="bg1"/>
                </a:solidFill>
                <a:latin typeface="微软雅黑" pitchFamily="34" charset="-122"/>
                <a:ea typeface="微软雅黑" pitchFamily="34" charset="-122"/>
                <a:cs typeface="微软雅黑" pitchFamily="34" charset="-122"/>
              </a:rPr>
              <a:t>教学</a:t>
            </a:r>
            <a:r>
              <a:rPr lang="zh-CN" altLang="en-US" b="1" dirty="0">
                <a:solidFill>
                  <a:schemeClr val="bg1"/>
                </a:solidFill>
                <a:latin typeface="微软雅黑" pitchFamily="34" charset="-122"/>
                <a:ea typeface="微软雅黑" pitchFamily="34" charset="-122"/>
                <a:cs typeface="微软雅黑" pitchFamily="34" charset="-122"/>
              </a:rPr>
              <a:t>反思</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5" name="任意多边形: 形状 3"/>
          <p:cNvSpPr/>
          <p:nvPr>
            <p:custDataLst>
              <p:tags r:id="rId1"/>
            </p:custDataLst>
          </p:nvPr>
        </p:nvSpPr>
        <p:spPr>
          <a:xfrm rot="10800000">
            <a:off x="6143625" y="2295525"/>
            <a:ext cx="5309235" cy="3711575"/>
          </a:xfrm>
          <a:custGeom>
            <a:avLst/>
            <a:gdLst>
              <a:gd name="connsiteX0" fmla="*/ 2584395 w 2695478"/>
              <a:gd name="connsiteY0" fmla="*/ 1854489 h 1854489"/>
              <a:gd name="connsiteX1" fmla="*/ 111083 w 2695478"/>
              <a:gd name="connsiteY1" fmla="*/ 1854489 h 1854489"/>
              <a:gd name="connsiteX2" fmla="*/ 0 w 2695478"/>
              <a:gd name="connsiteY2" fmla="*/ 1743406 h 1854489"/>
              <a:gd name="connsiteX3" fmla="*/ 0 w 2695478"/>
              <a:gd name="connsiteY3" fmla="*/ 362180 h 1854489"/>
              <a:gd name="connsiteX4" fmla="*/ 111083 w 2695478"/>
              <a:gd name="connsiteY4" fmla="*/ 251097 h 1854489"/>
              <a:gd name="connsiteX5" fmla="*/ 1139340 w 2695478"/>
              <a:gd name="connsiteY5" fmla="*/ 251097 h 1854489"/>
              <a:gd name="connsiteX6" fmla="*/ 1347740 w 2695478"/>
              <a:gd name="connsiteY6" fmla="*/ 0 h 1854489"/>
              <a:gd name="connsiteX7" fmla="*/ 1556139 w 2695478"/>
              <a:gd name="connsiteY7" fmla="*/ 251097 h 1854489"/>
              <a:gd name="connsiteX8" fmla="*/ 2584395 w 2695478"/>
              <a:gd name="connsiteY8" fmla="*/ 251097 h 1854489"/>
              <a:gd name="connsiteX9" fmla="*/ 2695478 w 2695478"/>
              <a:gd name="connsiteY9" fmla="*/ 362180 h 1854489"/>
              <a:gd name="connsiteX10" fmla="*/ 2695478 w 2695478"/>
              <a:gd name="connsiteY10" fmla="*/ 1743406 h 1854489"/>
              <a:gd name="connsiteX11" fmla="*/ 2584395 w 2695478"/>
              <a:gd name="connsiteY11" fmla="*/ 1854489 h 1854489"/>
              <a:gd name="connsiteX0-1" fmla="*/ 2584395 w 2695478"/>
              <a:gd name="connsiteY0-2" fmla="*/ 1865811 h 1865811"/>
              <a:gd name="connsiteX1-3" fmla="*/ 111083 w 2695478"/>
              <a:gd name="connsiteY1-4" fmla="*/ 1865811 h 1865811"/>
              <a:gd name="connsiteX2-5" fmla="*/ 0 w 2695478"/>
              <a:gd name="connsiteY2-6" fmla="*/ 1754728 h 1865811"/>
              <a:gd name="connsiteX3-7" fmla="*/ 0 w 2695478"/>
              <a:gd name="connsiteY3-8" fmla="*/ 373502 h 1865811"/>
              <a:gd name="connsiteX4-9" fmla="*/ 111083 w 2695478"/>
              <a:gd name="connsiteY4-10" fmla="*/ 262419 h 1865811"/>
              <a:gd name="connsiteX5-11" fmla="*/ 1139340 w 2695478"/>
              <a:gd name="connsiteY5-12" fmla="*/ 262419 h 1865811"/>
              <a:gd name="connsiteX6-13" fmla="*/ 1575299 w 2695478"/>
              <a:gd name="connsiteY6-14" fmla="*/ 0 h 1865811"/>
              <a:gd name="connsiteX7-15" fmla="*/ 1556139 w 2695478"/>
              <a:gd name="connsiteY7-16" fmla="*/ 262419 h 1865811"/>
              <a:gd name="connsiteX8-17" fmla="*/ 2584395 w 2695478"/>
              <a:gd name="connsiteY8-18" fmla="*/ 262419 h 1865811"/>
              <a:gd name="connsiteX9-19" fmla="*/ 2695478 w 2695478"/>
              <a:gd name="connsiteY9-20" fmla="*/ 373502 h 1865811"/>
              <a:gd name="connsiteX10-21" fmla="*/ 2695478 w 2695478"/>
              <a:gd name="connsiteY10-22" fmla="*/ 1754728 h 1865811"/>
              <a:gd name="connsiteX11-23" fmla="*/ 2584395 w 2695478"/>
              <a:gd name="connsiteY11-24" fmla="*/ 1865811 h 18658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2695478" h="1865811">
                <a:moveTo>
                  <a:pt x="2584395" y="1865811"/>
                </a:moveTo>
                <a:lnTo>
                  <a:pt x="111083" y="1865811"/>
                </a:lnTo>
                <a:cubicBezTo>
                  <a:pt x="49734" y="1865811"/>
                  <a:pt x="0" y="1816077"/>
                  <a:pt x="0" y="1754728"/>
                </a:cubicBezTo>
                <a:lnTo>
                  <a:pt x="0" y="373502"/>
                </a:lnTo>
                <a:cubicBezTo>
                  <a:pt x="0" y="312153"/>
                  <a:pt x="49734" y="262419"/>
                  <a:pt x="111083" y="262419"/>
                </a:cubicBezTo>
                <a:lnTo>
                  <a:pt x="1139340" y="262419"/>
                </a:lnTo>
                <a:lnTo>
                  <a:pt x="1575299" y="0"/>
                </a:lnTo>
                <a:lnTo>
                  <a:pt x="1556139" y="262419"/>
                </a:lnTo>
                <a:lnTo>
                  <a:pt x="2584395" y="262419"/>
                </a:lnTo>
                <a:cubicBezTo>
                  <a:pt x="2645744" y="262419"/>
                  <a:pt x="2695478" y="312153"/>
                  <a:pt x="2695478" y="373502"/>
                </a:cubicBezTo>
                <a:lnTo>
                  <a:pt x="2695478" y="1754728"/>
                </a:lnTo>
                <a:cubicBezTo>
                  <a:pt x="2695478" y="1816077"/>
                  <a:pt x="2645744" y="1865811"/>
                  <a:pt x="2584395" y="1865811"/>
                </a:cubicBezTo>
                <a:close/>
              </a:path>
            </a:pathLst>
          </a:custGeom>
          <a:solidFill>
            <a:srgbClr val="FFFFFF">
              <a:alpha val="15000"/>
            </a:srgbClr>
          </a:solidFill>
          <a:ln w="25400">
            <a:solidFill>
              <a:srgbClr val="5C83A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solidFill>
                <a:schemeClr val="lt1"/>
              </a:solidFill>
            </a:endParaRPr>
          </a:p>
        </p:txBody>
      </p:sp>
      <p:sp>
        <p:nvSpPr>
          <p:cNvPr id="8" name="矩形 7"/>
          <p:cNvSpPr/>
          <p:nvPr>
            <p:custDataLst>
              <p:tags r:id="rId2"/>
            </p:custDataLst>
          </p:nvPr>
        </p:nvSpPr>
        <p:spPr>
          <a:xfrm>
            <a:off x="6562725" y="2598420"/>
            <a:ext cx="4598035" cy="2468880"/>
          </a:xfrm>
          <a:prstGeom prst="rect">
            <a:avLst/>
          </a:prstGeom>
          <a:noFill/>
        </p:spPr>
        <p:txBody>
          <a:bodyPr vert="horz" wrap="square" lIns="0" tIns="0" rIns="0" bIns="0" rtlCol="0" anchor="ctr" anchorCtr="0">
            <a:noAutofit/>
          </a:bodyPr>
          <a:p>
            <a:pPr algn="just">
              <a:lnSpc>
                <a:spcPct val="150000"/>
              </a:lnSpc>
              <a:spcBef>
                <a:spcPct val="0"/>
              </a:spcBef>
              <a:spcAft>
                <a:spcPct val="0"/>
              </a:spcAft>
            </a:pPr>
            <a:r>
              <a:rPr lang="zh-CN" altLang="en-US" sz="2600" dirty="0">
                <a:solidFill>
                  <a:schemeClr val="tx1">
                    <a:lumMod val="85000"/>
                    <a:lumOff val="15000"/>
                  </a:schemeClr>
                </a:solidFill>
                <a:latin typeface="微软雅黑" pitchFamily="34" charset="-122"/>
                <a:ea typeface="微软雅黑" pitchFamily="34" charset="-122"/>
                <a:cs typeface="微软雅黑" pitchFamily="34" charset="-122"/>
                <a:sym typeface="+mn-ea"/>
              </a:rPr>
              <a:t>改进之处</a:t>
            </a:r>
            <a:endParaRPr lang="zh-CN" altLang="en-US" sz="2600" dirty="0">
              <a:solidFill>
                <a:schemeClr val="tx1">
                  <a:lumMod val="85000"/>
                  <a:lumOff val="15000"/>
                </a:schemeClr>
              </a:solidFill>
              <a:latin typeface="微软雅黑" pitchFamily="34" charset="-122"/>
              <a:ea typeface="微软雅黑" pitchFamily="34" charset="-122"/>
              <a:cs typeface="微软雅黑" pitchFamily="34" charset="-122"/>
              <a:sym typeface="+mn-ea"/>
            </a:endParaRPr>
          </a:p>
          <a:p>
            <a:pPr algn="just">
              <a:lnSpc>
                <a:spcPct val="150000"/>
              </a:lnSpc>
              <a:spcBef>
                <a:spcPct val="0"/>
              </a:spcBef>
              <a:spcAft>
                <a:spcPct val="0"/>
              </a:spcAft>
            </a:pPr>
            <a:r>
              <a:rPr lang="en-US" altLang="zh-CN" sz="2600" dirty="0">
                <a:solidFill>
                  <a:schemeClr val="tx1">
                    <a:lumMod val="85000"/>
                    <a:lumOff val="15000"/>
                  </a:schemeClr>
                </a:solidFill>
                <a:latin typeface="微软雅黑" pitchFamily="34" charset="-122"/>
                <a:ea typeface="微软雅黑" pitchFamily="34" charset="-122"/>
                <a:cs typeface="微软雅黑" pitchFamily="34" charset="-122"/>
                <a:sym typeface="+mn-ea"/>
              </a:rPr>
              <a:t>1.</a:t>
            </a:r>
            <a:r>
              <a:rPr lang="zh-CN" altLang="en-US" sz="2600" dirty="0">
                <a:solidFill>
                  <a:schemeClr val="tx1">
                    <a:lumMod val="85000"/>
                    <a:lumOff val="15000"/>
                  </a:schemeClr>
                </a:solidFill>
                <a:latin typeface="微软雅黑" pitchFamily="34" charset="-122"/>
                <a:ea typeface="微软雅黑" pitchFamily="34" charset="-122"/>
                <a:cs typeface="微软雅黑" pitchFamily="34" charset="-122"/>
                <a:sym typeface="+mn-ea"/>
              </a:rPr>
              <a:t>人工智能赋能课堂的具体方式需进一步探索</a:t>
            </a:r>
            <a:r>
              <a:rPr lang="en-US" altLang="zh-CN" sz="2600" dirty="0">
                <a:solidFill>
                  <a:schemeClr val="tx1">
                    <a:lumMod val="85000"/>
                    <a:lumOff val="15000"/>
                  </a:schemeClr>
                </a:solidFill>
                <a:latin typeface="微软雅黑" pitchFamily="34" charset="-122"/>
                <a:ea typeface="微软雅黑" pitchFamily="34" charset="-122"/>
                <a:cs typeface="微软雅黑" pitchFamily="34" charset="-122"/>
                <a:sym typeface="+mn-ea"/>
              </a:rPr>
              <a:t>。</a:t>
            </a:r>
            <a:endParaRPr lang="zh-CN" altLang="en-US" sz="2600" dirty="0">
              <a:solidFill>
                <a:schemeClr val="tx1">
                  <a:lumMod val="85000"/>
                  <a:lumOff val="15000"/>
                </a:schemeClr>
              </a:solidFill>
              <a:latin typeface="微软雅黑" pitchFamily="34" charset="-122"/>
              <a:ea typeface="微软雅黑" pitchFamily="34" charset="-122"/>
              <a:cs typeface="微软雅黑" pitchFamily="34" charset="-122"/>
              <a:sym typeface="+mn-ea"/>
            </a:endParaRPr>
          </a:p>
          <a:p>
            <a:pPr algn="just">
              <a:lnSpc>
                <a:spcPct val="150000"/>
              </a:lnSpc>
              <a:spcBef>
                <a:spcPct val="0"/>
              </a:spcBef>
              <a:spcAft>
                <a:spcPct val="0"/>
              </a:spcAft>
            </a:pPr>
            <a:r>
              <a:rPr lang="en-US" altLang="zh-CN" sz="2600" dirty="0">
                <a:solidFill>
                  <a:schemeClr val="tx1">
                    <a:lumMod val="85000"/>
                    <a:lumOff val="15000"/>
                  </a:schemeClr>
                </a:solidFill>
                <a:latin typeface="微软雅黑" pitchFamily="34" charset="-122"/>
                <a:ea typeface="微软雅黑" pitchFamily="34" charset="-122"/>
                <a:cs typeface="微软雅黑" pitchFamily="34" charset="-122"/>
                <a:sym typeface="+mn-ea"/>
              </a:rPr>
              <a:t>2.</a:t>
            </a:r>
            <a:r>
              <a:rPr lang="zh-CN" altLang="en-US" sz="2600" dirty="0">
                <a:solidFill>
                  <a:schemeClr val="tx1">
                    <a:lumMod val="85000"/>
                    <a:lumOff val="15000"/>
                  </a:schemeClr>
                </a:solidFill>
                <a:latin typeface="微软雅黑" pitchFamily="34" charset="-122"/>
                <a:ea typeface="微软雅黑" pitchFamily="34" charset="-122"/>
                <a:cs typeface="微软雅黑" pitchFamily="34" charset="-122"/>
                <a:sym typeface="+mn-ea"/>
              </a:rPr>
              <a:t>评价环节的实施需进一步优化</a:t>
            </a:r>
            <a:r>
              <a:rPr lang="en-US" altLang="zh-CN" sz="2600" dirty="0">
                <a:solidFill>
                  <a:schemeClr val="tx1">
                    <a:lumMod val="85000"/>
                    <a:lumOff val="15000"/>
                  </a:schemeClr>
                </a:solidFill>
                <a:latin typeface="微软雅黑" pitchFamily="34" charset="-122"/>
                <a:ea typeface="微软雅黑" pitchFamily="34" charset="-122"/>
                <a:cs typeface="微软雅黑" pitchFamily="34" charset="-122"/>
                <a:sym typeface="+mn-ea"/>
              </a:rPr>
              <a:t>。</a:t>
            </a:r>
            <a:endParaRPr lang="en-US" altLang="zh-CN" sz="2600" dirty="0">
              <a:solidFill>
                <a:schemeClr val="tx1">
                  <a:lumMod val="85000"/>
                  <a:lumOff val="15000"/>
                </a:schemeClr>
              </a:solidFill>
              <a:latin typeface="微软雅黑" pitchFamily="34" charset="-122"/>
              <a:ea typeface="微软雅黑" pitchFamily="34" charset="-122"/>
              <a:cs typeface="微软雅黑" pitchFamily="34" charset="-122"/>
              <a:sym typeface="+mn-ea"/>
            </a:endParaRPr>
          </a:p>
        </p:txBody>
      </p:sp>
      <p:sp>
        <p:nvSpPr>
          <p:cNvPr id="9" name="任意多边形: 形状 8"/>
          <p:cNvSpPr/>
          <p:nvPr>
            <p:custDataLst>
              <p:tags r:id="rId3"/>
            </p:custDataLst>
          </p:nvPr>
        </p:nvSpPr>
        <p:spPr>
          <a:xfrm rot="10800000">
            <a:off x="962025" y="1553845"/>
            <a:ext cx="5431790" cy="3394710"/>
          </a:xfrm>
          <a:custGeom>
            <a:avLst/>
            <a:gdLst>
              <a:gd name="connsiteX0" fmla="*/ 2584395 w 2695478"/>
              <a:gd name="connsiteY0" fmla="*/ 1854489 h 1854489"/>
              <a:gd name="connsiteX1" fmla="*/ 111083 w 2695478"/>
              <a:gd name="connsiteY1" fmla="*/ 1854489 h 1854489"/>
              <a:gd name="connsiteX2" fmla="*/ 0 w 2695478"/>
              <a:gd name="connsiteY2" fmla="*/ 1743406 h 1854489"/>
              <a:gd name="connsiteX3" fmla="*/ 0 w 2695478"/>
              <a:gd name="connsiteY3" fmla="*/ 362180 h 1854489"/>
              <a:gd name="connsiteX4" fmla="*/ 111083 w 2695478"/>
              <a:gd name="connsiteY4" fmla="*/ 251097 h 1854489"/>
              <a:gd name="connsiteX5" fmla="*/ 1139340 w 2695478"/>
              <a:gd name="connsiteY5" fmla="*/ 251097 h 1854489"/>
              <a:gd name="connsiteX6" fmla="*/ 1347740 w 2695478"/>
              <a:gd name="connsiteY6" fmla="*/ 0 h 1854489"/>
              <a:gd name="connsiteX7" fmla="*/ 1556139 w 2695478"/>
              <a:gd name="connsiteY7" fmla="*/ 251097 h 1854489"/>
              <a:gd name="connsiteX8" fmla="*/ 2584395 w 2695478"/>
              <a:gd name="connsiteY8" fmla="*/ 251097 h 1854489"/>
              <a:gd name="connsiteX9" fmla="*/ 2695478 w 2695478"/>
              <a:gd name="connsiteY9" fmla="*/ 362180 h 1854489"/>
              <a:gd name="connsiteX10" fmla="*/ 2695478 w 2695478"/>
              <a:gd name="connsiteY10" fmla="*/ 1743406 h 1854489"/>
              <a:gd name="connsiteX11" fmla="*/ 2584395 w 2695478"/>
              <a:gd name="connsiteY11" fmla="*/ 1854489 h 1854489"/>
              <a:gd name="connsiteX0-1" fmla="*/ 2584395 w 2695478"/>
              <a:gd name="connsiteY0-2" fmla="*/ 1859172 h 1859172"/>
              <a:gd name="connsiteX1-3" fmla="*/ 111083 w 2695478"/>
              <a:gd name="connsiteY1-4" fmla="*/ 1859172 h 1859172"/>
              <a:gd name="connsiteX2-5" fmla="*/ 0 w 2695478"/>
              <a:gd name="connsiteY2-6" fmla="*/ 1748089 h 1859172"/>
              <a:gd name="connsiteX3-7" fmla="*/ 0 w 2695478"/>
              <a:gd name="connsiteY3-8" fmla="*/ 366863 h 1859172"/>
              <a:gd name="connsiteX4-9" fmla="*/ 111083 w 2695478"/>
              <a:gd name="connsiteY4-10" fmla="*/ 255780 h 1859172"/>
              <a:gd name="connsiteX5-11" fmla="*/ 1139340 w 2695478"/>
              <a:gd name="connsiteY5-12" fmla="*/ 255780 h 1859172"/>
              <a:gd name="connsiteX6-13" fmla="*/ 1043632 w 2695478"/>
              <a:gd name="connsiteY6-14" fmla="*/ 0 h 1859172"/>
              <a:gd name="connsiteX7-15" fmla="*/ 1556139 w 2695478"/>
              <a:gd name="connsiteY7-16" fmla="*/ 255780 h 1859172"/>
              <a:gd name="connsiteX8-17" fmla="*/ 2584395 w 2695478"/>
              <a:gd name="connsiteY8-18" fmla="*/ 255780 h 1859172"/>
              <a:gd name="connsiteX9-19" fmla="*/ 2695478 w 2695478"/>
              <a:gd name="connsiteY9-20" fmla="*/ 366863 h 1859172"/>
              <a:gd name="connsiteX10-21" fmla="*/ 2695478 w 2695478"/>
              <a:gd name="connsiteY10-22" fmla="*/ 1748089 h 1859172"/>
              <a:gd name="connsiteX11-23" fmla="*/ 2584395 w 2695478"/>
              <a:gd name="connsiteY11-24" fmla="*/ 1859172 h 18591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2695478" h="1859172">
                <a:moveTo>
                  <a:pt x="2584395" y="1859172"/>
                </a:moveTo>
                <a:lnTo>
                  <a:pt x="111083" y="1859172"/>
                </a:lnTo>
                <a:cubicBezTo>
                  <a:pt x="49734" y="1859172"/>
                  <a:pt x="0" y="1809438"/>
                  <a:pt x="0" y="1748089"/>
                </a:cubicBezTo>
                <a:lnTo>
                  <a:pt x="0" y="366863"/>
                </a:lnTo>
                <a:cubicBezTo>
                  <a:pt x="0" y="305514"/>
                  <a:pt x="49734" y="255780"/>
                  <a:pt x="111083" y="255780"/>
                </a:cubicBezTo>
                <a:lnTo>
                  <a:pt x="1139340" y="255780"/>
                </a:lnTo>
                <a:lnTo>
                  <a:pt x="1043632" y="0"/>
                </a:lnTo>
                <a:lnTo>
                  <a:pt x="1556139" y="255780"/>
                </a:lnTo>
                <a:lnTo>
                  <a:pt x="2584395" y="255780"/>
                </a:lnTo>
                <a:cubicBezTo>
                  <a:pt x="2645744" y="255780"/>
                  <a:pt x="2695478" y="305514"/>
                  <a:pt x="2695478" y="366863"/>
                </a:cubicBezTo>
                <a:lnTo>
                  <a:pt x="2695478" y="1748089"/>
                </a:lnTo>
                <a:cubicBezTo>
                  <a:pt x="2695478" y="1809438"/>
                  <a:pt x="2645744" y="1859172"/>
                  <a:pt x="2584395" y="1859172"/>
                </a:cubicBezTo>
                <a:close/>
              </a:path>
            </a:pathLst>
          </a:custGeom>
          <a:solidFill>
            <a:srgbClr val="5C83A4"/>
          </a:solidFill>
          <a:ln>
            <a:noFill/>
          </a:ln>
          <a:effectLst>
            <a:outerShdw blurRad="228600" dist="177800" dir="3780000" algn="t" rotWithShape="0">
              <a:schemeClr val="accent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algn="ctr"/>
            <a:endParaRPr lang="zh-CN" altLang="en-US" sz="4000" b="1" dirty="0">
              <a:solidFill>
                <a:schemeClr val="lt1"/>
              </a:solidFill>
            </a:endParaRPr>
          </a:p>
        </p:txBody>
      </p:sp>
      <p:sp>
        <p:nvSpPr>
          <p:cNvPr id="10" name="矩形 9"/>
          <p:cNvSpPr/>
          <p:nvPr>
            <p:custDataLst>
              <p:tags r:id="rId4"/>
            </p:custDataLst>
          </p:nvPr>
        </p:nvSpPr>
        <p:spPr>
          <a:xfrm>
            <a:off x="1167130" y="1931670"/>
            <a:ext cx="4976495" cy="2468880"/>
          </a:xfrm>
          <a:prstGeom prst="rect">
            <a:avLst/>
          </a:prstGeom>
          <a:noFill/>
        </p:spPr>
        <p:txBody>
          <a:bodyPr vert="horz" wrap="square" lIns="0" tIns="0" rIns="0" bIns="0" rtlCol="0" anchor="ctr" anchorCtr="0">
            <a:noAutofit/>
          </a:bodyPr>
          <a:p>
            <a:pPr algn="just">
              <a:lnSpc>
                <a:spcPct val="150000"/>
              </a:lnSpc>
              <a:spcBef>
                <a:spcPct val="0"/>
              </a:spcBef>
              <a:spcAft>
                <a:spcPct val="0"/>
              </a:spcAft>
            </a:pPr>
            <a:r>
              <a:rPr lang="zh-CN" altLang="en-US" sz="2800" dirty="0">
                <a:solidFill>
                  <a:schemeClr val="lt1">
                    <a:lumMod val="100000"/>
                  </a:schemeClr>
                </a:solidFill>
                <a:latin typeface="微软雅黑" pitchFamily="34" charset="-122"/>
                <a:ea typeface="微软雅黑" pitchFamily="34" charset="-122"/>
                <a:cs typeface="微软雅黑" pitchFamily="34" charset="-122"/>
                <a:sym typeface="+mn-ea"/>
              </a:rPr>
              <a:t>教学亮点</a:t>
            </a:r>
            <a:endParaRPr lang="zh-CN" altLang="en-US" sz="2800" dirty="0">
              <a:solidFill>
                <a:schemeClr val="lt1">
                  <a:lumMod val="100000"/>
                </a:schemeClr>
              </a:solidFill>
              <a:latin typeface="微软雅黑" pitchFamily="34" charset="-122"/>
              <a:ea typeface="微软雅黑" pitchFamily="34" charset="-122"/>
              <a:cs typeface="微软雅黑" pitchFamily="34" charset="-122"/>
              <a:sym typeface="+mn-ea"/>
            </a:endParaRPr>
          </a:p>
          <a:p>
            <a:pPr algn="just">
              <a:lnSpc>
                <a:spcPct val="150000"/>
              </a:lnSpc>
              <a:spcBef>
                <a:spcPct val="0"/>
              </a:spcBef>
              <a:spcAft>
                <a:spcPct val="0"/>
              </a:spcAft>
            </a:pPr>
            <a:r>
              <a:rPr lang="en-US" altLang="zh-CN" sz="2800" dirty="0">
                <a:solidFill>
                  <a:schemeClr val="lt1">
                    <a:lumMod val="100000"/>
                  </a:schemeClr>
                </a:solidFill>
                <a:latin typeface="微软雅黑" pitchFamily="34" charset="-122"/>
                <a:ea typeface="微软雅黑" pitchFamily="34" charset="-122"/>
                <a:cs typeface="微软雅黑" pitchFamily="34" charset="-122"/>
                <a:sym typeface="+mn-ea"/>
              </a:rPr>
              <a:t>1.</a:t>
            </a:r>
            <a:r>
              <a:rPr lang="zh-CN" altLang="en-US" sz="2800" dirty="0">
                <a:solidFill>
                  <a:schemeClr val="lt1">
                    <a:lumMod val="100000"/>
                  </a:schemeClr>
                </a:solidFill>
                <a:latin typeface="微软雅黑" pitchFamily="34" charset="-122"/>
                <a:ea typeface="微软雅黑" pitchFamily="34" charset="-122"/>
                <a:cs typeface="微软雅黑" pitchFamily="34" charset="-122"/>
                <a:sym typeface="+mn-ea"/>
              </a:rPr>
              <a:t>深度挖掘本土资源</a:t>
            </a:r>
            <a:r>
              <a:rPr lang="en-US" altLang="zh-CN" sz="2800" dirty="0">
                <a:solidFill>
                  <a:schemeClr val="lt1">
                    <a:lumMod val="100000"/>
                  </a:schemeClr>
                </a:solidFill>
                <a:latin typeface="微软雅黑" pitchFamily="34" charset="-122"/>
                <a:ea typeface="微软雅黑" pitchFamily="34" charset="-122"/>
                <a:cs typeface="微软雅黑" pitchFamily="34" charset="-122"/>
                <a:sym typeface="+mn-ea"/>
              </a:rPr>
              <a:t>。</a:t>
            </a:r>
            <a:endParaRPr lang="en-US" altLang="zh-CN" sz="2800" dirty="0">
              <a:solidFill>
                <a:schemeClr val="lt1">
                  <a:lumMod val="100000"/>
                </a:schemeClr>
              </a:solidFill>
              <a:latin typeface="微软雅黑" pitchFamily="34" charset="-122"/>
              <a:ea typeface="微软雅黑" pitchFamily="34" charset="-122"/>
              <a:cs typeface="微软雅黑" pitchFamily="34" charset="-122"/>
              <a:sym typeface="+mn-ea"/>
            </a:endParaRPr>
          </a:p>
          <a:p>
            <a:pPr algn="just">
              <a:lnSpc>
                <a:spcPct val="150000"/>
              </a:lnSpc>
              <a:spcBef>
                <a:spcPct val="0"/>
              </a:spcBef>
              <a:spcAft>
                <a:spcPct val="0"/>
              </a:spcAft>
            </a:pPr>
            <a:r>
              <a:rPr lang="en-US" altLang="zh-CN" sz="2800" dirty="0">
                <a:solidFill>
                  <a:schemeClr val="lt1">
                    <a:lumMod val="100000"/>
                  </a:schemeClr>
                </a:solidFill>
                <a:latin typeface="微软雅黑" pitchFamily="34" charset="-122"/>
                <a:ea typeface="微软雅黑" pitchFamily="34" charset="-122"/>
                <a:cs typeface="微软雅黑" pitchFamily="34" charset="-122"/>
                <a:sym typeface="+mn-ea"/>
              </a:rPr>
              <a:t>2.</a:t>
            </a:r>
            <a:r>
              <a:rPr lang="zh-CN" altLang="en-US" sz="2800" dirty="0">
                <a:solidFill>
                  <a:schemeClr val="lt1">
                    <a:lumMod val="100000"/>
                  </a:schemeClr>
                </a:solidFill>
                <a:latin typeface="微软雅黑" pitchFamily="34" charset="-122"/>
                <a:ea typeface="微软雅黑" pitchFamily="34" charset="-122"/>
                <a:cs typeface="微软雅黑" pitchFamily="34" charset="-122"/>
                <a:sym typeface="+mn-ea"/>
              </a:rPr>
              <a:t>采用跨学科实践与体验式学习</a:t>
            </a:r>
            <a:r>
              <a:rPr lang="en-US" altLang="zh-CN" sz="2800" dirty="0">
                <a:solidFill>
                  <a:schemeClr val="lt1">
                    <a:lumMod val="100000"/>
                  </a:schemeClr>
                </a:solidFill>
                <a:latin typeface="微软雅黑" pitchFamily="34" charset="-122"/>
                <a:ea typeface="微软雅黑" pitchFamily="34" charset="-122"/>
                <a:cs typeface="微软雅黑" pitchFamily="34" charset="-122"/>
                <a:sym typeface="+mn-ea"/>
              </a:rPr>
              <a:t>。</a:t>
            </a:r>
            <a:endParaRPr lang="zh-CN" altLang="en-US" sz="2800" dirty="0">
              <a:solidFill>
                <a:schemeClr val="lt1">
                  <a:lumMod val="100000"/>
                </a:schemeClr>
              </a:solidFill>
              <a:latin typeface="微软雅黑" pitchFamily="34" charset="-122"/>
              <a:ea typeface="微软雅黑" pitchFamily="34" charset="-122"/>
              <a:cs typeface="微软雅黑" pitchFamily="34" charset="-122"/>
              <a:sym typeface="+mn-ea"/>
            </a:endParaRPr>
          </a:p>
          <a:p>
            <a:pPr algn="just">
              <a:lnSpc>
                <a:spcPct val="150000"/>
              </a:lnSpc>
              <a:spcBef>
                <a:spcPct val="0"/>
              </a:spcBef>
              <a:spcAft>
                <a:spcPct val="0"/>
              </a:spcAft>
            </a:pPr>
            <a:endParaRPr lang="zh-CN" altLang="en-US" sz="2800" dirty="0">
              <a:solidFill>
                <a:schemeClr val="lt1">
                  <a:lumMod val="100000"/>
                </a:schemeClr>
              </a:solidFill>
              <a:latin typeface="微软雅黑" pitchFamily="34" charset="-122"/>
              <a:ea typeface="微软雅黑" pitchFamily="34" charset="-122"/>
              <a:cs typeface="微软雅黑"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形状 24"/>
          <p:cNvSpPr/>
          <p:nvPr>
            <p:custDataLst>
              <p:tags r:id="rId1"/>
            </p:custDataLst>
          </p:nvPr>
        </p:nvSpPr>
        <p:spPr>
          <a:xfrm>
            <a:off x="1137673" y="1785707"/>
            <a:ext cx="10011300" cy="2761059"/>
          </a:xfrm>
          <a:custGeom>
            <a:avLst/>
            <a:gdLst>
              <a:gd name="connsiteX0" fmla="*/ 10980011 w 11023878"/>
              <a:gd name="connsiteY0" fmla="*/ 409 h 3040322"/>
              <a:gd name="connsiteX1" fmla="*/ 11015549 w 11023878"/>
              <a:gd name="connsiteY1" fmla="*/ 14034 h 3040322"/>
              <a:gd name="connsiteX2" fmla="*/ 11021572 w 11023878"/>
              <a:gd name="connsiteY2" fmla="*/ 51588 h 3040322"/>
              <a:gd name="connsiteX3" fmla="*/ 10742872 w 11023878"/>
              <a:gd name="connsiteY3" fmla="*/ 784071 h 3040322"/>
              <a:gd name="connsiteX4" fmla="*/ 10713284 w 11023878"/>
              <a:gd name="connsiteY4" fmla="*/ 808170 h 3040322"/>
              <a:gd name="connsiteX5" fmla="*/ 10677664 w 11023878"/>
              <a:gd name="connsiteY5" fmla="*/ 794557 h 3040322"/>
              <a:gd name="connsiteX6" fmla="*/ 10520882 w 11023878"/>
              <a:gd name="connsiteY6" fmla="*/ 601330 h 3040322"/>
              <a:gd name="connsiteX7" fmla="*/ 10519106 w 11023878"/>
              <a:gd name="connsiteY7" fmla="*/ 599140 h 3040322"/>
              <a:gd name="connsiteX8" fmla="*/ 10492003 w 11023878"/>
              <a:gd name="connsiteY8" fmla="*/ 621554 h 3040322"/>
              <a:gd name="connsiteX9" fmla="*/ 0 w 11023878"/>
              <a:gd name="connsiteY9" fmla="*/ 3037686 h 3040322"/>
              <a:gd name="connsiteX10" fmla="*/ 10052871 w 11023878"/>
              <a:gd name="connsiteY10" fmla="*/ 581500 h 3040322"/>
              <a:gd name="connsiteX11" fmla="*/ 10341727 w 11023878"/>
              <a:gd name="connsiteY11" fmla="*/ 380527 h 3040322"/>
              <a:gd name="connsiteX12" fmla="*/ 10338939 w 11023878"/>
              <a:gd name="connsiteY12" fmla="*/ 377091 h 3040322"/>
              <a:gd name="connsiteX13" fmla="*/ 10182159 w 11023878"/>
              <a:gd name="connsiteY13" fmla="*/ 183862 h 3040322"/>
              <a:gd name="connsiteX14" fmla="*/ 10176176 w 11023878"/>
              <a:gd name="connsiteY14" fmla="*/ 146199 h 3040322"/>
              <a:gd name="connsiteX15" fmla="*/ 10205823 w 11023878"/>
              <a:gd name="connsiteY15" fmla="*/ 122217 h 3040322"/>
              <a:gd name="connsiteX16" fmla="*/ 10980011 w 11023878"/>
              <a:gd name="connsiteY16" fmla="*/ 409 h 304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23878" h="3040322">
                <a:moveTo>
                  <a:pt x="10980011" y="409"/>
                </a:moveTo>
                <a:cubicBezTo>
                  <a:pt x="10992828" y="-1607"/>
                  <a:pt x="11007374" y="3958"/>
                  <a:pt x="11015549" y="14034"/>
                </a:cubicBezTo>
                <a:cubicBezTo>
                  <a:pt x="11023724" y="24110"/>
                  <a:pt x="11026186" y="39461"/>
                  <a:pt x="11021572" y="51588"/>
                </a:cubicBezTo>
                <a:cubicBezTo>
                  <a:pt x="11021571" y="51588"/>
                  <a:pt x="10742871" y="784071"/>
                  <a:pt x="10742872" y="784071"/>
                </a:cubicBezTo>
                <a:cubicBezTo>
                  <a:pt x="10738246" y="796226"/>
                  <a:pt x="10726124" y="806111"/>
                  <a:pt x="10713284" y="808170"/>
                </a:cubicBezTo>
                <a:cubicBezTo>
                  <a:pt x="10700441" y="810231"/>
                  <a:pt x="10685857" y="804657"/>
                  <a:pt x="10677664" y="794557"/>
                </a:cubicBezTo>
                <a:cubicBezTo>
                  <a:pt x="10677664" y="794558"/>
                  <a:pt x="10607983" y="708679"/>
                  <a:pt x="10520882" y="601330"/>
                </a:cubicBezTo>
                <a:lnTo>
                  <a:pt x="10519106" y="599140"/>
                </a:lnTo>
                <a:lnTo>
                  <a:pt x="10492003" y="621554"/>
                </a:lnTo>
                <a:cubicBezTo>
                  <a:pt x="10002521" y="1017481"/>
                  <a:pt x="7058795" y="3124999"/>
                  <a:pt x="0" y="3037686"/>
                </a:cubicBezTo>
                <a:cubicBezTo>
                  <a:pt x="0" y="3037686"/>
                  <a:pt x="6408327" y="2976870"/>
                  <a:pt x="10052871" y="581500"/>
                </a:cubicBezTo>
                <a:lnTo>
                  <a:pt x="10341727" y="380527"/>
                </a:lnTo>
                <a:lnTo>
                  <a:pt x="10338939" y="377091"/>
                </a:lnTo>
                <a:cubicBezTo>
                  <a:pt x="10251839" y="269742"/>
                  <a:pt x="10182159" y="183862"/>
                  <a:pt x="10182159" y="183862"/>
                </a:cubicBezTo>
                <a:cubicBezTo>
                  <a:pt x="10173964" y="173764"/>
                  <a:pt x="10171515" y="158340"/>
                  <a:pt x="10176176" y="146199"/>
                </a:cubicBezTo>
                <a:cubicBezTo>
                  <a:pt x="10180837" y="134057"/>
                  <a:pt x="10192976" y="124238"/>
                  <a:pt x="10205823" y="122217"/>
                </a:cubicBezTo>
                <a:cubicBezTo>
                  <a:pt x="10205823" y="122217"/>
                  <a:pt x="10980011" y="409"/>
                  <a:pt x="10980011" y="409"/>
                </a:cubicBezTo>
                <a:close/>
              </a:path>
            </a:pathLst>
          </a:custGeom>
          <a:solidFill>
            <a:srgbClr val="5C83A4">
              <a:alpha val="42000"/>
            </a:srgbClr>
          </a:solidFill>
        </p:spPr>
        <p:style>
          <a:lnRef idx="0">
            <a:srgbClr val="FFFFFF"/>
          </a:lnRef>
          <a:fillRef idx="2">
            <a:schemeClr val="accent1"/>
          </a:fillRef>
          <a:effectRef idx="0">
            <a:srgbClr val="FFFFFF"/>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lt1"/>
              </a:solidFill>
              <a:latin typeface="微软雅黑" pitchFamily="34" charset="-122"/>
              <a:ea typeface="微软雅黑" pitchFamily="34" charset="-122"/>
            </a:endParaRPr>
          </a:p>
        </p:txBody>
      </p:sp>
      <p:sp>
        <p:nvSpPr>
          <p:cNvPr id="12" name="椭圆 11"/>
          <p:cNvSpPr/>
          <p:nvPr>
            <p:custDataLst>
              <p:tags r:id="rId2"/>
            </p:custDataLst>
          </p:nvPr>
        </p:nvSpPr>
        <p:spPr>
          <a:xfrm>
            <a:off x="1382759" y="4154681"/>
            <a:ext cx="725939" cy="725939"/>
          </a:xfrm>
          <a:prstGeom prst="ellipse">
            <a:avLst/>
          </a:prstGeom>
          <a:solidFill>
            <a:srgbClr val="5C83A4"/>
          </a:solidFill>
          <a:ln>
            <a:noFill/>
          </a:ln>
          <a:effectLst>
            <a:outerShdw blurRad="76200" dist="76200" dir="2700000" algn="tl" rotWithShape="0">
              <a:schemeClr val="accent1">
                <a:lumMod val="60000"/>
                <a:lumOff val="4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p>
            <a:pPr algn="ctr"/>
            <a:r>
              <a:rPr lang="en-US" altLang="zh-CN" sz="2000" dirty="0">
                <a:solidFill>
                  <a:srgbClr val="FFFFFF"/>
                </a:solidFill>
                <a:latin typeface="微软雅黑" pitchFamily="34" charset="-122"/>
                <a:ea typeface="微软雅黑" pitchFamily="34" charset="-122"/>
              </a:rPr>
              <a:t>01</a:t>
            </a:r>
            <a:endParaRPr lang="en-US" altLang="zh-CN" sz="2000" dirty="0">
              <a:solidFill>
                <a:srgbClr val="FFFFFF"/>
              </a:solidFill>
              <a:latin typeface="微软雅黑" pitchFamily="34" charset="-122"/>
              <a:ea typeface="微软雅黑" pitchFamily="34" charset="-122"/>
            </a:endParaRPr>
          </a:p>
        </p:txBody>
      </p:sp>
      <p:sp>
        <p:nvSpPr>
          <p:cNvPr id="21" name="椭圆 20"/>
          <p:cNvSpPr/>
          <p:nvPr>
            <p:custDataLst>
              <p:tags r:id="rId3"/>
            </p:custDataLst>
          </p:nvPr>
        </p:nvSpPr>
        <p:spPr>
          <a:xfrm>
            <a:off x="3342295" y="4063566"/>
            <a:ext cx="725939" cy="725939"/>
          </a:xfrm>
          <a:prstGeom prst="ellipse">
            <a:avLst/>
          </a:prstGeom>
          <a:solidFill>
            <a:srgbClr val="5C83A4"/>
          </a:solidFill>
          <a:ln>
            <a:noFill/>
          </a:ln>
          <a:effectLst>
            <a:outerShdw blurRad="76200" dist="76200" dir="2700000" algn="tl" rotWithShape="0">
              <a:schemeClr val="accent1">
                <a:lumMod val="60000"/>
                <a:lumOff val="4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p>
            <a:pPr algn="ctr"/>
            <a:r>
              <a:rPr lang="en-US" altLang="zh-CN" sz="2000" dirty="0">
                <a:solidFill>
                  <a:srgbClr val="FFFFFF"/>
                </a:solidFill>
                <a:latin typeface="微软雅黑" pitchFamily="34" charset="-122"/>
                <a:ea typeface="微软雅黑" pitchFamily="34" charset="-122"/>
              </a:rPr>
              <a:t>02</a:t>
            </a:r>
            <a:endParaRPr lang="en-US" altLang="zh-CN" sz="2000" dirty="0">
              <a:solidFill>
                <a:srgbClr val="FFFFFF"/>
              </a:solidFill>
              <a:latin typeface="微软雅黑" pitchFamily="34" charset="-122"/>
              <a:ea typeface="微软雅黑" pitchFamily="34" charset="-122"/>
            </a:endParaRPr>
          </a:p>
        </p:txBody>
      </p:sp>
      <p:sp>
        <p:nvSpPr>
          <p:cNvPr id="22" name="椭圆 21"/>
          <p:cNvSpPr/>
          <p:nvPr>
            <p:custDataLst>
              <p:tags r:id="rId4"/>
            </p:custDataLst>
          </p:nvPr>
        </p:nvSpPr>
        <p:spPr>
          <a:xfrm>
            <a:off x="5301254" y="3791376"/>
            <a:ext cx="725939" cy="725939"/>
          </a:xfrm>
          <a:prstGeom prst="ellipse">
            <a:avLst/>
          </a:prstGeom>
          <a:solidFill>
            <a:srgbClr val="5C83A4"/>
          </a:solidFill>
          <a:ln>
            <a:noFill/>
          </a:ln>
          <a:effectLst>
            <a:outerShdw blurRad="76200" dist="76200" dir="2700000" algn="tl" rotWithShape="0">
              <a:schemeClr val="accent1">
                <a:lumMod val="60000"/>
                <a:lumOff val="4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p>
            <a:pPr algn="ctr"/>
            <a:r>
              <a:rPr lang="en-US" altLang="zh-CN" sz="2000" dirty="0">
                <a:solidFill>
                  <a:srgbClr val="FFFFFF"/>
                </a:solidFill>
                <a:latin typeface="微软雅黑" pitchFamily="34" charset="-122"/>
                <a:ea typeface="微软雅黑" pitchFamily="34" charset="-122"/>
              </a:rPr>
              <a:t>03</a:t>
            </a:r>
            <a:endParaRPr lang="en-US" altLang="zh-CN" sz="2000" dirty="0">
              <a:solidFill>
                <a:srgbClr val="FFFFFF"/>
              </a:solidFill>
              <a:latin typeface="微软雅黑" pitchFamily="34" charset="-122"/>
              <a:ea typeface="微软雅黑" pitchFamily="34" charset="-122"/>
            </a:endParaRPr>
          </a:p>
        </p:txBody>
      </p:sp>
      <p:sp>
        <p:nvSpPr>
          <p:cNvPr id="23" name="椭圆 22"/>
          <p:cNvSpPr/>
          <p:nvPr>
            <p:custDataLst>
              <p:tags r:id="rId5"/>
            </p:custDataLst>
          </p:nvPr>
        </p:nvSpPr>
        <p:spPr>
          <a:xfrm>
            <a:off x="7260213" y="3278714"/>
            <a:ext cx="725939" cy="725939"/>
          </a:xfrm>
          <a:prstGeom prst="ellipse">
            <a:avLst/>
          </a:prstGeom>
          <a:solidFill>
            <a:srgbClr val="5C83A4"/>
          </a:solidFill>
          <a:ln>
            <a:noFill/>
          </a:ln>
          <a:effectLst>
            <a:outerShdw blurRad="76200" dist="76200" dir="2700000" algn="tl" rotWithShape="0">
              <a:schemeClr val="accent1">
                <a:lumMod val="60000"/>
                <a:lumOff val="4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p>
            <a:pPr algn="ctr"/>
            <a:r>
              <a:rPr lang="en-US" altLang="zh-CN" sz="2000" dirty="0">
                <a:solidFill>
                  <a:srgbClr val="FFFFFF"/>
                </a:solidFill>
                <a:latin typeface="微软雅黑" pitchFamily="34" charset="-122"/>
                <a:ea typeface="微软雅黑" pitchFamily="34" charset="-122"/>
              </a:rPr>
              <a:t>04</a:t>
            </a:r>
            <a:endParaRPr lang="en-US" altLang="zh-CN" sz="2000" dirty="0">
              <a:solidFill>
                <a:srgbClr val="FFFFFF"/>
              </a:solidFill>
              <a:latin typeface="微软雅黑" pitchFamily="34" charset="-122"/>
              <a:ea typeface="微软雅黑" pitchFamily="34" charset="-122"/>
            </a:endParaRPr>
          </a:p>
        </p:txBody>
      </p:sp>
      <p:sp>
        <p:nvSpPr>
          <p:cNvPr id="24" name="椭圆 23"/>
          <p:cNvSpPr/>
          <p:nvPr>
            <p:custDataLst>
              <p:tags r:id="rId6"/>
            </p:custDataLst>
          </p:nvPr>
        </p:nvSpPr>
        <p:spPr>
          <a:xfrm>
            <a:off x="9219172" y="2501935"/>
            <a:ext cx="725939" cy="725939"/>
          </a:xfrm>
          <a:prstGeom prst="ellipse">
            <a:avLst/>
          </a:prstGeom>
          <a:solidFill>
            <a:srgbClr val="5C83A4"/>
          </a:solidFill>
          <a:ln>
            <a:noFill/>
          </a:ln>
          <a:effectLst>
            <a:outerShdw blurRad="76200" dist="76200" dir="2700000" algn="tl" rotWithShape="0">
              <a:schemeClr val="accent1">
                <a:lumMod val="60000"/>
                <a:lumOff val="4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p>
            <a:pPr algn="ctr"/>
            <a:r>
              <a:rPr lang="en-US" altLang="zh-CN" sz="2000" dirty="0">
                <a:solidFill>
                  <a:srgbClr val="FFFFFF"/>
                </a:solidFill>
                <a:latin typeface="微软雅黑" pitchFamily="34" charset="-122"/>
                <a:ea typeface="微软雅黑" pitchFamily="34" charset="-122"/>
              </a:rPr>
              <a:t>05</a:t>
            </a:r>
            <a:endParaRPr lang="en-US" altLang="zh-CN" sz="2000" dirty="0">
              <a:solidFill>
                <a:srgbClr val="FFFFFF"/>
              </a:solidFill>
              <a:latin typeface="微软雅黑" pitchFamily="34" charset="-122"/>
              <a:ea typeface="微软雅黑" pitchFamily="34" charset="-122"/>
            </a:endParaRPr>
          </a:p>
        </p:txBody>
      </p:sp>
      <p:sp>
        <p:nvSpPr>
          <p:cNvPr id="26" name="矩形 25"/>
          <p:cNvSpPr/>
          <p:nvPr>
            <p:custDataLst>
              <p:tags r:id="rId7"/>
            </p:custDataLst>
          </p:nvPr>
        </p:nvSpPr>
        <p:spPr>
          <a:xfrm>
            <a:off x="2530281" y="3445756"/>
            <a:ext cx="2347378" cy="5253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p>
            <a:pPr algn="ctr">
              <a:lnSpc>
                <a:spcPct val="150000"/>
              </a:lnSpc>
            </a:pPr>
            <a:r>
              <a:rPr lang="zh-CN" altLang="en-US" sz="3200" b="1" kern="0" dirty="0">
                <a:solidFill>
                  <a:schemeClr val="tx1"/>
                </a:solidFill>
                <a:latin typeface="微软雅黑" pitchFamily="34" charset="-122"/>
                <a:ea typeface="微软雅黑" pitchFamily="34" charset="-122"/>
              </a:rPr>
              <a:t>学情分析</a:t>
            </a:r>
            <a:endParaRPr lang="zh-CN" altLang="en-US" sz="3200" b="1" kern="0" dirty="0">
              <a:solidFill>
                <a:schemeClr val="tx1"/>
              </a:solidFill>
              <a:latin typeface="微软雅黑" pitchFamily="34" charset="-122"/>
              <a:ea typeface="微软雅黑" pitchFamily="34" charset="-122"/>
            </a:endParaRPr>
          </a:p>
        </p:txBody>
      </p:sp>
      <p:sp>
        <p:nvSpPr>
          <p:cNvPr id="30" name="矩形 29"/>
          <p:cNvSpPr/>
          <p:nvPr>
            <p:custDataLst>
              <p:tags r:id="rId8"/>
            </p:custDataLst>
          </p:nvPr>
        </p:nvSpPr>
        <p:spPr>
          <a:xfrm>
            <a:off x="571380" y="5113112"/>
            <a:ext cx="2347378" cy="5253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p>
            <a:pPr algn="ctr">
              <a:lnSpc>
                <a:spcPct val="150000"/>
              </a:lnSpc>
            </a:pPr>
            <a:r>
              <a:rPr lang="zh-CN" altLang="en-US" sz="3200" b="1" kern="0" dirty="0">
                <a:solidFill>
                  <a:schemeClr val="tx1"/>
                </a:solidFill>
                <a:latin typeface="微软雅黑" pitchFamily="34" charset="-122"/>
                <a:ea typeface="微软雅黑" pitchFamily="34" charset="-122"/>
              </a:rPr>
              <a:t>读本分析</a:t>
            </a:r>
            <a:endParaRPr lang="zh-CN" altLang="en-US" sz="3200" b="1" kern="0" dirty="0">
              <a:solidFill>
                <a:schemeClr val="tx1"/>
              </a:solidFill>
              <a:latin typeface="微软雅黑" pitchFamily="34" charset="-122"/>
              <a:ea typeface="微软雅黑" pitchFamily="34" charset="-122"/>
            </a:endParaRPr>
          </a:p>
        </p:txBody>
      </p:sp>
      <p:sp>
        <p:nvSpPr>
          <p:cNvPr id="34" name="矩形 33"/>
          <p:cNvSpPr/>
          <p:nvPr>
            <p:custDataLst>
              <p:tags r:id="rId9"/>
            </p:custDataLst>
          </p:nvPr>
        </p:nvSpPr>
        <p:spPr>
          <a:xfrm>
            <a:off x="6448199" y="2487283"/>
            <a:ext cx="2347378" cy="5253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b" anchorCtr="0" forceAA="0" compatLnSpc="1">
            <a:noAutofit/>
          </a:bodyPr>
          <a:p>
            <a:pPr lvl="0" algn="ctr">
              <a:lnSpc>
                <a:spcPct val="150000"/>
              </a:lnSpc>
              <a:buClrTx/>
              <a:buSzTx/>
              <a:buFontTx/>
            </a:pPr>
            <a:r>
              <a:rPr lang="zh-CN" altLang="en-US" sz="3200" b="1" kern="0" dirty="0">
                <a:solidFill>
                  <a:schemeClr val="tx1"/>
                </a:solidFill>
                <a:latin typeface="微软雅黑" pitchFamily="34" charset="-122"/>
                <a:ea typeface="微软雅黑" pitchFamily="34" charset="-122"/>
                <a:sym typeface="+mn-ea"/>
              </a:rPr>
              <a:t>教学重难点</a:t>
            </a:r>
            <a:endParaRPr lang="zh-CN" altLang="en-US" sz="3200" b="1" kern="0" dirty="0">
              <a:solidFill>
                <a:schemeClr val="tx1"/>
              </a:solidFill>
              <a:latin typeface="微软雅黑" pitchFamily="34" charset="-122"/>
              <a:ea typeface="微软雅黑" pitchFamily="34" charset="-122"/>
              <a:sym typeface="+mn-ea"/>
            </a:endParaRPr>
          </a:p>
        </p:txBody>
      </p:sp>
      <p:sp>
        <p:nvSpPr>
          <p:cNvPr id="38" name="矩形 37"/>
          <p:cNvSpPr/>
          <p:nvPr>
            <p:custDataLst>
              <p:tags r:id="rId10"/>
            </p:custDataLst>
          </p:nvPr>
        </p:nvSpPr>
        <p:spPr>
          <a:xfrm>
            <a:off x="4489875" y="4727894"/>
            <a:ext cx="2347378" cy="5253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b" anchorCtr="0" forceAA="0" compatLnSpc="1">
            <a:noAutofit/>
          </a:bodyPr>
          <a:p>
            <a:pPr lvl="0" algn="ctr">
              <a:lnSpc>
                <a:spcPct val="150000"/>
              </a:lnSpc>
              <a:buClrTx/>
              <a:buSzTx/>
              <a:buFontTx/>
            </a:pPr>
            <a:r>
              <a:rPr lang="zh-CN" altLang="en-US" sz="3200" b="1" kern="0" dirty="0">
                <a:solidFill>
                  <a:schemeClr val="tx1"/>
                </a:solidFill>
                <a:latin typeface="微软雅黑" pitchFamily="34" charset="-122"/>
                <a:ea typeface="微软雅黑" pitchFamily="34" charset="-122"/>
                <a:sym typeface="+mn-ea"/>
              </a:rPr>
              <a:t>教学目标</a:t>
            </a:r>
            <a:endParaRPr lang="zh-CN" altLang="en-US" sz="3200" b="1" kern="0" dirty="0">
              <a:solidFill>
                <a:schemeClr val="tx1"/>
              </a:solidFill>
              <a:latin typeface="微软雅黑" pitchFamily="34" charset="-122"/>
              <a:ea typeface="微软雅黑" pitchFamily="34" charset="-122"/>
              <a:sym typeface="+mn-ea"/>
            </a:endParaRPr>
          </a:p>
        </p:txBody>
      </p:sp>
      <p:sp>
        <p:nvSpPr>
          <p:cNvPr id="45" name="矩形 44"/>
          <p:cNvSpPr/>
          <p:nvPr>
            <p:custDataLst>
              <p:tags r:id="rId11"/>
            </p:custDataLst>
          </p:nvPr>
        </p:nvSpPr>
        <p:spPr>
          <a:xfrm>
            <a:off x="8408369" y="3515106"/>
            <a:ext cx="2347378" cy="5253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b" anchorCtr="0" forceAA="0" compatLnSpc="1">
            <a:noAutofit/>
          </a:bodyPr>
          <a:p>
            <a:pPr lvl="0" algn="ctr">
              <a:lnSpc>
                <a:spcPct val="150000"/>
              </a:lnSpc>
              <a:buClrTx/>
              <a:buSzTx/>
              <a:buFontTx/>
            </a:pPr>
            <a:r>
              <a:rPr lang="zh-CN" altLang="en-US" sz="3200" b="1" kern="0" dirty="0">
                <a:solidFill>
                  <a:schemeClr val="tx1"/>
                </a:solidFill>
                <a:latin typeface="微软雅黑" pitchFamily="34" charset="-122"/>
                <a:ea typeface="微软雅黑" pitchFamily="34" charset="-122"/>
                <a:sym typeface="+mn-ea"/>
              </a:rPr>
              <a:t>教学方法</a:t>
            </a:r>
            <a:endParaRPr lang="zh-CN" altLang="en-US" sz="3200" b="1" kern="0" dirty="0">
              <a:solidFill>
                <a:schemeClr val="tx1"/>
              </a:solidFill>
              <a:latin typeface="微软雅黑" pitchFamily="34" charset="-122"/>
              <a:ea typeface="微软雅黑" pitchFamily="34" charset="-122"/>
              <a:sym typeface="+mn-ea"/>
            </a:endParaRPr>
          </a:p>
        </p:txBody>
      </p:sp>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一、素养本位下的课程定位</a:t>
            </a:r>
            <a:endParaRPr lang="zh-CN" altLang="en-US" b="1" dirty="0">
              <a:solidFill>
                <a:schemeClr val="bg1"/>
              </a:solidFill>
              <a:latin typeface="微软雅黑" pitchFamily="34" charset="-122"/>
              <a:ea typeface="微软雅黑" pitchFamily="34" charset="-122"/>
              <a:cs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6" name=""/>
        <p:cNvGrpSpPr/>
        <p:nvPr/>
      </p:nvGrpSpPr>
      <p:grpSpPr>
        <a:xfrm>
          <a:off x="0" y="0"/>
          <a:ext cx="0" cy="0"/>
          <a:chOff x="0" y="0"/>
          <a:chExt cx="0" cy="0"/>
        </a:xfrm>
      </p:grpSpPr>
      <p:sp>
        <p:nvSpPr>
          <p:cNvPr id="1048592" name="文本框 22"/>
          <p:cNvSpPr/>
          <p:nvPr/>
        </p:nvSpPr>
        <p:spPr>
          <a:xfrm>
            <a:off x="0" y="2242112"/>
            <a:ext cx="12192000" cy="2053590"/>
          </a:xfrm>
          <a:prstGeom prst="rect">
            <a:avLst/>
          </a:prstGeom>
          <a:noFill/>
          <a:ln w="9525">
            <a:noFill/>
          </a:ln>
        </p:spPr>
        <p:txBody>
          <a:bodyPr wrap="square" lIns="91440" tIns="45720" rIns="91440" bIns="45720" anchor="t">
            <a:spAutoFit/>
          </a:bodyPr>
          <a:p>
            <a:pPr algn="ctr">
              <a:lnSpc>
                <a:spcPct val="150000"/>
              </a:lnSpc>
            </a:pPr>
            <a:r>
              <a:rPr lang="zh-CN" altLang="en-US" sz="8800" b="1" dirty="0">
                <a:solidFill>
                  <a:schemeClr val="bg1"/>
                </a:solidFill>
                <a:latin typeface="微软雅黑" pitchFamily="34" charset="-122"/>
                <a:ea typeface="微软雅黑" pitchFamily="34" charset="-122"/>
                <a:sym typeface="微软雅黑" pitchFamily="34" charset="-122"/>
              </a:rPr>
              <a:t>谢   谢</a:t>
            </a:r>
            <a:endParaRPr lang="zh-CN" altLang="en-US" sz="8800" b="1" dirty="0">
              <a:solidFill>
                <a:schemeClr val="bg1"/>
              </a:solidFill>
              <a:latin typeface="微软雅黑" pitchFamily="34" charset="-122"/>
              <a:ea typeface="微软雅黑" pitchFamily="34" charset="-122"/>
              <a:sym typeface="微软雅黑" pitchFamily="34" charset="-122"/>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4"/>
          <p:cNvSpPr/>
          <p:nvPr>
            <p:custDataLst>
              <p:tags r:id="rId1"/>
            </p:custDataLst>
          </p:nvPr>
        </p:nvSpPr>
        <p:spPr>
          <a:xfrm>
            <a:off x="396240" y="5402580"/>
            <a:ext cx="1440180" cy="635000"/>
          </a:xfrm>
          <a:prstGeom prst="round2DiagRect">
            <a:avLst/>
          </a:prstGeom>
          <a:solidFill>
            <a:srgbClr val="5C83A4"/>
          </a:solidFill>
          <a:ln w="25400" cap="flat" cmpd="sng" algn="ctr">
            <a:noFill/>
            <a:prstDash val="solid"/>
          </a:ln>
          <a:effectLst/>
        </p:spPr>
        <p:txBody>
          <a:bodyPr lIns="98581" tIns="49291" rIns="98581" bIns="49291"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小学</a:t>
            </a:r>
            <a:endParaRPr kumimoji="0" lang="zh-CN" altLang="en-US" sz="32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cxnSp>
        <p:nvCxnSpPr>
          <p:cNvPr id="9" name="直接箭头连接符 8"/>
          <p:cNvCxnSpPr/>
          <p:nvPr>
            <p:custDataLst>
              <p:tags r:id="rId2"/>
            </p:custDataLst>
          </p:nvPr>
        </p:nvCxnSpPr>
        <p:spPr>
          <a:xfrm>
            <a:off x="1985636" y="5657714"/>
            <a:ext cx="664071" cy="0"/>
          </a:xfrm>
          <a:prstGeom prst="straightConnector1">
            <a:avLst/>
          </a:prstGeom>
          <a:solidFill>
            <a:srgbClr val="5C83A4"/>
          </a:solidFill>
          <a:ln w="9525" cap="rnd" cmpd="sng" algn="ctr">
            <a:solidFill>
              <a:sysClr val="window" lastClr="FFFFFF">
                <a:lumMod val="65000"/>
              </a:sysClr>
            </a:solidFill>
            <a:prstDash val="sysDash"/>
            <a:tailEnd type="stealth"/>
          </a:ln>
          <a:effectLst/>
        </p:spPr>
      </p:cxnSp>
      <p:sp>
        <p:nvSpPr>
          <p:cNvPr id="12" name="文本框 9"/>
          <p:cNvSpPr txBox="1"/>
          <p:nvPr>
            <p:custDataLst>
              <p:tags r:id="rId3"/>
            </p:custDataLst>
          </p:nvPr>
        </p:nvSpPr>
        <p:spPr>
          <a:xfrm>
            <a:off x="2735580" y="5297805"/>
            <a:ext cx="9134475" cy="895985"/>
          </a:xfrm>
          <a:prstGeom prst="rect">
            <a:avLst/>
          </a:prstGeom>
          <a:noFill/>
        </p:spPr>
        <p:txBody>
          <a:bodyPr anchor="ctr"/>
          <a:lstStyle/>
          <a:p>
            <a:pPr>
              <a:defRPr/>
            </a:pPr>
            <a:r>
              <a:rPr lang="zh-CN" altLang="en-US" sz="2400" dirty="0">
                <a:solidFill>
                  <a:srgbClr val="5C83A4"/>
                </a:solidFill>
                <a:latin typeface="微软雅黑" pitchFamily="34" charset="-122"/>
                <a:ea typeface="微软雅黑" pitchFamily="34" charset="-122"/>
              </a:rPr>
              <a:t>第</a:t>
            </a:r>
            <a:r>
              <a:rPr lang="en-US" altLang="zh-CN" sz="2400" dirty="0">
                <a:solidFill>
                  <a:srgbClr val="5C83A4"/>
                </a:solidFill>
                <a:latin typeface="微软雅黑" pitchFamily="34" charset="-122"/>
                <a:ea typeface="微软雅黑" pitchFamily="34" charset="-122"/>
              </a:rPr>
              <a:t>4</a:t>
            </a:r>
            <a:r>
              <a:rPr lang="zh-CN" altLang="en-US" sz="2400" dirty="0">
                <a:solidFill>
                  <a:srgbClr val="5C83A4"/>
                </a:solidFill>
                <a:latin typeface="微软雅黑" pitchFamily="34" charset="-122"/>
                <a:ea typeface="微软雅黑" pitchFamily="34" charset="-122"/>
              </a:rPr>
              <a:t>讲</a:t>
            </a:r>
            <a:r>
              <a:rPr lang="en-US" altLang="zh-CN" sz="2400" dirty="0">
                <a:solidFill>
                  <a:srgbClr val="5C83A4"/>
                </a:solidFill>
                <a:latin typeface="微软雅黑" pitchFamily="34" charset="-122"/>
                <a:ea typeface="微软雅黑" pitchFamily="34" charset="-122"/>
              </a:rPr>
              <a:t> </a:t>
            </a:r>
            <a:r>
              <a:rPr lang="zh-CN" altLang="en-US" sz="2400" dirty="0">
                <a:solidFill>
                  <a:srgbClr val="5C83A4"/>
                </a:solidFill>
                <a:latin typeface="微软雅黑" pitchFamily="34" charset="-122"/>
                <a:ea typeface="微软雅黑" pitchFamily="34" charset="-122"/>
              </a:rPr>
              <a:t>唯改革才有出路</a:t>
            </a:r>
            <a:endParaRPr lang="zh-CN" altLang="en-US" sz="2400" dirty="0">
              <a:solidFill>
                <a:srgbClr val="5C83A4"/>
              </a:solidFill>
              <a:latin typeface="微软雅黑" pitchFamily="34" charset="-122"/>
              <a:ea typeface="微软雅黑" pitchFamily="34" charset="-122"/>
            </a:endParaRPr>
          </a:p>
          <a:p>
            <a:pPr>
              <a:defRPr/>
            </a:pPr>
            <a:r>
              <a:rPr lang="zh-CN" altLang="en-US" sz="2400" dirty="0">
                <a:solidFill>
                  <a:prstClr val="black">
                    <a:lumMod val="85000"/>
                    <a:lumOff val="15000"/>
                  </a:prstClr>
                </a:solidFill>
                <a:latin typeface="微软雅黑" pitchFamily="34" charset="-122"/>
                <a:ea typeface="微软雅黑" pitchFamily="34" charset="-122"/>
              </a:rPr>
              <a:t>初步建立感性认知，奠基</a:t>
            </a:r>
            <a:r>
              <a:rPr lang="zh-CN" altLang="en-US" sz="2400" dirty="0">
                <a:solidFill>
                  <a:prstClr val="black">
                    <a:lumMod val="85000"/>
                    <a:lumOff val="15000"/>
                  </a:prstClr>
                </a:solidFill>
                <a:latin typeface="微软雅黑" pitchFamily="34" charset="-122"/>
                <a:ea typeface="微软雅黑" pitchFamily="34" charset="-122"/>
              </a:rPr>
              <a:t>爱国情感</a:t>
            </a:r>
            <a:endParaRPr lang="zh-CN" altLang="en-US" sz="2400" dirty="0">
              <a:solidFill>
                <a:prstClr val="black">
                  <a:lumMod val="85000"/>
                  <a:lumOff val="15000"/>
                </a:prstClr>
              </a:solidFill>
              <a:latin typeface="微软雅黑" pitchFamily="34" charset="-122"/>
              <a:ea typeface="微软雅黑" pitchFamily="34" charset="-122"/>
            </a:endParaRPr>
          </a:p>
        </p:txBody>
      </p:sp>
      <p:sp>
        <p:nvSpPr>
          <p:cNvPr id="32" name="圆角右箭头 31"/>
          <p:cNvSpPr/>
          <p:nvPr>
            <p:custDataLst>
              <p:tags r:id="rId4"/>
            </p:custDataLst>
          </p:nvPr>
        </p:nvSpPr>
        <p:spPr>
          <a:xfrm>
            <a:off x="971550" y="4437380"/>
            <a:ext cx="864870" cy="895350"/>
          </a:xfrm>
          <a:prstGeom prst="bentArrow">
            <a:avLst/>
          </a:prstGeom>
          <a:solidFill>
            <a:srgbClr val="5C83A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cxnSp>
        <p:nvCxnSpPr>
          <p:cNvPr id="34" name="直接箭头连接符 33"/>
          <p:cNvCxnSpPr/>
          <p:nvPr>
            <p:custDataLst>
              <p:tags r:id="rId5"/>
            </p:custDataLst>
          </p:nvPr>
        </p:nvCxnSpPr>
        <p:spPr>
          <a:xfrm>
            <a:off x="3500235" y="4643624"/>
            <a:ext cx="664071" cy="0"/>
          </a:xfrm>
          <a:prstGeom prst="straightConnector1">
            <a:avLst/>
          </a:prstGeom>
          <a:solidFill>
            <a:srgbClr val="5C83A4"/>
          </a:solidFill>
          <a:ln w="9525" cap="rnd" cmpd="sng" algn="ctr">
            <a:solidFill>
              <a:sysClr val="window" lastClr="FFFFFF">
                <a:lumMod val="65000"/>
              </a:sysClr>
            </a:solidFill>
            <a:prstDash val="sysDash"/>
            <a:tailEnd type="stealth"/>
          </a:ln>
          <a:effectLst/>
        </p:spPr>
      </p:cxnSp>
      <p:sp>
        <p:nvSpPr>
          <p:cNvPr id="42" name="对角圆角矩形 41"/>
          <p:cNvSpPr/>
          <p:nvPr>
            <p:custDataLst>
              <p:tags r:id="rId6"/>
            </p:custDataLst>
          </p:nvPr>
        </p:nvSpPr>
        <p:spPr>
          <a:xfrm>
            <a:off x="1987550" y="4335145"/>
            <a:ext cx="1440180" cy="635000"/>
          </a:xfrm>
          <a:prstGeom prst="round2DiagRect">
            <a:avLst/>
          </a:prstGeom>
          <a:solidFill>
            <a:srgbClr val="5C83A4"/>
          </a:solidFill>
          <a:ln w="25400" cap="flat" cmpd="sng" algn="ctr">
            <a:noFill/>
            <a:prstDash val="solid"/>
          </a:ln>
          <a:effectLst/>
        </p:spPr>
        <p:txBody>
          <a:bodyPr lIns="98581" tIns="49291" rIns="98581" bIns="49291"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初中</a:t>
            </a:r>
            <a:endParaRPr kumimoji="0" lang="zh-CN" altLang="en-US" sz="32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44" name="圆角右箭头 43"/>
          <p:cNvSpPr/>
          <p:nvPr>
            <p:custDataLst>
              <p:tags r:id="rId7"/>
            </p:custDataLst>
          </p:nvPr>
        </p:nvSpPr>
        <p:spPr>
          <a:xfrm>
            <a:off x="2562860" y="3369945"/>
            <a:ext cx="864870" cy="895350"/>
          </a:xfrm>
          <a:prstGeom prst="bentArrow">
            <a:avLst/>
          </a:prstGeom>
          <a:solidFill>
            <a:srgbClr val="5C83A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45" name="对角圆角矩形 44"/>
          <p:cNvSpPr/>
          <p:nvPr>
            <p:custDataLst>
              <p:tags r:id="rId8"/>
            </p:custDataLst>
          </p:nvPr>
        </p:nvSpPr>
        <p:spPr>
          <a:xfrm>
            <a:off x="3649345" y="3251200"/>
            <a:ext cx="1440180" cy="635000"/>
          </a:xfrm>
          <a:prstGeom prst="round2DiagRect">
            <a:avLst/>
          </a:prstGeom>
          <a:solidFill>
            <a:srgbClr val="5C83A4"/>
          </a:solidFill>
          <a:ln w="25400" cap="flat" cmpd="sng" algn="ctr">
            <a:noFill/>
            <a:prstDash val="solid"/>
          </a:ln>
          <a:effectLst/>
        </p:spPr>
        <p:txBody>
          <a:bodyPr lIns="98581" tIns="49291" rIns="98581" bIns="49291"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高中</a:t>
            </a:r>
            <a:endParaRPr kumimoji="0" lang="zh-CN" altLang="en-US" sz="32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cxnSp>
        <p:nvCxnSpPr>
          <p:cNvPr id="46" name="直接箭头连接符 45"/>
          <p:cNvCxnSpPr/>
          <p:nvPr>
            <p:custDataLst>
              <p:tags r:id="rId9"/>
            </p:custDataLst>
          </p:nvPr>
        </p:nvCxnSpPr>
        <p:spPr>
          <a:xfrm>
            <a:off x="5238741" y="3506334"/>
            <a:ext cx="664071" cy="0"/>
          </a:xfrm>
          <a:prstGeom prst="straightConnector1">
            <a:avLst/>
          </a:prstGeom>
          <a:solidFill>
            <a:srgbClr val="5C83A4"/>
          </a:solidFill>
          <a:ln w="9525" cap="rnd" cmpd="sng" algn="ctr">
            <a:solidFill>
              <a:sysClr val="window" lastClr="FFFFFF">
                <a:lumMod val="65000"/>
              </a:sysClr>
            </a:solidFill>
            <a:prstDash val="sysDash"/>
            <a:tailEnd type="stealth"/>
          </a:ln>
          <a:effectLst/>
        </p:spPr>
      </p:cxnSp>
      <p:sp>
        <p:nvSpPr>
          <p:cNvPr id="47" name="圆角右箭头 46"/>
          <p:cNvSpPr/>
          <p:nvPr>
            <p:custDataLst>
              <p:tags r:id="rId10"/>
            </p:custDataLst>
          </p:nvPr>
        </p:nvSpPr>
        <p:spPr>
          <a:xfrm>
            <a:off x="4224655" y="2286000"/>
            <a:ext cx="864870" cy="895350"/>
          </a:xfrm>
          <a:prstGeom prst="bentArrow">
            <a:avLst/>
          </a:prstGeom>
          <a:solidFill>
            <a:srgbClr val="5C83A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48" name="对角圆角矩形 47"/>
          <p:cNvSpPr/>
          <p:nvPr>
            <p:custDataLst>
              <p:tags r:id="rId11"/>
            </p:custDataLst>
          </p:nvPr>
        </p:nvSpPr>
        <p:spPr>
          <a:xfrm>
            <a:off x="5238750" y="2132330"/>
            <a:ext cx="1440180" cy="635000"/>
          </a:xfrm>
          <a:prstGeom prst="round2DiagRect">
            <a:avLst/>
          </a:prstGeom>
          <a:solidFill>
            <a:srgbClr val="5C83A4"/>
          </a:solidFill>
          <a:ln w="25400" cap="flat" cmpd="sng" algn="ctr">
            <a:noFill/>
            <a:prstDash val="solid"/>
          </a:ln>
          <a:effectLst/>
        </p:spPr>
        <p:txBody>
          <a:bodyPr lIns="98581" tIns="49291" rIns="98581" bIns="49291"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大学</a:t>
            </a:r>
            <a:endParaRPr kumimoji="0" lang="zh-CN" altLang="en-US" sz="32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cxnSp>
        <p:nvCxnSpPr>
          <p:cNvPr id="49" name="直接箭头连接符 48"/>
          <p:cNvCxnSpPr/>
          <p:nvPr>
            <p:custDataLst>
              <p:tags r:id="rId12"/>
            </p:custDataLst>
          </p:nvPr>
        </p:nvCxnSpPr>
        <p:spPr>
          <a:xfrm>
            <a:off x="6828146" y="2387464"/>
            <a:ext cx="664071" cy="0"/>
          </a:xfrm>
          <a:prstGeom prst="straightConnector1">
            <a:avLst/>
          </a:prstGeom>
          <a:noFill/>
          <a:ln w="9525" cap="rnd" cmpd="sng" algn="ctr">
            <a:solidFill>
              <a:sysClr val="window" lastClr="FFFFFF">
                <a:lumMod val="65000"/>
              </a:sysClr>
            </a:solidFill>
            <a:prstDash val="sysDash"/>
            <a:tailEnd type="stealth"/>
          </a:ln>
          <a:effectLst/>
        </p:spPr>
      </p:cxnSp>
      <p:sp>
        <p:nvSpPr>
          <p:cNvPr id="51" name="文本框 9"/>
          <p:cNvSpPr txBox="1"/>
          <p:nvPr>
            <p:custDataLst>
              <p:tags r:id="rId13"/>
            </p:custDataLst>
          </p:nvPr>
        </p:nvSpPr>
        <p:spPr>
          <a:xfrm>
            <a:off x="4236720" y="4437380"/>
            <a:ext cx="4860925" cy="410210"/>
          </a:xfrm>
          <a:prstGeom prst="rect">
            <a:avLst/>
          </a:prstGeom>
          <a:noFill/>
        </p:spPr>
        <p:txBody>
          <a:bodyPr anchor="ctr"/>
          <a:lstStyle/>
          <a:p>
            <a:pPr>
              <a:defRPr/>
            </a:pPr>
            <a:r>
              <a:rPr lang="zh-CN" altLang="en-US" sz="2400" dirty="0">
                <a:solidFill>
                  <a:srgbClr val="5C83A4"/>
                </a:solidFill>
                <a:latin typeface="微软雅黑" pitchFamily="34" charset="-122"/>
                <a:ea typeface="微软雅黑" pitchFamily="34" charset="-122"/>
              </a:rPr>
              <a:t>第</a:t>
            </a:r>
            <a:r>
              <a:rPr lang="en-US" altLang="zh-CN" sz="2400" dirty="0">
                <a:solidFill>
                  <a:srgbClr val="5C83A4"/>
                </a:solidFill>
                <a:latin typeface="微软雅黑" pitchFamily="34" charset="-122"/>
                <a:ea typeface="微软雅黑" pitchFamily="34" charset="-122"/>
              </a:rPr>
              <a:t>4</a:t>
            </a:r>
            <a:r>
              <a:rPr lang="zh-CN" altLang="en-US" sz="2400" dirty="0">
                <a:solidFill>
                  <a:srgbClr val="5C83A4"/>
                </a:solidFill>
                <a:latin typeface="微软雅黑" pitchFamily="34" charset="-122"/>
                <a:ea typeface="微软雅黑" pitchFamily="34" charset="-122"/>
              </a:rPr>
              <a:t>讲</a:t>
            </a:r>
            <a:r>
              <a:rPr lang="en-US" altLang="zh-CN" sz="2400" dirty="0">
                <a:solidFill>
                  <a:srgbClr val="5C83A4"/>
                </a:solidFill>
                <a:latin typeface="微软雅黑" pitchFamily="34" charset="-122"/>
                <a:ea typeface="微软雅黑" pitchFamily="34" charset="-122"/>
              </a:rPr>
              <a:t> </a:t>
            </a:r>
            <a:r>
              <a:rPr lang="zh-CN" altLang="en-US" sz="2400" dirty="0">
                <a:solidFill>
                  <a:srgbClr val="5C83A4"/>
                </a:solidFill>
                <a:latin typeface="微软雅黑" pitchFamily="34" charset="-122"/>
                <a:ea typeface="微软雅黑" pitchFamily="34" charset="-122"/>
              </a:rPr>
              <a:t>将全面深化改革进行到底</a:t>
            </a:r>
            <a:endParaRPr lang="zh-CN" altLang="en-US" sz="2400" dirty="0">
              <a:solidFill>
                <a:srgbClr val="5C83A4"/>
              </a:solidFill>
              <a:latin typeface="微软雅黑" pitchFamily="34" charset="-122"/>
              <a:ea typeface="微软雅黑" pitchFamily="34" charset="-122"/>
            </a:endParaRPr>
          </a:p>
          <a:p>
            <a:pPr>
              <a:defRPr/>
            </a:pPr>
            <a:r>
              <a:rPr lang="zh-CN" altLang="en-US" sz="2400" dirty="0">
                <a:solidFill>
                  <a:prstClr val="black">
                    <a:lumMod val="85000"/>
                    <a:lumOff val="15000"/>
                  </a:prstClr>
                </a:solidFill>
                <a:latin typeface="微软雅黑" pitchFamily="34" charset="-122"/>
                <a:ea typeface="微软雅黑" pitchFamily="34" charset="-122"/>
              </a:rPr>
              <a:t>认同改革开放，</a:t>
            </a:r>
            <a:r>
              <a:rPr lang="zh-CN" altLang="en-US" sz="2400" dirty="0">
                <a:solidFill>
                  <a:prstClr val="black">
                    <a:lumMod val="85000"/>
                    <a:lumOff val="15000"/>
                  </a:prstClr>
                </a:solidFill>
                <a:latin typeface="微软雅黑" pitchFamily="34" charset="-122"/>
                <a:ea typeface="微软雅黑" pitchFamily="34" charset="-122"/>
              </a:rPr>
              <a:t>强化责任意识</a:t>
            </a:r>
            <a:endParaRPr lang="zh-CN" altLang="en-US" sz="2400" dirty="0">
              <a:solidFill>
                <a:prstClr val="black">
                  <a:lumMod val="85000"/>
                  <a:lumOff val="15000"/>
                </a:prstClr>
              </a:solidFill>
              <a:latin typeface="微软雅黑" pitchFamily="34" charset="-122"/>
              <a:ea typeface="微软雅黑" pitchFamily="34" charset="-122"/>
            </a:endParaRPr>
          </a:p>
        </p:txBody>
      </p:sp>
      <p:sp>
        <p:nvSpPr>
          <p:cNvPr id="52" name="文本框 9"/>
          <p:cNvSpPr txBox="1"/>
          <p:nvPr>
            <p:custDataLst>
              <p:tags r:id="rId14"/>
            </p:custDataLst>
          </p:nvPr>
        </p:nvSpPr>
        <p:spPr>
          <a:xfrm>
            <a:off x="5995035" y="3342640"/>
            <a:ext cx="5361940" cy="299085"/>
          </a:xfrm>
          <a:prstGeom prst="rect">
            <a:avLst/>
          </a:prstGeom>
          <a:noFill/>
        </p:spPr>
        <p:txBody>
          <a:bodyPr anchor="ctr"/>
          <a:lstStyle/>
          <a:p>
            <a:pPr>
              <a:defRPr/>
            </a:pPr>
            <a:r>
              <a:rPr lang="zh-CN" altLang="en-US" sz="2400" dirty="0">
                <a:solidFill>
                  <a:srgbClr val="5C83A4"/>
                </a:solidFill>
                <a:latin typeface="微软雅黑" pitchFamily="34" charset="-122"/>
                <a:ea typeface="微软雅黑" pitchFamily="34" charset="-122"/>
                <a:cs typeface="微软雅黑" pitchFamily="34" charset="-122"/>
              </a:rPr>
              <a:t>第</a:t>
            </a:r>
            <a:r>
              <a:rPr lang="en-US" altLang="zh-CN" sz="2400" dirty="0">
                <a:solidFill>
                  <a:srgbClr val="5C83A4"/>
                </a:solidFill>
                <a:latin typeface="微软雅黑" pitchFamily="34" charset="-122"/>
                <a:ea typeface="微软雅黑" pitchFamily="34" charset="-122"/>
                <a:cs typeface="微软雅黑" pitchFamily="34" charset="-122"/>
              </a:rPr>
              <a:t>6</a:t>
            </a:r>
            <a:r>
              <a:rPr lang="zh-CN" altLang="en-US" sz="2400" dirty="0">
                <a:solidFill>
                  <a:srgbClr val="5C83A4"/>
                </a:solidFill>
                <a:latin typeface="微软雅黑" pitchFamily="34" charset="-122"/>
                <a:ea typeface="微软雅黑" pitchFamily="34" charset="-122"/>
                <a:cs typeface="微软雅黑" pitchFamily="34" charset="-122"/>
              </a:rPr>
              <a:t>讲第</a:t>
            </a:r>
            <a:r>
              <a:rPr lang="zh-CN" altLang="en-US" sz="2400" dirty="0">
                <a:solidFill>
                  <a:srgbClr val="5C83A4"/>
                </a:solidFill>
                <a:latin typeface="微软雅黑" pitchFamily="34" charset="-122"/>
                <a:ea typeface="微软雅黑" pitchFamily="34" charset="-122"/>
                <a:cs typeface="微软雅黑" pitchFamily="34" charset="-122"/>
              </a:rPr>
              <a:t>二框</a:t>
            </a:r>
            <a:r>
              <a:rPr lang="en-US" altLang="zh-CN" sz="2400" dirty="0">
                <a:solidFill>
                  <a:srgbClr val="5C83A4"/>
                </a:solidFill>
                <a:latin typeface="微软雅黑" pitchFamily="34" charset="-122"/>
                <a:ea typeface="微软雅黑" pitchFamily="34" charset="-122"/>
                <a:cs typeface="微软雅黑" pitchFamily="34" charset="-122"/>
              </a:rPr>
              <a:t> </a:t>
            </a:r>
            <a:r>
              <a:rPr lang="zh-CN" altLang="en-US" sz="2400" dirty="0">
                <a:solidFill>
                  <a:srgbClr val="5C83A4"/>
                </a:solidFill>
                <a:latin typeface="微软雅黑" pitchFamily="34" charset="-122"/>
                <a:ea typeface="微软雅黑" pitchFamily="34" charset="-122"/>
                <a:cs typeface="微软雅黑" pitchFamily="34" charset="-122"/>
              </a:rPr>
              <a:t>全面深化改革</a:t>
            </a:r>
            <a:r>
              <a:rPr lang="en-US" altLang="zh-CN" sz="2400" dirty="0">
                <a:solidFill>
                  <a:srgbClr val="5C83A4"/>
                </a:solidFill>
                <a:latin typeface="微软雅黑" pitchFamily="34" charset="-122"/>
                <a:ea typeface="微软雅黑" pitchFamily="34" charset="-122"/>
                <a:cs typeface="微软雅黑" pitchFamily="34" charset="-122"/>
              </a:rPr>
              <a:t> </a:t>
            </a:r>
            <a:endParaRPr lang="en-US" altLang="zh-CN" sz="2400" dirty="0">
              <a:solidFill>
                <a:srgbClr val="5C83A4"/>
              </a:solidFill>
              <a:latin typeface="微软雅黑" pitchFamily="34" charset="-122"/>
              <a:ea typeface="微软雅黑" pitchFamily="34" charset="-122"/>
              <a:cs typeface="微软雅黑" pitchFamily="34" charset="-122"/>
            </a:endParaRPr>
          </a:p>
          <a:p>
            <a:pPr>
              <a:defRPr/>
            </a:pPr>
            <a:r>
              <a:rPr lang="zh-CN" altLang="en-US" sz="2400" dirty="0">
                <a:solidFill>
                  <a:prstClr val="black">
                    <a:lumMod val="85000"/>
                    <a:lumOff val="15000"/>
                  </a:prstClr>
                </a:solidFill>
                <a:latin typeface="微软雅黑" pitchFamily="34" charset="-122"/>
                <a:ea typeface="微软雅黑" pitchFamily="34" charset="-122"/>
                <a:cs typeface="微软雅黑" pitchFamily="34" charset="-122"/>
              </a:rPr>
              <a:t>掌握深层逻辑，坚定“四个</a:t>
            </a:r>
            <a:r>
              <a:rPr lang="zh-CN" altLang="en-US" sz="2400" dirty="0">
                <a:solidFill>
                  <a:prstClr val="black">
                    <a:lumMod val="85000"/>
                    <a:lumOff val="15000"/>
                  </a:prstClr>
                </a:solidFill>
                <a:latin typeface="微软雅黑" pitchFamily="34" charset="-122"/>
                <a:ea typeface="微软雅黑" pitchFamily="34" charset="-122"/>
                <a:cs typeface="微软雅黑" pitchFamily="34" charset="-122"/>
              </a:rPr>
              <a:t>自信”</a:t>
            </a:r>
            <a:endParaRPr lang="zh-CN" altLang="en-US" sz="2400" dirty="0">
              <a:solidFill>
                <a:prstClr val="black">
                  <a:lumMod val="85000"/>
                  <a:lumOff val="15000"/>
                </a:prstClr>
              </a:solidFill>
              <a:latin typeface="微软雅黑" pitchFamily="34" charset="-122"/>
              <a:ea typeface="微软雅黑" pitchFamily="34" charset="-122"/>
              <a:cs typeface="微软雅黑" pitchFamily="34" charset="-122"/>
            </a:endParaRPr>
          </a:p>
        </p:txBody>
      </p:sp>
      <p:sp>
        <p:nvSpPr>
          <p:cNvPr id="53" name="文本框 9"/>
          <p:cNvSpPr txBox="1"/>
          <p:nvPr>
            <p:custDataLst>
              <p:tags r:id="rId15"/>
            </p:custDataLst>
          </p:nvPr>
        </p:nvSpPr>
        <p:spPr>
          <a:xfrm>
            <a:off x="7472045" y="1509395"/>
            <a:ext cx="4711065" cy="1117600"/>
          </a:xfrm>
          <a:prstGeom prst="rect">
            <a:avLst/>
          </a:prstGeom>
          <a:noFill/>
        </p:spPr>
        <p:txBody>
          <a:bodyPr anchor="ctr"/>
          <a:lstStyle/>
          <a:p>
            <a:pPr>
              <a:defRPr/>
            </a:pPr>
            <a:r>
              <a:rPr lang="zh-CN" altLang="en-US" sz="2400" dirty="0">
                <a:solidFill>
                  <a:srgbClr val="5C83A4"/>
                </a:solidFill>
                <a:latin typeface="微软雅黑" pitchFamily="34" charset="-122"/>
                <a:ea typeface="微软雅黑" pitchFamily="34" charset="-122"/>
              </a:rPr>
              <a:t>《习近平新时代中国特色社会主义思想概论》</a:t>
            </a:r>
            <a:endParaRPr lang="zh-CN" altLang="en-US" sz="2400" dirty="0">
              <a:solidFill>
                <a:srgbClr val="5C83A4"/>
              </a:solidFill>
              <a:latin typeface="微软雅黑" pitchFamily="34" charset="-122"/>
              <a:ea typeface="微软雅黑" pitchFamily="34" charset="-122"/>
            </a:endParaRPr>
          </a:p>
          <a:p>
            <a:pPr>
              <a:defRPr/>
            </a:pPr>
            <a:r>
              <a:rPr lang="zh-CN" altLang="en-US" sz="2400" dirty="0">
                <a:solidFill>
                  <a:srgbClr val="5C83A4"/>
                </a:solidFill>
                <a:latin typeface="微软雅黑" pitchFamily="34" charset="-122"/>
                <a:ea typeface="微软雅黑" pitchFamily="34" charset="-122"/>
              </a:rPr>
              <a:t>第五章</a:t>
            </a:r>
            <a:r>
              <a:rPr lang="en-US" altLang="zh-CN" sz="2400" dirty="0">
                <a:solidFill>
                  <a:srgbClr val="5C83A4"/>
                </a:solidFill>
                <a:latin typeface="微软雅黑" pitchFamily="34" charset="-122"/>
                <a:ea typeface="微软雅黑" pitchFamily="34" charset="-122"/>
              </a:rPr>
              <a:t> </a:t>
            </a:r>
            <a:r>
              <a:rPr lang="zh-CN" altLang="en-US" sz="2400" dirty="0">
                <a:solidFill>
                  <a:srgbClr val="5C83A4"/>
                </a:solidFill>
                <a:latin typeface="微软雅黑" pitchFamily="34" charset="-122"/>
                <a:ea typeface="微软雅黑" pitchFamily="34" charset="-122"/>
              </a:rPr>
              <a:t>全面深化改革</a:t>
            </a:r>
            <a:r>
              <a:rPr lang="zh-CN" altLang="en-US" sz="2400" dirty="0">
                <a:solidFill>
                  <a:srgbClr val="5C83A4"/>
                </a:solidFill>
                <a:latin typeface="微软雅黑" pitchFamily="34" charset="-122"/>
                <a:ea typeface="微软雅黑" pitchFamily="34" charset="-122"/>
              </a:rPr>
              <a:t>开放</a:t>
            </a:r>
            <a:endParaRPr lang="zh-CN" altLang="en-US" sz="2400" dirty="0">
              <a:solidFill>
                <a:srgbClr val="5C83A4"/>
              </a:solidFill>
              <a:latin typeface="微软雅黑" pitchFamily="34" charset="-122"/>
              <a:ea typeface="微软雅黑" pitchFamily="34" charset="-122"/>
            </a:endParaRPr>
          </a:p>
          <a:p>
            <a:pPr>
              <a:defRPr/>
            </a:pPr>
            <a:r>
              <a:rPr lang="zh-CN" altLang="en-US" sz="2400" dirty="0">
                <a:solidFill>
                  <a:prstClr val="black">
                    <a:lumMod val="85000"/>
                    <a:lumOff val="15000"/>
                  </a:prstClr>
                </a:solidFill>
                <a:latin typeface="微软雅黑" pitchFamily="34" charset="-122"/>
                <a:ea typeface="微软雅黑" pitchFamily="34" charset="-122"/>
              </a:rPr>
              <a:t>多维度深化理解，践行</a:t>
            </a:r>
            <a:r>
              <a:rPr lang="zh-CN" altLang="en-US" sz="2400" dirty="0">
                <a:solidFill>
                  <a:prstClr val="black">
                    <a:lumMod val="85000"/>
                    <a:lumOff val="15000"/>
                  </a:prstClr>
                </a:solidFill>
                <a:latin typeface="微软雅黑" pitchFamily="34" charset="-122"/>
                <a:ea typeface="微软雅黑" pitchFamily="34" charset="-122"/>
              </a:rPr>
              <a:t>历史使命</a:t>
            </a:r>
            <a:endParaRPr lang="zh-CN" altLang="en-US" sz="2400" dirty="0">
              <a:solidFill>
                <a:prstClr val="black">
                  <a:lumMod val="85000"/>
                  <a:lumOff val="15000"/>
                </a:prstClr>
              </a:solidFill>
              <a:latin typeface="微软雅黑" pitchFamily="34" charset="-122"/>
              <a:ea typeface="微软雅黑" pitchFamily="34" charset="-122"/>
            </a:endParaRPr>
          </a:p>
        </p:txBody>
      </p:sp>
      <p:sp>
        <p:nvSpPr>
          <p:cNvPr id="1048590" name="文本框 3"/>
          <p:cNvSpPr txBox="1"/>
          <p:nvPr/>
        </p:nvSpPr>
        <p:spPr>
          <a:xfrm>
            <a:off x="749300" y="547370"/>
            <a:ext cx="298577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一、素养本位下的课程定位</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2" name="文本框 3"/>
          <p:cNvSpPr txBox="1"/>
          <p:nvPr/>
        </p:nvSpPr>
        <p:spPr>
          <a:xfrm>
            <a:off x="9129395" y="545465"/>
            <a:ext cx="2515235" cy="368300"/>
          </a:xfrm>
          <a:prstGeom prst="rect">
            <a:avLst/>
          </a:prstGeom>
          <a:noFill/>
        </p:spPr>
        <p:txBody>
          <a:bodyPr wrap="square" rtlCol="0">
            <a:spAutoFit/>
          </a:bodyPr>
          <a:p>
            <a:pPr algn="r"/>
            <a:r>
              <a:rPr lang="zh-CN" altLang="en-US" b="1" dirty="0">
                <a:solidFill>
                  <a:schemeClr val="bg1"/>
                </a:solidFill>
                <a:latin typeface="微软雅黑" pitchFamily="34" charset="-122"/>
                <a:ea typeface="微软雅黑" pitchFamily="34" charset="-122"/>
                <a:cs typeface="微软雅黑" pitchFamily="34" charset="-122"/>
              </a:rPr>
              <a:t>读本分析</a:t>
            </a:r>
            <a:endParaRPr lang="zh-CN" altLang="en-US" b="1" dirty="0">
              <a:solidFill>
                <a:schemeClr val="bg1"/>
              </a:solidFill>
              <a:latin typeface="微软雅黑" pitchFamily="34" charset="-122"/>
              <a:ea typeface="微软雅黑" pitchFamily="34" charset="-122"/>
              <a:cs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一、素养本位下的课程定位</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5" name="文本框 4"/>
          <p:cNvSpPr txBox="1"/>
          <p:nvPr/>
        </p:nvSpPr>
        <p:spPr>
          <a:xfrm>
            <a:off x="1140460" y="869315"/>
            <a:ext cx="8162925" cy="5692775"/>
          </a:xfrm>
          <a:prstGeom prst="rect">
            <a:avLst/>
          </a:prstGeom>
          <a:noFill/>
        </p:spPr>
        <p:txBody>
          <a:bodyPr wrap="square" rtlCol="0">
            <a:spAutoFit/>
          </a:bodyPr>
          <a:p>
            <a:endParaRPr lang="zh-CN" altLang="en-US" sz="2800">
              <a:latin typeface="微软雅黑" pitchFamily="34" charset="-122"/>
              <a:ea typeface="微软雅黑" pitchFamily="34" charset="-122"/>
              <a:cs typeface="微软雅黑" pitchFamily="34" charset="-122"/>
            </a:endParaRPr>
          </a:p>
          <a:p>
            <a:r>
              <a:rPr lang="zh-CN" altLang="en-US" sz="2800">
                <a:latin typeface="微软雅黑" pitchFamily="34" charset="-122"/>
                <a:ea typeface="微软雅黑" pitchFamily="34" charset="-122"/>
                <a:cs typeface="微软雅黑" pitchFamily="34" charset="-122"/>
              </a:rPr>
              <a:t>第</a:t>
            </a:r>
            <a:r>
              <a:rPr lang="en-US" altLang="zh-CN" sz="2800">
                <a:latin typeface="微软雅黑" pitchFamily="34" charset="-122"/>
                <a:ea typeface="微软雅黑" pitchFamily="34" charset="-122"/>
                <a:cs typeface="微软雅黑" pitchFamily="34" charset="-122"/>
              </a:rPr>
              <a:t>3</a:t>
            </a:r>
            <a:r>
              <a:rPr lang="zh-CN" altLang="en-US" sz="2800">
                <a:latin typeface="微软雅黑" pitchFamily="34" charset="-122"/>
                <a:ea typeface="微软雅黑" pitchFamily="34" charset="-122"/>
                <a:cs typeface="微软雅黑" pitchFamily="34" charset="-122"/>
              </a:rPr>
              <a:t>讲</a:t>
            </a:r>
            <a:r>
              <a:rPr lang="en-US" altLang="zh-CN" sz="2800">
                <a:latin typeface="微软雅黑" pitchFamily="34" charset="-122"/>
                <a:ea typeface="微软雅黑" pitchFamily="34" charset="-122"/>
                <a:cs typeface="微软雅黑" pitchFamily="34" charset="-122"/>
              </a:rPr>
              <a:t> </a:t>
            </a:r>
            <a:r>
              <a:rPr lang="zh-CN" altLang="en-US" sz="2800">
                <a:latin typeface="微软雅黑" pitchFamily="34" charset="-122"/>
                <a:ea typeface="微软雅黑" pitchFamily="34" charset="-122"/>
                <a:cs typeface="微软雅黑" pitchFamily="34" charset="-122"/>
              </a:rPr>
              <a:t>中国特色社会主义的总体布局和战略布局</a:t>
            </a:r>
            <a:endParaRPr lang="zh-CN" altLang="en-US" sz="2800">
              <a:latin typeface="微软雅黑" pitchFamily="34" charset="-122"/>
              <a:ea typeface="微软雅黑" pitchFamily="34" charset="-122"/>
              <a:cs typeface="微软雅黑" pitchFamily="34" charset="-122"/>
            </a:endParaRPr>
          </a:p>
          <a:p>
            <a:endParaRPr lang="zh-CN" altLang="en-US" sz="2800">
              <a:latin typeface="微软雅黑" pitchFamily="34" charset="-122"/>
              <a:ea typeface="微软雅黑" pitchFamily="34" charset="-122"/>
              <a:cs typeface="微软雅黑" pitchFamily="34" charset="-122"/>
            </a:endParaRPr>
          </a:p>
          <a:p>
            <a:endParaRPr lang="zh-CN" altLang="en-US" sz="2800">
              <a:latin typeface="微软雅黑" pitchFamily="34" charset="-122"/>
              <a:ea typeface="微软雅黑" pitchFamily="34" charset="-122"/>
              <a:cs typeface="微软雅黑" pitchFamily="34" charset="-122"/>
            </a:endParaRPr>
          </a:p>
          <a:p>
            <a:endParaRPr lang="zh-CN" altLang="en-US" sz="2800">
              <a:latin typeface="微软雅黑" pitchFamily="34" charset="-122"/>
              <a:ea typeface="微软雅黑" pitchFamily="34" charset="-122"/>
              <a:cs typeface="微软雅黑" pitchFamily="34" charset="-122"/>
            </a:endParaRPr>
          </a:p>
          <a:p>
            <a:endParaRPr lang="zh-CN" altLang="en-US" sz="2800">
              <a:latin typeface="微软雅黑" pitchFamily="34" charset="-122"/>
              <a:ea typeface="微软雅黑" pitchFamily="34" charset="-122"/>
              <a:cs typeface="微软雅黑" pitchFamily="34" charset="-122"/>
            </a:endParaRPr>
          </a:p>
          <a:p>
            <a:r>
              <a:rPr lang="zh-CN" altLang="en-US" sz="2800" b="1">
                <a:solidFill>
                  <a:srgbClr val="5C83A4"/>
                </a:solidFill>
                <a:latin typeface="微软雅黑" pitchFamily="34" charset="-122"/>
                <a:ea typeface="微软雅黑" pitchFamily="34" charset="-122"/>
                <a:cs typeface="微软雅黑" pitchFamily="34" charset="-122"/>
              </a:rPr>
              <a:t>第</a:t>
            </a:r>
            <a:r>
              <a:rPr lang="en-US" altLang="zh-CN" sz="2800" b="1">
                <a:solidFill>
                  <a:srgbClr val="5C83A4"/>
                </a:solidFill>
                <a:latin typeface="微软雅黑" pitchFamily="34" charset="-122"/>
                <a:ea typeface="微软雅黑" pitchFamily="34" charset="-122"/>
                <a:cs typeface="微软雅黑" pitchFamily="34" charset="-122"/>
              </a:rPr>
              <a:t>4</a:t>
            </a:r>
            <a:r>
              <a:rPr lang="zh-CN" altLang="en-US" sz="2800" b="1">
                <a:solidFill>
                  <a:srgbClr val="5C83A4"/>
                </a:solidFill>
                <a:latin typeface="微软雅黑" pitchFamily="34" charset="-122"/>
                <a:ea typeface="微软雅黑" pitchFamily="34" charset="-122"/>
                <a:cs typeface="微软雅黑" pitchFamily="34" charset="-122"/>
              </a:rPr>
              <a:t>讲</a:t>
            </a:r>
            <a:r>
              <a:rPr lang="en-US" altLang="zh-CN" sz="2800" b="1">
                <a:solidFill>
                  <a:srgbClr val="5C83A4"/>
                </a:solidFill>
                <a:latin typeface="微软雅黑" pitchFamily="34" charset="-122"/>
                <a:ea typeface="微软雅黑" pitchFamily="34" charset="-122"/>
                <a:cs typeface="微软雅黑" pitchFamily="34" charset="-122"/>
              </a:rPr>
              <a:t> </a:t>
            </a:r>
            <a:r>
              <a:rPr lang="zh-CN" altLang="en-US" sz="2800" b="1">
                <a:solidFill>
                  <a:srgbClr val="5C83A4"/>
                </a:solidFill>
                <a:latin typeface="微软雅黑" pitchFamily="34" charset="-122"/>
                <a:ea typeface="微软雅黑" pitchFamily="34" charset="-122"/>
                <a:cs typeface="微软雅黑" pitchFamily="34" charset="-122"/>
              </a:rPr>
              <a:t>将全面深化改革进行到底</a:t>
            </a:r>
            <a:endParaRPr lang="zh-CN" altLang="en-US" sz="2800">
              <a:solidFill>
                <a:srgbClr val="5C83A4"/>
              </a:solidFill>
              <a:latin typeface="微软雅黑" pitchFamily="34" charset="-122"/>
              <a:ea typeface="微软雅黑" pitchFamily="34" charset="-122"/>
              <a:cs typeface="微软雅黑" pitchFamily="34" charset="-122"/>
            </a:endParaRPr>
          </a:p>
          <a:p>
            <a:endParaRPr lang="zh-CN" altLang="en-US" sz="2800">
              <a:latin typeface="微软雅黑" pitchFamily="34" charset="-122"/>
              <a:ea typeface="微软雅黑" pitchFamily="34" charset="-122"/>
              <a:cs typeface="微软雅黑" pitchFamily="34" charset="-122"/>
            </a:endParaRPr>
          </a:p>
          <a:p>
            <a:endParaRPr lang="zh-CN" altLang="en-US" sz="2800">
              <a:latin typeface="微软雅黑" pitchFamily="34" charset="-122"/>
              <a:ea typeface="微软雅黑" pitchFamily="34" charset="-122"/>
              <a:cs typeface="微软雅黑" pitchFamily="34" charset="-122"/>
            </a:endParaRPr>
          </a:p>
          <a:p>
            <a:endParaRPr lang="zh-CN" altLang="en-US" sz="2800">
              <a:latin typeface="微软雅黑" pitchFamily="34" charset="-122"/>
              <a:ea typeface="微软雅黑" pitchFamily="34" charset="-122"/>
              <a:cs typeface="微软雅黑" pitchFamily="34" charset="-122"/>
            </a:endParaRPr>
          </a:p>
          <a:p>
            <a:endParaRPr lang="zh-CN" altLang="en-US" sz="2800">
              <a:latin typeface="微软雅黑" pitchFamily="34" charset="-122"/>
              <a:ea typeface="微软雅黑" pitchFamily="34" charset="-122"/>
              <a:cs typeface="微软雅黑" pitchFamily="34" charset="-122"/>
            </a:endParaRPr>
          </a:p>
          <a:p>
            <a:r>
              <a:rPr lang="zh-CN" altLang="en-US" sz="2800">
                <a:latin typeface="微软雅黑" pitchFamily="34" charset="-122"/>
                <a:ea typeface="微软雅黑" pitchFamily="34" charset="-122"/>
                <a:cs typeface="微软雅黑" pitchFamily="34" charset="-122"/>
              </a:rPr>
              <a:t>第</a:t>
            </a:r>
            <a:r>
              <a:rPr lang="en-US" altLang="zh-CN" sz="2800">
                <a:latin typeface="微软雅黑" pitchFamily="34" charset="-122"/>
                <a:ea typeface="微软雅黑" pitchFamily="34" charset="-122"/>
                <a:cs typeface="微软雅黑" pitchFamily="34" charset="-122"/>
              </a:rPr>
              <a:t>5</a:t>
            </a:r>
            <a:r>
              <a:rPr lang="zh-CN" altLang="en-US" sz="2800">
                <a:latin typeface="微软雅黑" pitchFamily="34" charset="-122"/>
                <a:ea typeface="微软雅黑" pitchFamily="34" charset="-122"/>
                <a:cs typeface="微软雅黑" pitchFamily="34" charset="-122"/>
              </a:rPr>
              <a:t>讲</a:t>
            </a:r>
            <a:r>
              <a:rPr lang="en-US" altLang="zh-CN" sz="2800">
                <a:latin typeface="微软雅黑" pitchFamily="34" charset="-122"/>
                <a:ea typeface="微软雅黑" pitchFamily="34" charset="-122"/>
                <a:cs typeface="微软雅黑" pitchFamily="34" charset="-122"/>
              </a:rPr>
              <a:t> </a:t>
            </a:r>
            <a:r>
              <a:rPr lang="zh-CN" altLang="en-US" sz="2800">
                <a:latin typeface="微软雅黑" pitchFamily="34" charset="-122"/>
                <a:ea typeface="微软雅黑" pitchFamily="34" charset="-122"/>
                <a:cs typeface="微软雅黑" pitchFamily="34" charset="-122"/>
              </a:rPr>
              <a:t>法治兴则国家兴</a:t>
            </a:r>
            <a:endParaRPr lang="zh-CN" altLang="en-US" sz="2800">
              <a:latin typeface="微软雅黑" pitchFamily="34" charset="-122"/>
              <a:ea typeface="微软雅黑" pitchFamily="34" charset="-122"/>
              <a:cs typeface="微软雅黑" pitchFamily="34" charset="-122"/>
            </a:endParaRPr>
          </a:p>
          <a:p>
            <a:endParaRPr lang="zh-CN" altLang="en-US" sz="2800">
              <a:latin typeface="微软雅黑" pitchFamily="34" charset="-122"/>
              <a:ea typeface="微软雅黑" pitchFamily="34" charset="-122"/>
              <a:cs typeface="微软雅黑" pitchFamily="34" charset="-122"/>
            </a:endParaRPr>
          </a:p>
        </p:txBody>
      </p:sp>
      <p:sp>
        <p:nvSpPr>
          <p:cNvPr id="6" name="文本框 5"/>
          <p:cNvSpPr txBox="1"/>
          <p:nvPr/>
        </p:nvSpPr>
        <p:spPr>
          <a:xfrm>
            <a:off x="6664325" y="2202815"/>
            <a:ext cx="4410075" cy="2675255"/>
          </a:xfrm>
          <a:prstGeom prst="rect">
            <a:avLst/>
          </a:prstGeom>
          <a:noFill/>
        </p:spPr>
        <p:txBody>
          <a:bodyPr wrap="square" rtlCol="0">
            <a:spAutoFit/>
          </a:bodyPr>
          <a:p>
            <a:pPr>
              <a:lnSpc>
                <a:spcPct val="160000"/>
              </a:lnSpc>
            </a:pPr>
            <a:r>
              <a:rPr lang="zh-CN" altLang="en-US" sz="2800" b="1">
                <a:solidFill>
                  <a:srgbClr val="5C83A4"/>
                </a:solidFill>
                <a:latin typeface="微软雅黑" pitchFamily="34" charset="-122"/>
                <a:ea typeface="微软雅黑" pitchFamily="34" charset="-122"/>
                <a:cs typeface="微软雅黑" pitchFamily="34" charset="-122"/>
              </a:rPr>
              <a:t>“涉险滩”与“啃硬骨头”</a:t>
            </a:r>
            <a:endParaRPr lang="zh-CN" altLang="en-US" sz="2800" b="1">
              <a:solidFill>
                <a:srgbClr val="5C83A4"/>
              </a:solidFill>
              <a:latin typeface="微软雅黑" pitchFamily="34" charset="-122"/>
              <a:ea typeface="微软雅黑" pitchFamily="34" charset="-122"/>
              <a:cs typeface="微软雅黑" pitchFamily="34" charset="-122"/>
            </a:endParaRPr>
          </a:p>
          <a:p>
            <a:pPr>
              <a:lnSpc>
                <a:spcPct val="140000"/>
              </a:lnSpc>
            </a:pPr>
            <a:endParaRPr lang="zh-CN" altLang="en-US" sz="2800">
              <a:solidFill>
                <a:srgbClr val="5C83A4"/>
              </a:solidFill>
              <a:latin typeface="微软雅黑" pitchFamily="34" charset="-122"/>
              <a:ea typeface="微软雅黑" pitchFamily="34" charset="-122"/>
              <a:cs typeface="微软雅黑" pitchFamily="34" charset="-122"/>
            </a:endParaRPr>
          </a:p>
          <a:p>
            <a:pPr>
              <a:lnSpc>
                <a:spcPct val="140000"/>
              </a:lnSpc>
            </a:pPr>
            <a:endParaRPr lang="zh-CN" altLang="en-US" sz="2800">
              <a:solidFill>
                <a:srgbClr val="5C83A4"/>
              </a:solidFill>
              <a:latin typeface="微软雅黑" pitchFamily="34" charset="-122"/>
              <a:ea typeface="微软雅黑" pitchFamily="34" charset="-122"/>
              <a:cs typeface="微软雅黑" pitchFamily="34" charset="-122"/>
            </a:endParaRPr>
          </a:p>
          <a:p>
            <a:pPr>
              <a:lnSpc>
                <a:spcPct val="160000"/>
              </a:lnSpc>
            </a:pPr>
            <a:r>
              <a:rPr lang="zh-CN" altLang="en-US" sz="2800" b="1">
                <a:solidFill>
                  <a:srgbClr val="5C83A4"/>
                </a:solidFill>
                <a:latin typeface="微软雅黑" pitchFamily="34" charset="-122"/>
                <a:ea typeface="微软雅黑" pitchFamily="34" charset="-122"/>
                <a:cs typeface="微软雅黑" pitchFamily="34" charset="-122"/>
              </a:rPr>
              <a:t>中国之制与中国之治</a:t>
            </a:r>
            <a:endParaRPr lang="zh-CN" altLang="en-US" sz="2800" b="1">
              <a:solidFill>
                <a:srgbClr val="5C83A4"/>
              </a:solidFill>
              <a:latin typeface="微软雅黑" pitchFamily="34" charset="-122"/>
              <a:ea typeface="微软雅黑" pitchFamily="34" charset="-122"/>
              <a:cs typeface="微软雅黑" pitchFamily="34" charset="-122"/>
            </a:endParaRPr>
          </a:p>
        </p:txBody>
      </p:sp>
      <p:sp>
        <p:nvSpPr>
          <p:cNvPr id="7" name="左大括号 6"/>
          <p:cNvSpPr/>
          <p:nvPr/>
        </p:nvSpPr>
        <p:spPr>
          <a:xfrm>
            <a:off x="850900" y="1455420"/>
            <a:ext cx="289560" cy="4570095"/>
          </a:xfrm>
          <a:prstGeom prst="leftBrace">
            <a:avLst>
              <a:gd name="adj1" fmla="val 66355"/>
              <a:gd name="adj2" fmla="val 50000"/>
            </a:avLst>
          </a:prstGeom>
          <a:ln w="28575">
            <a:solidFill>
              <a:srgbClr val="5C83A4"/>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latin typeface="微软雅黑" pitchFamily="34" charset="-122"/>
              <a:ea typeface="微软雅黑" pitchFamily="34" charset="-122"/>
            </a:endParaRPr>
          </a:p>
        </p:txBody>
      </p:sp>
      <p:sp>
        <p:nvSpPr>
          <p:cNvPr id="8" name="左大括号 7"/>
          <p:cNvSpPr/>
          <p:nvPr/>
        </p:nvSpPr>
        <p:spPr>
          <a:xfrm>
            <a:off x="6374765" y="2639060"/>
            <a:ext cx="289560" cy="1994535"/>
          </a:xfrm>
          <a:prstGeom prst="leftBrace">
            <a:avLst>
              <a:gd name="adj1" fmla="val 66355"/>
              <a:gd name="adj2" fmla="val 50000"/>
            </a:avLst>
          </a:prstGeom>
          <a:ln w="28575">
            <a:solidFill>
              <a:srgbClr val="5C83A4"/>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solidFill>
                <a:srgbClr val="5C83A4"/>
              </a:solidFill>
              <a:latin typeface="微软雅黑" pitchFamily="34" charset="-122"/>
              <a:ea typeface="微软雅黑" pitchFamily="34" charset="-122"/>
            </a:endParaRPr>
          </a:p>
        </p:txBody>
      </p:sp>
      <p:sp>
        <p:nvSpPr>
          <p:cNvPr id="13" name="文本框 12"/>
          <p:cNvSpPr txBox="1"/>
          <p:nvPr/>
        </p:nvSpPr>
        <p:spPr>
          <a:xfrm>
            <a:off x="7564755" y="3059430"/>
            <a:ext cx="4291330" cy="1050290"/>
          </a:xfrm>
          <a:prstGeom prst="rect">
            <a:avLst/>
          </a:prstGeom>
          <a:solidFill>
            <a:srgbClr val="5C83A4"/>
          </a:solidFill>
        </p:spPr>
        <p:style>
          <a:lnRef idx="0">
            <a:srgbClr val="FFFFFF"/>
          </a:lnRef>
          <a:fillRef idx="2">
            <a:schemeClr val="accent1"/>
          </a:fillRef>
          <a:effectRef idx="0">
            <a:srgbClr val="FFFFFF"/>
          </a:effectRef>
          <a:fontRef idx="minor">
            <a:schemeClr val="lt1"/>
          </a:fontRef>
        </p:style>
        <p:txBody>
          <a:bodyPr wrap="square">
            <a:spAutoFit/>
          </a:bodyPr>
          <a:p>
            <a:pPr marL="0" indent="0" algn="just" defTabSz="266700">
              <a:lnSpc>
                <a:spcPct val="120000"/>
              </a:lnSpc>
              <a:spcBef>
                <a:spcPct val="0"/>
              </a:spcBef>
              <a:spcAft>
                <a:spcPct val="0"/>
              </a:spcAft>
            </a:pPr>
            <a:r>
              <a:rPr lang="zh-CN" altLang="en-US" sz="2600">
                <a:solidFill>
                  <a:schemeClr val="bg1"/>
                </a:solidFill>
                <a:latin typeface="微软雅黑" pitchFamily="34" charset="-122"/>
                <a:ea typeface="微软雅黑" pitchFamily="34" charset="-122"/>
              </a:rPr>
              <a:t>通过推进全面深化改革完善中国之制，实现中国之治</a:t>
            </a:r>
            <a:r>
              <a:rPr lang="en-US" altLang="zh-CN" sz="2600">
                <a:solidFill>
                  <a:schemeClr val="bg1"/>
                </a:solidFill>
                <a:latin typeface="微软雅黑" pitchFamily="34" charset="-122"/>
                <a:ea typeface="微软雅黑" pitchFamily="34" charset="-122"/>
              </a:rPr>
              <a:t>。</a:t>
            </a:r>
            <a:endParaRPr lang="en-US" altLang="zh-CN" sz="2600">
              <a:solidFill>
                <a:schemeClr val="bg1"/>
              </a:solidFill>
              <a:latin typeface="微软雅黑" pitchFamily="34" charset="-122"/>
              <a:ea typeface="微软雅黑" pitchFamily="34" charset="-122"/>
            </a:endParaRPr>
          </a:p>
        </p:txBody>
      </p:sp>
      <p:sp>
        <p:nvSpPr>
          <p:cNvPr id="3" name="文本框 3"/>
          <p:cNvSpPr txBox="1"/>
          <p:nvPr/>
        </p:nvSpPr>
        <p:spPr>
          <a:xfrm>
            <a:off x="9129395" y="545465"/>
            <a:ext cx="2515235" cy="368300"/>
          </a:xfrm>
          <a:prstGeom prst="rect">
            <a:avLst/>
          </a:prstGeom>
          <a:noFill/>
        </p:spPr>
        <p:txBody>
          <a:bodyPr wrap="square" rtlCol="0">
            <a:spAutoFit/>
          </a:bodyPr>
          <a:p>
            <a:pPr algn="r"/>
            <a:r>
              <a:rPr lang="zh-CN" altLang="en-US" b="1" dirty="0">
                <a:solidFill>
                  <a:schemeClr val="bg1"/>
                </a:solidFill>
                <a:latin typeface="微软雅黑" pitchFamily="34" charset="-122"/>
                <a:ea typeface="微软雅黑" pitchFamily="34" charset="-122"/>
                <a:cs typeface="微软雅黑" pitchFamily="34" charset="-122"/>
              </a:rPr>
              <a:t>读本分析</a:t>
            </a:r>
            <a:endParaRPr lang="zh-CN" altLang="en-US" b="1" dirty="0">
              <a:solidFill>
                <a:schemeClr val="bg1"/>
              </a:solidFill>
              <a:latin typeface="微软雅黑" pitchFamily="34" charset="-122"/>
              <a:ea typeface="微软雅黑" pitchFamily="34" charset="-122"/>
              <a:cs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bldLst>
      <p:bldP spid="1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04495" y="4590415"/>
            <a:ext cx="3098165" cy="491490"/>
          </a:xfrm>
          <a:prstGeom prst="rect">
            <a:avLst/>
          </a:prstGeom>
          <a:solidFill>
            <a:srgbClr val="BBCBD9"/>
          </a:solidFill>
        </p:spPr>
        <p:txBody>
          <a:bodyPr wrap="square" rtlCol="0">
            <a:spAutoFit/>
          </a:bodyPr>
          <a:p>
            <a:pPr algn="ctr"/>
            <a:r>
              <a:rPr lang="zh-CN" altLang="en-US" sz="2600">
                <a:solidFill>
                  <a:schemeClr val="tx1"/>
                </a:solidFill>
                <a:latin typeface="微软雅黑" pitchFamily="34" charset="-122"/>
                <a:ea typeface="微软雅黑" pitchFamily="34" charset="-122"/>
              </a:rPr>
              <a:t>过去</a:t>
            </a:r>
            <a:endParaRPr lang="zh-CN" altLang="en-US" sz="2600">
              <a:solidFill>
                <a:schemeClr val="tx1"/>
              </a:solidFill>
              <a:latin typeface="微软雅黑" pitchFamily="34" charset="-122"/>
              <a:ea typeface="微软雅黑" pitchFamily="34" charset="-122"/>
            </a:endParaRPr>
          </a:p>
        </p:txBody>
      </p:sp>
      <p:sp>
        <p:nvSpPr>
          <p:cNvPr id="6" name="文本框 5"/>
          <p:cNvSpPr txBox="1"/>
          <p:nvPr/>
        </p:nvSpPr>
        <p:spPr>
          <a:xfrm>
            <a:off x="3593465" y="4587875"/>
            <a:ext cx="5850255" cy="491490"/>
          </a:xfrm>
          <a:prstGeom prst="rect">
            <a:avLst/>
          </a:prstGeom>
          <a:solidFill>
            <a:srgbClr val="BBCBD9"/>
          </a:solidFill>
        </p:spPr>
        <p:txBody>
          <a:bodyPr wrap="square" rtlCol="0">
            <a:spAutoFit/>
          </a:bodyPr>
          <a:p>
            <a:pPr algn="ctr"/>
            <a:r>
              <a:rPr lang="zh-CN" altLang="en-US" sz="2600">
                <a:solidFill>
                  <a:schemeClr val="tx1"/>
                </a:solidFill>
                <a:latin typeface="微软雅黑" pitchFamily="34" charset="-122"/>
                <a:ea typeface="微软雅黑" pitchFamily="34" charset="-122"/>
              </a:rPr>
              <a:t>现在</a:t>
            </a:r>
            <a:endParaRPr lang="zh-CN" altLang="en-US" sz="2600">
              <a:solidFill>
                <a:schemeClr val="tx1"/>
              </a:solidFill>
              <a:latin typeface="微软雅黑" pitchFamily="34" charset="-122"/>
              <a:ea typeface="微软雅黑" pitchFamily="34" charset="-122"/>
            </a:endParaRPr>
          </a:p>
        </p:txBody>
      </p:sp>
      <p:sp>
        <p:nvSpPr>
          <p:cNvPr id="7" name="文本框 6"/>
          <p:cNvSpPr txBox="1"/>
          <p:nvPr/>
        </p:nvSpPr>
        <p:spPr>
          <a:xfrm>
            <a:off x="9585325" y="4600575"/>
            <a:ext cx="2099945" cy="491490"/>
          </a:xfrm>
          <a:prstGeom prst="rect">
            <a:avLst/>
          </a:prstGeom>
          <a:solidFill>
            <a:srgbClr val="BBCBD9"/>
          </a:solidFill>
        </p:spPr>
        <p:txBody>
          <a:bodyPr wrap="square" rtlCol="0">
            <a:spAutoFit/>
          </a:bodyPr>
          <a:p>
            <a:pPr algn="ctr"/>
            <a:r>
              <a:rPr lang="zh-CN" altLang="en-US" sz="2600">
                <a:solidFill>
                  <a:schemeClr val="tx1"/>
                </a:solidFill>
                <a:latin typeface="微软雅黑" pitchFamily="34" charset="-122"/>
                <a:ea typeface="微软雅黑" pitchFamily="34" charset="-122"/>
              </a:rPr>
              <a:t>未来</a:t>
            </a:r>
            <a:endParaRPr lang="zh-CN" altLang="en-US" sz="2600">
              <a:solidFill>
                <a:schemeClr val="tx1"/>
              </a:solidFill>
              <a:latin typeface="微软雅黑" pitchFamily="34" charset="-122"/>
              <a:ea typeface="微软雅黑" pitchFamily="34" charset="-122"/>
            </a:endParaRPr>
          </a:p>
        </p:txBody>
      </p:sp>
      <p:sp>
        <p:nvSpPr>
          <p:cNvPr id="8" name="文本框 7"/>
          <p:cNvSpPr txBox="1"/>
          <p:nvPr/>
        </p:nvSpPr>
        <p:spPr>
          <a:xfrm>
            <a:off x="405765" y="3476625"/>
            <a:ext cx="3098800" cy="891540"/>
          </a:xfrm>
          <a:prstGeom prst="rect">
            <a:avLst/>
          </a:prstGeom>
          <a:solidFill>
            <a:srgbClr val="C4C4C4"/>
          </a:solidFill>
        </p:spPr>
        <p:style>
          <a:lnRef idx="0">
            <a:srgbClr val="FFFFFF"/>
          </a:lnRef>
          <a:fillRef idx="1">
            <a:schemeClr val="accent1"/>
          </a:fillRef>
          <a:effectRef idx="1">
            <a:schemeClr val="accent1"/>
          </a:effectRef>
          <a:fontRef idx="minor">
            <a:schemeClr val="lt1"/>
          </a:fontRef>
        </p:style>
        <p:txBody>
          <a:bodyPr wrap="square" rtlCol="0" anchor="t">
            <a:spAutoFit/>
          </a:bodyPr>
          <a:p>
            <a:pPr algn="ctr"/>
            <a:r>
              <a:rPr lang="zh-CN" altLang="en-US" sz="2600">
                <a:solidFill>
                  <a:schemeClr val="tx1"/>
                </a:solidFill>
                <a:latin typeface="微软雅黑" pitchFamily="34" charset="-122"/>
                <a:ea typeface="微软雅黑" pitchFamily="34" charset="-122"/>
                <a:sym typeface="+mn-ea"/>
              </a:rPr>
              <a:t>改革开放的原因和历史进程</a:t>
            </a:r>
            <a:endParaRPr lang="zh-CN" altLang="en-US" sz="2600">
              <a:solidFill>
                <a:schemeClr val="tx1"/>
              </a:solidFill>
              <a:latin typeface="微软雅黑" pitchFamily="34" charset="-122"/>
              <a:ea typeface="微软雅黑" pitchFamily="34" charset="-122"/>
              <a:sym typeface="+mn-ea"/>
            </a:endParaRPr>
          </a:p>
        </p:txBody>
      </p:sp>
      <p:sp>
        <p:nvSpPr>
          <p:cNvPr id="9" name="文本框 8"/>
          <p:cNvSpPr txBox="1"/>
          <p:nvPr/>
        </p:nvSpPr>
        <p:spPr>
          <a:xfrm>
            <a:off x="3593465" y="3476625"/>
            <a:ext cx="3098800" cy="891540"/>
          </a:xfrm>
          <a:prstGeom prst="rect">
            <a:avLst/>
          </a:prstGeom>
          <a:solidFill>
            <a:srgbClr val="C4C4C4"/>
          </a:solidFill>
        </p:spPr>
        <p:style>
          <a:lnRef idx="0">
            <a:srgbClr val="FFFFFF"/>
          </a:lnRef>
          <a:fillRef idx="1">
            <a:schemeClr val="accent1"/>
          </a:fillRef>
          <a:effectRef idx="1">
            <a:schemeClr val="accent1"/>
          </a:effectRef>
          <a:fontRef idx="minor">
            <a:schemeClr val="lt1"/>
          </a:fontRef>
        </p:style>
        <p:txBody>
          <a:bodyPr wrap="square" rtlCol="0" anchor="t">
            <a:spAutoFit/>
          </a:bodyPr>
          <a:p>
            <a:pPr algn="ctr"/>
            <a:r>
              <a:rPr lang="zh-CN" altLang="en-US" sz="2600">
                <a:solidFill>
                  <a:schemeClr val="tx1"/>
                </a:solidFill>
                <a:latin typeface="微软雅黑" pitchFamily="34" charset="-122"/>
                <a:ea typeface="微软雅黑" pitchFamily="34" charset="-122"/>
                <a:sym typeface="+mn-ea"/>
              </a:rPr>
              <a:t>改革开放取得的伟大成就</a:t>
            </a:r>
            <a:endParaRPr lang="zh-CN" altLang="en-US" sz="2600">
              <a:solidFill>
                <a:schemeClr val="tx1"/>
              </a:solidFill>
              <a:latin typeface="微软雅黑" pitchFamily="34" charset="-122"/>
              <a:ea typeface="微软雅黑" pitchFamily="34" charset="-122"/>
              <a:sym typeface="+mn-ea"/>
            </a:endParaRPr>
          </a:p>
        </p:txBody>
      </p:sp>
      <p:sp>
        <p:nvSpPr>
          <p:cNvPr id="10" name="文本框 9"/>
          <p:cNvSpPr txBox="1"/>
          <p:nvPr/>
        </p:nvSpPr>
        <p:spPr>
          <a:xfrm>
            <a:off x="6786245" y="3464560"/>
            <a:ext cx="2656840" cy="891540"/>
          </a:xfrm>
          <a:prstGeom prst="rect">
            <a:avLst/>
          </a:prstGeom>
          <a:solidFill>
            <a:srgbClr val="C4C4C4"/>
          </a:solidFill>
        </p:spPr>
        <p:style>
          <a:lnRef idx="2">
            <a:schemeClr val="lt1"/>
          </a:lnRef>
          <a:fillRef idx="1">
            <a:schemeClr val="accent1"/>
          </a:fillRef>
          <a:effectRef idx="1">
            <a:schemeClr val="accent1"/>
          </a:effectRef>
          <a:fontRef idx="minor">
            <a:schemeClr val="lt1"/>
          </a:fontRef>
        </p:style>
        <p:txBody>
          <a:bodyPr wrap="square" rtlCol="0" anchor="t">
            <a:spAutoFit/>
          </a:bodyPr>
          <a:p>
            <a:pPr algn="ctr"/>
            <a:r>
              <a:rPr lang="zh-CN" altLang="en-US" sz="2600">
                <a:solidFill>
                  <a:schemeClr val="tx1"/>
                </a:solidFill>
                <a:latin typeface="微软雅黑" pitchFamily="34" charset="-122"/>
                <a:ea typeface="微软雅黑" pitchFamily="34" charset="-122"/>
                <a:sym typeface="+mn-ea"/>
              </a:rPr>
              <a:t>改革开放遇到的</a:t>
            </a:r>
            <a:endParaRPr lang="zh-CN" altLang="en-US" sz="2600">
              <a:solidFill>
                <a:schemeClr val="tx1"/>
              </a:solidFill>
              <a:latin typeface="微软雅黑" pitchFamily="34" charset="-122"/>
              <a:ea typeface="微软雅黑" pitchFamily="34" charset="-122"/>
              <a:sym typeface="+mn-ea"/>
            </a:endParaRPr>
          </a:p>
          <a:p>
            <a:pPr algn="ctr"/>
            <a:r>
              <a:rPr lang="zh-CN" altLang="en-US" sz="2600">
                <a:solidFill>
                  <a:schemeClr val="tx1"/>
                </a:solidFill>
                <a:latin typeface="微软雅黑" pitchFamily="34" charset="-122"/>
                <a:ea typeface="微软雅黑" pitchFamily="34" charset="-122"/>
                <a:sym typeface="+mn-ea"/>
              </a:rPr>
              <a:t>矛盾与挑战</a:t>
            </a:r>
            <a:endParaRPr lang="zh-CN" altLang="en-US" sz="2600">
              <a:solidFill>
                <a:schemeClr val="tx1"/>
              </a:solidFill>
              <a:latin typeface="微软雅黑" pitchFamily="34" charset="-122"/>
              <a:ea typeface="微软雅黑" pitchFamily="34" charset="-122"/>
              <a:sym typeface="+mn-ea"/>
            </a:endParaRPr>
          </a:p>
        </p:txBody>
      </p:sp>
      <p:sp>
        <p:nvSpPr>
          <p:cNvPr id="11" name="文本框 10"/>
          <p:cNvSpPr txBox="1"/>
          <p:nvPr/>
        </p:nvSpPr>
        <p:spPr>
          <a:xfrm>
            <a:off x="9585960" y="3476625"/>
            <a:ext cx="2086610" cy="920750"/>
          </a:xfrm>
          <a:prstGeom prst="rect">
            <a:avLst/>
          </a:prstGeom>
          <a:solidFill>
            <a:srgbClr val="C4C4C4"/>
          </a:solidFill>
        </p:spPr>
        <p:style>
          <a:lnRef idx="0">
            <a:srgbClr val="FFFFFF"/>
          </a:lnRef>
          <a:fillRef idx="1">
            <a:schemeClr val="accent1"/>
          </a:fillRef>
          <a:effectRef idx="1">
            <a:schemeClr val="accent1"/>
          </a:effectRef>
          <a:fontRef idx="minor">
            <a:schemeClr val="lt1"/>
          </a:fontRef>
        </p:style>
        <p:txBody>
          <a:bodyPr wrap="square" rtlCol="0" anchor="t">
            <a:noAutofit/>
          </a:bodyPr>
          <a:p>
            <a:pPr algn="ctr"/>
            <a:r>
              <a:rPr lang="zh-CN" altLang="en-US" sz="2600">
                <a:solidFill>
                  <a:schemeClr val="tx1"/>
                </a:solidFill>
                <a:latin typeface="微软雅黑" pitchFamily="34" charset="-122"/>
                <a:ea typeface="微软雅黑" pitchFamily="34" charset="-122"/>
                <a:sym typeface="+mn-ea"/>
              </a:rPr>
              <a:t>要坚持全面深化改革</a:t>
            </a:r>
            <a:endParaRPr lang="zh-CN" altLang="en-US" sz="2600">
              <a:solidFill>
                <a:schemeClr val="tx1"/>
              </a:solidFill>
              <a:latin typeface="微软雅黑" pitchFamily="34" charset="-122"/>
              <a:ea typeface="微软雅黑" pitchFamily="34" charset="-122"/>
              <a:sym typeface="+mn-ea"/>
            </a:endParaRPr>
          </a:p>
        </p:txBody>
      </p:sp>
      <p:sp>
        <p:nvSpPr>
          <p:cNvPr id="12" name="文本框 11"/>
          <p:cNvSpPr txBox="1"/>
          <p:nvPr/>
        </p:nvSpPr>
        <p:spPr>
          <a:xfrm>
            <a:off x="415925" y="5304790"/>
            <a:ext cx="3098165" cy="491490"/>
          </a:xfrm>
          <a:prstGeom prst="rect">
            <a:avLst/>
          </a:prstGeom>
          <a:solidFill>
            <a:srgbClr val="C4C4C4"/>
          </a:solidFill>
        </p:spPr>
        <p:txBody>
          <a:bodyPr wrap="square" rtlCol="0" anchor="t">
            <a:spAutoFit/>
          </a:bodyPr>
          <a:p>
            <a:pPr algn="ctr"/>
            <a:r>
              <a:rPr lang="zh-CN" altLang="en-US" sz="2600">
                <a:solidFill>
                  <a:schemeClr val="tx1"/>
                </a:solidFill>
                <a:latin typeface="微软雅黑" pitchFamily="34" charset="-122"/>
                <a:ea typeface="微软雅黑" pitchFamily="34" charset="-122"/>
                <a:sym typeface="+mn-ea"/>
              </a:rPr>
              <a:t>为什么要改</a:t>
            </a:r>
            <a:endParaRPr lang="zh-CN" altLang="en-US" sz="2600">
              <a:solidFill>
                <a:schemeClr val="tx1"/>
              </a:solidFill>
              <a:latin typeface="微软雅黑" pitchFamily="34" charset="-122"/>
              <a:ea typeface="微软雅黑" pitchFamily="34" charset="-122"/>
              <a:sym typeface="+mn-ea"/>
            </a:endParaRPr>
          </a:p>
        </p:txBody>
      </p:sp>
      <p:sp>
        <p:nvSpPr>
          <p:cNvPr id="13" name="文本框 12"/>
          <p:cNvSpPr txBox="1"/>
          <p:nvPr/>
        </p:nvSpPr>
        <p:spPr>
          <a:xfrm>
            <a:off x="3593465" y="5318760"/>
            <a:ext cx="5849620" cy="491490"/>
          </a:xfrm>
          <a:prstGeom prst="rect">
            <a:avLst/>
          </a:prstGeom>
          <a:solidFill>
            <a:srgbClr val="C4C4C4"/>
          </a:solidFill>
        </p:spPr>
        <p:txBody>
          <a:bodyPr wrap="square" rtlCol="0" anchor="t">
            <a:spAutoFit/>
          </a:bodyPr>
          <a:p>
            <a:pPr algn="ctr"/>
            <a:r>
              <a:rPr lang="zh-CN" altLang="en-US" sz="2600">
                <a:solidFill>
                  <a:schemeClr val="tx1"/>
                </a:solidFill>
                <a:latin typeface="微软雅黑" pitchFamily="34" charset="-122"/>
                <a:ea typeface="微软雅黑" pitchFamily="34" charset="-122"/>
                <a:sym typeface="+mn-ea"/>
              </a:rPr>
              <a:t>为什么还要继续改</a:t>
            </a:r>
            <a:endParaRPr lang="zh-CN" altLang="en-US" sz="2600">
              <a:solidFill>
                <a:schemeClr val="tx1"/>
              </a:solidFill>
              <a:latin typeface="微软雅黑" pitchFamily="34" charset="-122"/>
              <a:ea typeface="微软雅黑" pitchFamily="34" charset="-122"/>
              <a:sym typeface="+mn-ea"/>
            </a:endParaRPr>
          </a:p>
        </p:txBody>
      </p:sp>
      <p:sp>
        <p:nvSpPr>
          <p:cNvPr id="14" name="文本框 13"/>
          <p:cNvSpPr txBox="1"/>
          <p:nvPr/>
        </p:nvSpPr>
        <p:spPr>
          <a:xfrm>
            <a:off x="9585960" y="5330825"/>
            <a:ext cx="2111375" cy="491490"/>
          </a:xfrm>
          <a:prstGeom prst="rect">
            <a:avLst/>
          </a:prstGeom>
          <a:solidFill>
            <a:srgbClr val="C4C4C4"/>
          </a:solidFill>
          <a:ln>
            <a:noFill/>
          </a:ln>
        </p:spPr>
        <p:style>
          <a:lnRef idx="2">
            <a:schemeClr val="accent3"/>
          </a:lnRef>
          <a:fillRef idx="2">
            <a:schemeClr val="accent3"/>
          </a:fillRef>
          <a:effectRef idx="0">
            <a:srgbClr val="FFFFFF"/>
          </a:effectRef>
          <a:fontRef idx="minor">
            <a:schemeClr val="dk1"/>
          </a:fontRef>
        </p:style>
        <p:txBody>
          <a:bodyPr wrap="square" rtlCol="0" anchor="t">
            <a:spAutoFit/>
          </a:bodyPr>
          <a:p>
            <a:pPr algn="ctr"/>
            <a:r>
              <a:rPr lang="zh-CN" altLang="en-US" sz="2600">
                <a:solidFill>
                  <a:schemeClr val="tx1"/>
                </a:solidFill>
                <a:latin typeface="微软雅黑" pitchFamily="34" charset="-122"/>
                <a:ea typeface="微软雅黑" pitchFamily="34" charset="-122"/>
                <a:sym typeface="+mn-ea"/>
              </a:rPr>
              <a:t>怎么改</a:t>
            </a:r>
            <a:endParaRPr lang="zh-CN" altLang="en-US" sz="2600">
              <a:solidFill>
                <a:schemeClr val="tx1"/>
              </a:solidFill>
              <a:latin typeface="微软雅黑" pitchFamily="34" charset="-122"/>
              <a:ea typeface="微软雅黑" pitchFamily="34" charset="-122"/>
              <a:sym typeface="+mn-ea"/>
            </a:endParaRPr>
          </a:p>
        </p:txBody>
      </p:sp>
      <p:sp>
        <p:nvSpPr>
          <p:cNvPr id="16" name="文本框 15"/>
          <p:cNvSpPr txBox="1"/>
          <p:nvPr/>
        </p:nvSpPr>
        <p:spPr>
          <a:xfrm>
            <a:off x="404495" y="2312035"/>
            <a:ext cx="6283960" cy="970915"/>
          </a:xfrm>
          <a:prstGeom prst="rect">
            <a:avLst/>
          </a:prstGeom>
          <a:solidFill>
            <a:srgbClr val="BBCBD9"/>
          </a:solidFill>
        </p:spPr>
        <p:style>
          <a:lnRef idx="0">
            <a:srgbClr val="FFFFFF"/>
          </a:lnRef>
          <a:fillRef idx="2">
            <a:schemeClr val="accent1"/>
          </a:fillRef>
          <a:effectRef idx="0">
            <a:srgbClr val="FFFFFF"/>
          </a:effectRef>
          <a:fontRef idx="minor">
            <a:schemeClr val="lt1"/>
          </a:fontRef>
        </p:style>
        <p:txBody>
          <a:bodyPr wrap="square" rtlCol="0" anchor="t">
            <a:spAutoFit/>
          </a:bodyPr>
          <a:p>
            <a:pPr algn="ctr">
              <a:lnSpc>
                <a:spcPct val="110000"/>
              </a:lnSpc>
              <a:buClrTx/>
              <a:buSzTx/>
              <a:buFontTx/>
            </a:pPr>
            <a:r>
              <a:rPr lang="zh-CN" altLang="en-US" sz="2600">
                <a:solidFill>
                  <a:schemeClr val="tx1"/>
                </a:solidFill>
                <a:latin typeface="微软雅黑" pitchFamily="34" charset="-122"/>
                <a:ea typeface="微软雅黑" pitchFamily="34" charset="-122"/>
                <a:sym typeface="+mn-ea"/>
              </a:rPr>
              <a:t>第</a:t>
            </a:r>
            <a:r>
              <a:rPr lang="zh-CN" altLang="en-US" sz="2600">
                <a:solidFill>
                  <a:schemeClr val="tx1"/>
                </a:solidFill>
                <a:latin typeface="微软雅黑" pitchFamily="34" charset="-122"/>
                <a:ea typeface="微软雅黑" pitchFamily="34" charset="-122"/>
                <a:sym typeface="+mn-ea"/>
              </a:rPr>
              <a:t>一目</a:t>
            </a:r>
            <a:endParaRPr lang="zh-CN" altLang="en-US" sz="2600">
              <a:solidFill>
                <a:schemeClr val="tx1"/>
              </a:solidFill>
              <a:latin typeface="微软雅黑" pitchFamily="34" charset="-122"/>
              <a:ea typeface="微软雅黑" pitchFamily="34" charset="-122"/>
              <a:sym typeface="+mn-ea"/>
            </a:endParaRPr>
          </a:p>
          <a:p>
            <a:pPr algn="ctr">
              <a:lnSpc>
                <a:spcPct val="110000"/>
              </a:lnSpc>
              <a:buClrTx/>
              <a:buSzTx/>
              <a:buFontTx/>
            </a:pPr>
            <a:r>
              <a:rPr lang="zh-CN" altLang="en-US" sz="2600">
                <a:solidFill>
                  <a:schemeClr val="tx1"/>
                </a:solidFill>
                <a:latin typeface="微软雅黑" pitchFamily="34" charset="-122"/>
                <a:ea typeface="微软雅黑" pitchFamily="34" charset="-122"/>
                <a:sym typeface="+mn-ea"/>
              </a:rPr>
              <a:t>改革开放是决定当代中国命运的关键一招</a:t>
            </a:r>
            <a:endParaRPr lang="zh-CN" altLang="en-US" sz="2600">
              <a:solidFill>
                <a:schemeClr val="tx1"/>
              </a:solidFill>
              <a:latin typeface="微软雅黑" pitchFamily="34" charset="-122"/>
              <a:ea typeface="微软雅黑" pitchFamily="34" charset="-122"/>
              <a:sym typeface="+mn-ea"/>
            </a:endParaRPr>
          </a:p>
        </p:txBody>
      </p:sp>
      <p:sp>
        <p:nvSpPr>
          <p:cNvPr id="17" name="文本框 16"/>
          <p:cNvSpPr txBox="1"/>
          <p:nvPr/>
        </p:nvSpPr>
        <p:spPr>
          <a:xfrm>
            <a:off x="6786245" y="2312035"/>
            <a:ext cx="4911090" cy="970915"/>
          </a:xfrm>
          <a:prstGeom prst="rect">
            <a:avLst/>
          </a:prstGeom>
          <a:solidFill>
            <a:srgbClr val="BBCBD9"/>
          </a:solidFill>
          <a:ln>
            <a:noFill/>
          </a:ln>
        </p:spPr>
        <p:style>
          <a:lnRef idx="0">
            <a:srgbClr val="FFFFFF"/>
          </a:lnRef>
          <a:fillRef idx="2">
            <a:schemeClr val="accent1"/>
          </a:fillRef>
          <a:effectRef idx="0">
            <a:srgbClr val="FFFFFF"/>
          </a:effectRef>
          <a:fontRef idx="minor">
            <a:schemeClr val="lt1"/>
          </a:fontRef>
        </p:style>
        <p:txBody>
          <a:bodyPr wrap="square" rtlCol="0" anchor="t">
            <a:spAutoFit/>
          </a:bodyPr>
          <a:p>
            <a:pPr algn="ctr">
              <a:lnSpc>
                <a:spcPct val="110000"/>
              </a:lnSpc>
              <a:buClrTx/>
              <a:buSzTx/>
              <a:buFontTx/>
            </a:pPr>
            <a:r>
              <a:rPr lang="zh-CN" altLang="en-US" sz="2600">
                <a:solidFill>
                  <a:schemeClr val="tx1"/>
                </a:solidFill>
                <a:latin typeface="微软雅黑" pitchFamily="34" charset="-122"/>
                <a:ea typeface="微软雅黑" pitchFamily="34" charset="-122"/>
                <a:sym typeface="+mn-ea"/>
              </a:rPr>
              <a:t>第</a:t>
            </a:r>
            <a:r>
              <a:rPr lang="zh-CN" altLang="en-US" sz="2600">
                <a:solidFill>
                  <a:schemeClr val="tx1"/>
                </a:solidFill>
                <a:latin typeface="微软雅黑" pitchFamily="34" charset="-122"/>
                <a:ea typeface="微软雅黑" pitchFamily="34" charset="-122"/>
                <a:sym typeface="+mn-ea"/>
              </a:rPr>
              <a:t>二目</a:t>
            </a:r>
            <a:endParaRPr lang="zh-CN" altLang="en-US" sz="2600">
              <a:solidFill>
                <a:schemeClr val="tx1"/>
              </a:solidFill>
              <a:latin typeface="微软雅黑" pitchFamily="34" charset="-122"/>
              <a:ea typeface="微软雅黑" pitchFamily="34" charset="-122"/>
              <a:sym typeface="+mn-ea"/>
            </a:endParaRPr>
          </a:p>
          <a:p>
            <a:pPr algn="ctr">
              <a:lnSpc>
                <a:spcPct val="110000"/>
              </a:lnSpc>
              <a:buClrTx/>
              <a:buSzTx/>
              <a:buFontTx/>
            </a:pPr>
            <a:r>
              <a:rPr lang="zh-CN" altLang="en-US" sz="2600">
                <a:solidFill>
                  <a:schemeClr val="tx1"/>
                </a:solidFill>
                <a:latin typeface="微软雅黑" pitchFamily="34" charset="-122"/>
                <a:ea typeface="微软雅黑" pitchFamily="34" charset="-122"/>
                <a:sym typeface="+mn-ea"/>
              </a:rPr>
              <a:t>改革只有进行时，没有完成时</a:t>
            </a:r>
            <a:endParaRPr lang="zh-CN" altLang="en-US" sz="2600">
              <a:solidFill>
                <a:schemeClr val="tx1"/>
              </a:solidFill>
              <a:latin typeface="微软雅黑" pitchFamily="34" charset="-122"/>
              <a:ea typeface="微软雅黑" pitchFamily="34" charset="-122"/>
              <a:sym typeface="+mn-ea"/>
            </a:endParaRPr>
          </a:p>
        </p:txBody>
      </p:sp>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一、素养本位下的课程定位</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2" name="文本框 3"/>
          <p:cNvSpPr txBox="1"/>
          <p:nvPr/>
        </p:nvSpPr>
        <p:spPr>
          <a:xfrm>
            <a:off x="9129395" y="545465"/>
            <a:ext cx="2515235" cy="368300"/>
          </a:xfrm>
          <a:prstGeom prst="rect">
            <a:avLst/>
          </a:prstGeom>
          <a:noFill/>
        </p:spPr>
        <p:txBody>
          <a:bodyPr wrap="square" rtlCol="0">
            <a:spAutoFit/>
          </a:bodyPr>
          <a:p>
            <a:pPr algn="r"/>
            <a:r>
              <a:rPr lang="zh-CN" altLang="en-US" b="1" dirty="0">
                <a:solidFill>
                  <a:schemeClr val="bg1"/>
                </a:solidFill>
                <a:latin typeface="微软雅黑" pitchFamily="34" charset="-122"/>
                <a:ea typeface="微软雅黑" pitchFamily="34" charset="-122"/>
                <a:cs typeface="微软雅黑" pitchFamily="34" charset="-122"/>
              </a:rPr>
              <a:t>读本分析</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3" name="文本框 2"/>
          <p:cNvSpPr txBox="1"/>
          <p:nvPr/>
        </p:nvSpPr>
        <p:spPr>
          <a:xfrm>
            <a:off x="3048000" y="1223645"/>
            <a:ext cx="6096000" cy="780415"/>
          </a:xfrm>
          <a:prstGeom prst="rect">
            <a:avLst/>
          </a:prstGeom>
          <a:noFill/>
        </p:spPr>
        <p:txBody>
          <a:bodyPr wrap="square" rtlCol="0" anchor="t">
            <a:spAutoFit/>
          </a:bodyPr>
          <a:p>
            <a:pPr algn="ctr">
              <a:lnSpc>
                <a:spcPct val="160000"/>
              </a:lnSpc>
            </a:pPr>
            <a:r>
              <a:rPr lang="zh-CN" altLang="en-US" sz="2800" b="1">
                <a:solidFill>
                  <a:schemeClr val="tx1"/>
                </a:solidFill>
                <a:latin typeface="微软雅黑" pitchFamily="34" charset="-122"/>
                <a:ea typeface="微软雅黑" pitchFamily="34" charset="-122"/>
                <a:cs typeface="微软雅黑" pitchFamily="34" charset="-122"/>
                <a:sym typeface="+mn-ea"/>
              </a:rPr>
              <a:t>“涉险滩”与“啃硬骨头”</a:t>
            </a:r>
            <a:endParaRPr lang="zh-CN" altLang="en-US" sz="2800" b="1">
              <a:solidFill>
                <a:schemeClr val="tx1"/>
              </a:solidFill>
              <a:latin typeface="微软雅黑" pitchFamily="34" charset="-122"/>
              <a:ea typeface="微软雅黑" pitchFamily="34" charset="-122"/>
              <a:cs typeface="微软雅黑"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一、素养本位下的课程定位</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30" name="矩形: 圆角 29"/>
          <p:cNvSpPr/>
          <p:nvPr>
            <p:custDataLst>
              <p:tags r:id="rId1"/>
            </p:custDataLst>
          </p:nvPr>
        </p:nvSpPr>
        <p:spPr>
          <a:xfrm>
            <a:off x="688975" y="1842135"/>
            <a:ext cx="5102860" cy="2006600"/>
          </a:xfrm>
          <a:prstGeom prst="roundRect">
            <a:avLst>
              <a:gd name="adj" fmla="val 6098"/>
            </a:avLst>
          </a:prstGeom>
          <a:noFill/>
          <a:ln>
            <a:solidFill>
              <a:schemeClr val="accent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485952" tIns="431800" rIns="485950" bIns="215900" numCol="1" spcCol="0" rtlCol="0" fromWordArt="0" anchor="ctr" anchorCtr="0" forceAA="0" compatLnSpc="1">
            <a:noAutofit/>
          </a:bodyPr>
          <a:lstStyle/>
          <a:p>
            <a:pPr marL="0" algn="just" rtl="0" eaLnBrk="1" latinLnBrk="0" hangingPunct="1">
              <a:lnSpc>
                <a:spcPct val="100000"/>
              </a:lnSpc>
              <a:spcBef>
                <a:spcPts val="0"/>
              </a:spcBef>
              <a:spcAft>
                <a:spcPts val="0"/>
              </a:spcAft>
            </a:pPr>
            <a:r>
              <a:rPr lang="zh-CN" altLang="zh-CN" sz="2600" kern="1200" dirty="0">
                <a:ln>
                  <a:noFill/>
                </a:ln>
                <a:solidFill>
                  <a:schemeClr val="tx1">
                    <a:lumMod val="85000"/>
                    <a:lumOff val="15000"/>
                  </a:schemeClr>
                </a:solidFill>
                <a:effectLst/>
                <a:latin typeface="微软雅黑" pitchFamily="34" charset="-122"/>
                <a:ea typeface="微软雅黑" pitchFamily="34" charset="-122"/>
                <a:cs typeface="+mn-ea"/>
                <a:sym typeface="+mn-ea"/>
              </a:rPr>
              <a:t>对改革开放有初步了解</a:t>
            </a:r>
            <a:r>
              <a:rPr lang="en-US" altLang="zh-CN" sz="2600" kern="1200" dirty="0">
                <a:ln>
                  <a:noFill/>
                </a:ln>
                <a:solidFill>
                  <a:schemeClr val="tx1">
                    <a:lumMod val="85000"/>
                    <a:lumOff val="15000"/>
                  </a:schemeClr>
                </a:solidFill>
                <a:effectLst/>
                <a:latin typeface="微软雅黑" pitchFamily="34" charset="-122"/>
                <a:ea typeface="微软雅黑" pitchFamily="34" charset="-122"/>
                <a:cs typeface="+mn-ea"/>
                <a:sym typeface="+mn-ea"/>
              </a:rPr>
              <a:t>，</a:t>
            </a:r>
            <a:r>
              <a:rPr lang="zh-CN" altLang="en-US" sz="2600" kern="1200" dirty="0">
                <a:ln>
                  <a:noFill/>
                </a:ln>
                <a:solidFill>
                  <a:schemeClr val="tx1">
                    <a:lumMod val="85000"/>
                    <a:lumOff val="15000"/>
                  </a:schemeClr>
                </a:solidFill>
                <a:effectLst/>
                <a:latin typeface="微软雅黑" pitchFamily="34" charset="-122"/>
                <a:ea typeface="微软雅黑" pitchFamily="34" charset="-122"/>
                <a:cs typeface="+mn-ea"/>
                <a:sym typeface="+mn-ea"/>
              </a:rPr>
              <a:t>对部分改革成果有直观感受</a:t>
            </a:r>
            <a:r>
              <a:rPr lang="en-US" altLang="zh-CN" sz="2600" kern="1200" dirty="0">
                <a:ln>
                  <a:noFill/>
                </a:ln>
                <a:solidFill>
                  <a:schemeClr val="tx1">
                    <a:lumMod val="85000"/>
                    <a:lumOff val="15000"/>
                  </a:schemeClr>
                </a:solidFill>
                <a:effectLst/>
                <a:latin typeface="微软雅黑" pitchFamily="34" charset="-122"/>
                <a:ea typeface="微软雅黑" pitchFamily="34" charset="-122"/>
                <a:cs typeface="+mn-ea"/>
                <a:sym typeface="+mn-ea"/>
              </a:rPr>
              <a:t>，</a:t>
            </a:r>
            <a:r>
              <a:rPr lang="zh-CN" altLang="en-US" sz="2600" kern="1200" dirty="0">
                <a:ln>
                  <a:noFill/>
                </a:ln>
                <a:solidFill>
                  <a:schemeClr val="tx1">
                    <a:lumMod val="85000"/>
                    <a:lumOff val="15000"/>
                  </a:schemeClr>
                </a:solidFill>
                <a:effectLst/>
                <a:latin typeface="微软雅黑" pitchFamily="34" charset="-122"/>
                <a:ea typeface="微软雅黑" pitchFamily="34" charset="-122"/>
                <a:cs typeface="+mn-ea"/>
                <a:sym typeface="+mn-ea"/>
              </a:rPr>
              <a:t>但较为碎片化</a:t>
            </a:r>
            <a:r>
              <a:rPr lang="en-US" altLang="zh-CN" sz="2600" kern="1200" dirty="0">
                <a:ln>
                  <a:noFill/>
                </a:ln>
                <a:solidFill>
                  <a:schemeClr val="tx1">
                    <a:lumMod val="85000"/>
                    <a:lumOff val="15000"/>
                  </a:schemeClr>
                </a:solidFill>
                <a:effectLst/>
                <a:latin typeface="微软雅黑" pitchFamily="34" charset="-122"/>
                <a:ea typeface="微软雅黑" pitchFamily="34" charset="-122"/>
                <a:cs typeface="+mn-ea"/>
                <a:sym typeface="+mn-ea"/>
              </a:rPr>
              <a:t>、</a:t>
            </a:r>
            <a:r>
              <a:rPr lang="zh-CN" altLang="en-US" sz="2600" kern="1200" dirty="0">
                <a:ln>
                  <a:noFill/>
                </a:ln>
                <a:solidFill>
                  <a:schemeClr val="tx1">
                    <a:lumMod val="85000"/>
                    <a:lumOff val="15000"/>
                  </a:schemeClr>
                </a:solidFill>
                <a:effectLst/>
                <a:latin typeface="微软雅黑" pitchFamily="34" charset="-122"/>
                <a:ea typeface="微软雅黑" pitchFamily="34" charset="-122"/>
                <a:cs typeface="+mn-ea"/>
                <a:sym typeface="+mn-ea"/>
              </a:rPr>
              <a:t>表面化</a:t>
            </a:r>
            <a:r>
              <a:rPr lang="en-US" altLang="zh-CN" sz="2600" kern="1200" dirty="0">
                <a:ln>
                  <a:noFill/>
                </a:ln>
                <a:solidFill>
                  <a:schemeClr val="tx1">
                    <a:lumMod val="85000"/>
                    <a:lumOff val="15000"/>
                  </a:schemeClr>
                </a:solidFill>
                <a:effectLst/>
                <a:latin typeface="微软雅黑" pitchFamily="34" charset="-122"/>
                <a:ea typeface="微软雅黑" pitchFamily="34" charset="-122"/>
                <a:cs typeface="+mn-ea"/>
                <a:sym typeface="+mn-ea"/>
              </a:rPr>
              <a:t>。</a:t>
            </a:r>
            <a:endParaRPr lang="en-US" altLang="zh-CN" sz="2600" kern="1200" dirty="0">
              <a:ln>
                <a:noFill/>
              </a:ln>
              <a:solidFill>
                <a:schemeClr val="tx1">
                  <a:lumMod val="85000"/>
                  <a:lumOff val="15000"/>
                </a:schemeClr>
              </a:solidFill>
              <a:effectLst/>
              <a:latin typeface="微软雅黑" pitchFamily="34" charset="-122"/>
              <a:ea typeface="微软雅黑" pitchFamily="34" charset="-122"/>
              <a:cs typeface="+mn-ea"/>
              <a:sym typeface="+mn-ea"/>
            </a:endParaRPr>
          </a:p>
        </p:txBody>
      </p:sp>
      <p:sp>
        <p:nvSpPr>
          <p:cNvPr id="17" name="标题"/>
          <p:cNvSpPr/>
          <p:nvPr>
            <p:custDataLst>
              <p:tags r:id="rId2"/>
            </p:custDataLst>
          </p:nvPr>
        </p:nvSpPr>
        <p:spPr>
          <a:xfrm>
            <a:off x="2011680" y="1470025"/>
            <a:ext cx="2456815" cy="651510"/>
          </a:xfrm>
          <a:prstGeom prst="roundRect">
            <a:avLst>
              <a:gd name="adj" fmla="val 50000"/>
            </a:avLst>
          </a:prstGeom>
          <a:solidFill>
            <a:srgbClr val="5C83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sz="2800" b="1">
                <a:solidFill>
                  <a:srgbClr val="FFFFFF"/>
                </a:solidFill>
                <a:uFillTx/>
                <a:latin typeface="微软雅黑" pitchFamily="34" charset="-122"/>
                <a:ea typeface="微软雅黑" pitchFamily="34" charset="-122"/>
                <a:cs typeface="+mn-ea"/>
                <a:sym typeface="+mn-ea"/>
              </a:rPr>
              <a:t>已知点</a:t>
            </a:r>
            <a:endParaRPr lang="zh-CN" altLang="en-US" sz="2800" b="1">
              <a:solidFill>
                <a:srgbClr val="FFFFFF"/>
              </a:solidFill>
              <a:uFillTx/>
              <a:latin typeface="微软雅黑" pitchFamily="34" charset="-122"/>
              <a:ea typeface="微软雅黑" pitchFamily="34" charset="-122"/>
              <a:cs typeface="+mn-ea"/>
              <a:sym typeface="+mn-ea"/>
            </a:endParaRPr>
          </a:p>
        </p:txBody>
      </p:sp>
      <p:sp>
        <p:nvSpPr>
          <p:cNvPr id="33" name="矩形: 圆角 32"/>
          <p:cNvSpPr/>
          <p:nvPr>
            <p:custDataLst>
              <p:tags r:id="rId3"/>
            </p:custDataLst>
          </p:nvPr>
        </p:nvSpPr>
        <p:spPr>
          <a:xfrm>
            <a:off x="6218555" y="1842135"/>
            <a:ext cx="5204460" cy="2006600"/>
          </a:xfrm>
          <a:prstGeom prst="roundRect">
            <a:avLst>
              <a:gd name="adj" fmla="val 6098"/>
            </a:avLst>
          </a:prstGeom>
          <a:noFill/>
          <a:ln>
            <a:solidFill>
              <a:srgbClr val="5C83A4">
                <a:alpha val="4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485952" tIns="431800" rIns="485950" bIns="215900" numCol="1" spcCol="0" rtlCol="0" fromWordArt="0" anchor="ctr" anchorCtr="0" forceAA="0" compatLnSpc="1">
            <a:noAutofit/>
          </a:bodyPr>
          <a:lstStyle/>
          <a:p>
            <a:pPr lvl="0" algn="just">
              <a:lnSpc>
                <a:spcPct val="100000"/>
              </a:lnSpc>
              <a:spcBef>
                <a:spcPts val="0"/>
              </a:spcBef>
              <a:spcAft>
                <a:spcPts val="0"/>
              </a:spcAft>
              <a:buClrTx/>
              <a:buSzTx/>
              <a:buFontTx/>
            </a:pPr>
            <a:r>
              <a:rPr lang="zh-CN" altLang="zh-CN" sz="2600" dirty="0">
                <a:ln>
                  <a:noFill/>
                </a:ln>
                <a:solidFill>
                  <a:schemeClr val="tx1">
                    <a:lumMod val="85000"/>
                    <a:lumOff val="15000"/>
                  </a:schemeClr>
                </a:solidFill>
                <a:effectLst/>
                <a:latin typeface="微软雅黑" pitchFamily="34" charset="-122"/>
                <a:ea typeface="微软雅黑" pitchFamily="34" charset="-122"/>
                <a:cs typeface="+mn-ea"/>
                <a:sym typeface="+mn-ea"/>
              </a:rPr>
              <a:t>缺乏历史视角</a:t>
            </a:r>
            <a:r>
              <a:rPr lang="en-US" altLang="zh-CN" sz="2600" dirty="0">
                <a:ln>
                  <a:noFill/>
                </a:ln>
                <a:solidFill>
                  <a:schemeClr val="tx1">
                    <a:lumMod val="85000"/>
                    <a:lumOff val="15000"/>
                  </a:schemeClr>
                </a:solidFill>
                <a:effectLst/>
                <a:latin typeface="微软雅黑" pitchFamily="34" charset="-122"/>
                <a:ea typeface="微软雅黑" pitchFamily="34" charset="-122"/>
                <a:cs typeface="+mn-ea"/>
                <a:sym typeface="+mn-ea"/>
              </a:rPr>
              <a:t>；</a:t>
            </a:r>
            <a:r>
              <a:rPr lang="zh-CN" altLang="en-US" sz="2600" dirty="0">
                <a:ln>
                  <a:noFill/>
                </a:ln>
                <a:solidFill>
                  <a:schemeClr val="tx1">
                    <a:lumMod val="85000"/>
                    <a:lumOff val="15000"/>
                  </a:schemeClr>
                </a:solidFill>
                <a:effectLst/>
                <a:latin typeface="微软雅黑" pitchFamily="34" charset="-122"/>
                <a:ea typeface="微软雅黑" pitchFamily="34" charset="-122"/>
                <a:cs typeface="+mn-ea"/>
                <a:sym typeface="+mn-ea"/>
              </a:rPr>
              <a:t>对问题了解较少</a:t>
            </a:r>
            <a:r>
              <a:rPr lang="en-US" altLang="zh-CN" sz="2600" dirty="0">
                <a:ln>
                  <a:noFill/>
                </a:ln>
                <a:solidFill>
                  <a:schemeClr val="tx1">
                    <a:lumMod val="85000"/>
                    <a:lumOff val="15000"/>
                  </a:schemeClr>
                </a:solidFill>
                <a:effectLst/>
                <a:latin typeface="微软雅黑" pitchFamily="34" charset="-122"/>
                <a:ea typeface="微软雅黑" pitchFamily="34" charset="-122"/>
                <a:cs typeface="+mn-ea"/>
                <a:sym typeface="+mn-ea"/>
              </a:rPr>
              <a:t>，</a:t>
            </a:r>
            <a:r>
              <a:rPr lang="zh-CN" altLang="en-US" sz="2600" dirty="0">
                <a:ln>
                  <a:noFill/>
                </a:ln>
                <a:solidFill>
                  <a:schemeClr val="tx1">
                    <a:lumMod val="85000"/>
                    <a:lumOff val="15000"/>
                  </a:schemeClr>
                </a:solidFill>
                <a:effectLst/>
                <a:latin typeface="微软雅黑" pitchFamily="34" charset="-122"/>
                <a:ea typeface="微软雅黑" pitchFamily="34" charset="-122"/>
                <a:cs typeface="+mn-ea"/>
                <a:sym typeface="+mn-ea"/>
              </a:rPr>
              <a:t>不能辩证看待成就与问题</a:t>
            </a:r>
            <a:r>
              <a:rPr lang="en-US" altLang="zh-CN" sz="2600" dirty="0">
                <a:ln>
                  <a:noFill/>
                </a:ln>
                <a:solidFill>
                  <a:schemeClr val="tx1">
                    <a:lumMod val="85000"/>
                    <a:lumOff val="15000"/>
                  </a:schemeClr>
                </a:solidFill>
                <a:effectLst/>
                <a:latin typeface="微软雅黑" pitchFamily="34" charset="-122"/>
                <a:ea typeface="微软雅黑" pitchFamily="34" charset="-122"/>
                <a:cs typeface="+mn-ea"/>
                <a:sym typeface="+mn-ea"/>
              </a:rPr>
              <a:t>；</a:t>
            </a:r>
            <a:r>
              <a:rPr lang="zh-CN" altLang="en-US" sz="2600" dirty="0">
                <a:ln>
                  <a:noFill/>
                </a:ln>
                <a:solidFill>
                  <a:schemeClr val="tx1">
                    <a:lumMod val="85000"/>
                    <a:lumOff val="15000"/>
                  </a:schemeClr>
                </a:solidFill>
                <a:effectLst/>
                <a:latin typeface="微软雅黑" pitchFamily="34" charset="-122"/>
                <a:ea typeface="微软雅黑" pitchFamily="34" charset="-122"/>
                <a:cs typeface="+mn-ea"/>
                <a:sym typeface="+mn-ea"/>
              </a:rPr>
              <a:t>尚未建立自身与改革开放之间的联系</a:t>
            </a:r>
            <a:r>
              <a:rPr lang="en-US" altLang="zh-CN" sz="2600" dirty="0">
                <a:ln>
                  <a:noFill/>
                </a:ln>
                <a:solidFill>
                  <a:schemeClr val="tx1">
                    <a:lumMod val="85000"/>
                    <a:lumOff val="15000"/>
                  </a:schemeClr>
                </a:solidFill>
                <a:effectLst/>
                <a:latin typeface="微软雅黑" pitchFamily="34" charset="-122"/>
                <a:ea typeface="微软雅黑" pitchFamily="34" charset="-122"/>
                <a:cs typeface="+mn-ea"/>
                <a:sym typeface="+mn-ea"/>
              </a:rPr>
              <a:t>。</a:t>
            </a:r>
            <a:endParaRPr lang="en-US" altLang="zh-CN" sz="2600" dirty="0">
              <a:ln>
                <a:noFill/>
              </a:ln>
              <a:solidFill>
                <a:schemeClr val="tx1">
                  <a:lumMod val="85000"/>
                  <a:lumOff val="15000"/>
                </a:schemeClr>
              </a:solidFill>
              <a:effectLst/>
              <a:latin typeface="微软雅黑" pitchFamily="34" charset="-122"/>
              <a:ea typeface="微软雅黑" pitchFamily="34" charset="-122"/>
              <a:cs typeface="+mn-ea"/>
              <a:sym typeface="+mn-ea"/>
            </a:endParaRPr>
          </a:p>
        </p:txBody>
      </p:sp>
      <p:sp>
        <p:nvSpPr>
          <p:cNvPr id="34" name="标题"/>
          <p:cNvSpPr/>
          <p:nvPr>
            <p:custDataLst>
              <p:tags r:id="rId4"/>
            </p:custDataLst>
          </p:nvPr>
        </p:nvSpPr>
        <p:spPr>
          <a:xfrm>
            <a:off x="7576185" y="1380490"/>
            <a:ext cx="2590165" cy="651510"/>
          </a:xfrm>
          <a:prstGeom prst="roundRect">
            <a:avLst>
              <a:gd name="adj" fmla="val 50000"/>
            </a:avLst>
          </a:prstGeom>
          <a:solidFill>
            <a:srgbClr val="5C83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SzTx/>
              <a:buFontTx/>
            </a:pPr>
            <a:r>
              <a:rPr lang="zh-CN" altLang="en-US" sz="2800" b="1">
                <a:solidFill>
                  <a:srgbClr val="FFFFFF"/>
                </a:solidFill>
                <a:uFillTx/>
                <a:latin typeface="微软雅黑" pitchFamily="34" charset="-122"/>
                <a:ea typeface="微软雅黑" pitchFamily="34" charset="-122"/>
                <a:cs typeface="+mn-ea"/>
                <a:sym typeface="+mn-ea"/>
              </a:rPr>
              <a:t>困惑点</a:t>
            </a:r>
            <a:endParaRPr lang="zh-CN" altLang="en-US" sz="2800" b="1">
              <a:solidFill>
                <a:srgbClr val="FFFFFF"/>
              </a:solidFill>
              <a:uFillTx/>
              <a:latin typeface="微软雅黑" pitchFamily="34" charset="-122"/>
              <a:ea typeface="微软雅黑" pitchFamily="34" charset="-122"/>
              <a:cs typeface="+mn-ea"/>
              <a:sym typeface="+mn-ea"/>
            </a:endParaRPr>
          </a:p>
        </p:txBody>
      </p:sp>
      <p:sp>
        <p:nvSpPr>
          <p:cNvPr id="37" name="矩形: 圆角 36"/>
          <p:cNvSpPr/>
          <p:nvPr>
            <p:custDataLst>
              <p:tags r:id="rId5"/>
            </p:custDataLst>
          </p:nvPr>
        </p:nvSpPr>
        <p:spPr>
          <a:xfrm>
            <a:off x="688975" y="4295140"/>
            <a:ext cx="5102860" cy="2006600"/>
          </a:xfrm>
          <a:prstGeom prst="roundRect">
            <a:avLst>
              <a:gd name="adj" fmla="val 6098"/>
            </a:avLst>
          </a:prstGeom>
          <a:noFill/>
          <a:ln>
            <a:solidFill>
              <a:schemeClr val="accent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485952" tIns="431800" rIns="485950" bIns="215900" numCol="1" spcCol="0" rtlCol="0" fromWordArt="0" anchor="ctr" anchorCtr="0" forceAA="0" compatLnSpc="1">
            <a:noAutofit/>
          </a:bodyPr>
          <a:lstStyle/>
          <a:p>
            <a:pPr lvl="0" algn="just">
              <a:lnSpc>
                <a:spcPct val="100000"/>
              </a:lnSpc>
              <a:spcBef>
                <a:spcPts val="0"/>
              </a:spcBef>
              <a:spcAft>
                <a:spcPts val="0"/>
              </a:spcAft>
              <a:buClrTx/>
              <a:buSzTx/>
              <a:buFontTx/>
            </a:pPr>
            <a:r>
              <a:rPr lang="zh-CN" altLang="en-US" sz="2600" dirty="0">
                <a:ln>
                  <a:noFill/>
                </a:ln>
                <a:solidFill>
                  <a:schemeClr val="tx1">
                    <a:lumMod val="85000"/>
                    <a:lumOff val="15000"/>
                  </a:schemeClr>
                </a:solidFill>
                <a:effectLst/>
                <a:latin typeface="微软雅黑" pitchFamily="34" charset="-122"/>
                <a:ea typeface="微软雅黑" pitchFamily="34" charset="-122"/>
                <a:cs typeface="+mn-ea"/>
                <a:sym typeface="+mn-ea"/>
              </a:rPr>
              <a:t>倾向于以生活素材为情境载体、通过新颖教学活动开展的学习模式。</a:t>
            </a:r>
            <a:endParaRPr lang="zh-CN" altLang="en-US" sz="2600" dirty="0">
              <a:ln>
                <a:noFill/>
              </a:ln>
              <a:solidFill>
                <a:schemeClr val="tx1">
                  <a:lumMod val="85000"/>
                  <a:lumOff val="15000"/>
                </a:schemeClr>
              </a:solidFill>
              <a:effectLst/>
              <a:latin typeface="微软雅黑" pitchFamily="34" charset="-122"/>
              <a:ea typeface="微软雅黑" pitchFamily="34" charset="-122"/>
              <a:cs typeface="+mn-ea"/>
              <a:sym typeface="+mn-ea"/>
            </a:endParaRPr>
          </a:p>
        </p:txBody>
      </p:sp>
      <p:sp>
        <p:nvSpPr>
          <p:cNvPr id="38" name="标题"/>
          <p:cNvSpPr/>
          <p:nvPr>
            <p:custDataLst>
              <p:tags r:id="rId6"/>
            </p:custDataLst>
          </p:nvPr>
        </p:nvSpPr>
        <p:spPr>
          <a:xfrm>
            <a:off x="2011680" y="3947795"/>
            <a:ext cx="2456815" cy="651510"/>
          </a:xfrm>
          <a:prstGeom prst="roundRect">
            <a:avLst>
              <a:gd name="adj" fmla="val 50000"/>
            </a:avLst>
          </a:prstGeom>
          <a:solidFill>
            <a:srgbClr val="5C83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SzTx/>
              <a:buFontTx/>
            </a:pPr>
            <a:r>
              <a:rPr lang="zh-CN" altLang="en-US" sz="2800" b="1">
                <a:solidFill>
                  <a:srgbClr val="FFFFFF"/>
                </a:solidFill>
                <a:uFillTx/>
                <a:latin typeface="微软雅黑" pitchFamily="34" charset="-122"/>
                <a:ea typeface="微软雅黑" pitchFamily="34" charset="-122"/>
                <a:cs typeface="+mn-ea"/>
                <a:sym typeface="+mn-ea"/>
              </a:rPr>
              <a:t>兴趣点</a:t>
            </a:r>
            <a:endParaRPr lang="zh-CN" altLang="en-US" sz="2800" b="1">
              <a:solidFill>
                <a:srgbClr val="FFFFFF"/>
              </a:solidFill>
              <a:uFillTx/>
              <a:latin typeface="微软雅黑" pitchFamily="34" charset="-122"/>
              <a:ea typeface="微软雅黑" pitchFamily="34" charset="-122"/>
              <a:cs typeface="+mn-ea"/>
              <a:sym typeface="+mn-ea"/>
            </a:endParaRPr>
          </a:p>
        </p:txBody>
      </p:sp>
      <p:sp>
        <p:nvSpPr>
          <p:cNvPr id="18" name="矩形: 圆角 2"/>
          <p:cNvSpPr/>
          <p:nvPr>
            <p:custDataLst>
              <p:tags r:id="rId7"/>
            </p:custDataLst>
          </p:nvPr>
        </p:nvSpPr>
        <p:spPr>
          <a:xfrm>
            <a:off x="6218555" y="4295140"/>
            <a:ext cx="5204460" cy="2006600"/>
          </a:xfrm>
          <a:prstGeom prst="roundRect">
            <a:avLst>
              <a:gd name="adj" fmla="val 6098"/>
            </a:avLst>
          </a:prstGeom>
          <a:noFill/>
          <a:ln>
            <a:solidFill>
              <a:srgbClr val="5C83A4">
                <a:alpha val="4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485952" tIns="431800" rIns="485950" bIns="215900" numCol="1" spcCol="0" rtlCol="0" fromWordArt="0" anchor="ctr" anchorCtr="0" forceAA="0" compatLnSpc="1">
            <a:noAutofit/>
          </a:bodyPr>
          <a:lstStyle/>
          <a:p>
            <a:pPr lvl="0" algn="just">
              <a:lnSpc>
                <a:spcPct val="100000"/>
              </a:lnSpc>
              <a:spcBef>
                <a:spcPts val="0"/>
              </a:spcBef>
              <a:spcAft>
                <a:spcPts val="0"/>
              </a:spcAft>
              <a:buClrTx/>
              <a:buSzTx/>
              <a:buFontTx/>
            </a:pPr>
            <a:r>
              <a:rPr lang="zh-CN" altLang="en-US" sz="2600" dirty="0">
                <a:ln>
                  <a:noFill/>
                </a:ln>
                <a:solidFill>
                  <a:schemeClr val="tx1">
                    <a:lumMod val="85000"/>
                    <a:lumOff val="15000"/>
                  </a:schemeClr>
                </a:solidFill>
                <a:effectLst/>
                <a:latin typeface="微软雅黑" pitchFamily="34" charset="-122"/>
                <a:ea typeface="微软雅黑" pitchFamily="34" charset="-122"/>
                <a:cs typeface="+mn-ea"/>
                <a:sym typeface="+mn-ea"/>
              </a:rPr>
              <a:t>将感性经验上升为理性认知，辩证看待成就与挑战，培育家国情怀</a:t>
            </a:r>
            <a:r>
              <a:rPr lang="en-US" altLang="zh-CN" sz="2600" dirty="0">
                <a:ln>
                  <a:noFill/>
                </a:ln>
                <a:solidFill>
                  <a:schemeClr val="tx1">
                    <a:lumMod val="85000"/>
                    <a:lumOff val="15000"/>
                  </a:schemeClr>
                </a:solidFill>
                <a:effectLst/>
                <a:latin typeface="微软雅黑" pitchFamily="34" charset="-122"/>
                <a:ea typeface="微软雅黑" pitchFamily="34" charset="-122"/>
                <a:cs typeface="+mn-ea"/>
                <a:sym typeface="+mn-ea"/>
              </a:rPr>
              <a:t>。</a:t>
            </a:r>
            <a:endParaRPr lang="en-US" altLang="zh-CN" sz="2600" dirty="0">
              <a:ln>
                <a:noFill/>
              </a:ln>
              <a:solidFill>
                <a:schemeClr val="tx1">
                  <a:lumMod val="85000"/>
                  <a:lumOff val="15000"/>
                </a:schemeClr>
              </a:solidFill>
              <a:effectLst/>
              <a:latin typeface="微软雅黑" pitchFamily="34" charset="-122"/>
              <a:ea typeface="微软雅黑" pitchFamily="34" charset="-122"/>
              <a:cs typeface="+mn-ea"/>
              <a:sym typeface="+mn-ea"/>
            </a:endParaRPr>
          </a:p>
        </p:txBody>
      </p:sp>
      <p:sp>
        <p:nvSpPr>
          <p:cNvPr id="19" name="标题"/>
          <p:cNvSpPr/>
          <p:nvPr>
            <p:custDataLst>
              <p:tags r:id="rId8"/>
            </p:custDataLst>
          </p:nvPr>
        </p:nvSpPr>
        <p:spPr>
          <a:xfrm>
            <a:off x="7625080" y="3961130"/>
            <a:ext cx="2456815" cy="651510"/>
          </a:xfrm>
          <a:prstGeom prst="roundRect">
            <a:avLst>
              <a:gd name="adj" fmla="val 50000"/>
            </a:avLst>
          </a:prstGeom>
          <a:solidFill>
            <a:srgbClr val="5C83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Tx/>
              <a:buSzTx/>
              <a:buFontTx/>
            </a:pPr>
            <a:r>
              <a:rPr lang="zh-CN" altLang="en-US" sz="2800" b="1">
                <a:solidFill>
                  <a:srgbClr val="FFFFFF"/>
                </a:solidFill>
                <a:uFillTx/>
                <a:latin typeface="微软雅黑" pitchFamily="34" charset="-122"/>
                <a:ea typeface="微软雅黑" pitchFamily="34" charset="-122"/>
                <a:cs typeface="+mn-ea"/>
                <a:sym typeface="+mn-ea"/>
              </a:rPr>
              <a:t>发展点</a:t>
            </a:r>
            <a:endParaRPr lang="zh-CN" altLang="en-US" sz="2800" b="1">
              <a:solidFill>
                <a:srgbClr val="FFFFFF"/>
              </a:solidFill>
              <a:uFillTx/>
              <a:latin typeface="微软雅黑" pitchFamily="34" charset="-122"/>
              <a:ea typeface="微软雅黑" pitchFamily="34" charset="-122"/>
              <a:cs typeface="+mn-ea"/>
              <a:sym typeface="+mn-ea"/>
            </a:endParaRPr>
          </a:p>
        </p:txBody>
      </p:sp>
      <p:sp>
        <p:nvSpPr>
          <p:cNvPr id="2" name="文本框 3"/>
          <p:cNvSpPr txBox="1"/>
          <p:nvPr/>
        </p:nvSpPr>
        <p:spPr>
          <a:xfrm>
            <a:off x="9129395" y="545465"/>
            <a:ext cx="2515235" cy="368300"/>
          </a:xfrm>
          <a:prstGeom prst="rect">
            <a:avLst/>
          </a:prstGeom>
          <a:noFill/>
        </p:spPr>
        <p:txBody>
          <a:bodyPr wrap="square" rtlCol="0">
            <a:spAutoFit/>
          </a:bodyPr>
          <a:p>
            <a:pPr algn="r"/>
            <a:r>
              <a:rPr lang="zh-CN" altLang="en-US" b="1" dirty="0">
                <a:solidFill>
                  <a:schemeClr val="bg1"/>
                </a:solidFill>
                <a:latin typeface="微软雅黑" pitchFamily="34" charset="-122"/>
                <a:ea typeface="微软雅黑" pitchFamily="34" charset="-122"/>
                <a:cs typeface="微软雅黑" pitchFamily="34" charset="-122"/>
              </a:rPr>
              <a:t>学情分析</a:t>
            </a:r>
            <a:endParaRPr lang="zh-CN" altLang="en-US" b="1" dirty="0">
              <a:solidFill>
                <a:schemeClr val="bg1"/>
              </a:solidFill>
              <a:latin typeface="微软雅黑" pitchFamily="34" charset="-122"/>
              <a:ea typeface="微软雅黑" pitchFamily="34" charset="-122"/>
              <a:cs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4" name="直接连接符 23"/>
          <p:cNvCxnSpPr/>
          <p:nvPr/>
        </p:nvCxnSpPr>
        <p:spPr>
          <a:xfrm>
            <a:off x="500638" y="2313421"/>
            <a:ext cx="61630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一、素养本位下的课程定位</a:t>
            </a:r>
            <a:endParaRPr lang="zh-CN" altLang="en-US" b="1" dirty="0">
              <a:solidFill>
                <a:schemeClr val="bg1"/>
              </a:solidFill>
              <a:latin typeface="微软雅黑" pitchFamily="34" charset="-122"/>
              <a:ea typeface="微软雅黑" pitchFamily="34" charset="-122"/>
              <a:cs typeface="微软雅黑" pitchFamily="34" charset="-122"/>
            </a:endParaRPr>
          </a:p>
        </p:txBody>
      </p:sp>
      <p:sp>
        <p:nvSpPr>
          <p:cNvPr id="17" name="矩形 16"/>
          <p:cNvSpPr/>
          <p:nvPr>
            <p:custDataLst>
              <p:tags r:id="rId1"/>
            </p:custDataLst>
          </p:nvPr>
        </p:nvSpPr>
        <p:spPr>
          <a:xfrm>
            <a:off x="3241675" y="4529455"/>
            <a:ext cx="8538845" cy="1406525"/>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2400">
                <a:solidFill>
                  <a:schemeClr val="tx1">
                    <a:lumMod val="85000"/>
                    <a:lumOff val="15000"/>
                  </a:schemeClr>
                </a:solidFill>
                <a:latin typeface="微软雅黑" pitchFamily="34" charset="-122"/>
                <a:ea typeface="微软雅黑" pitchFamily="34" charset="-122"/>
                <a:cs typeface="+mn-ea"/>
              </a:rPr>
              <a:t>通过撰写生涯规划书，增强勇担时代重任的责任感和使命感，坚定全面深化改革的信念，立志成为改革开放的建设者和推动者。</a:t>
            </a:r>
            <a:endParaRPr lang="zh-CN" altLang="en-US" sz="2400">
              <a:solidFill>
                <a:schemeClr val="tx1">
                  <a:lumMod val="85000"/>
                  <a:lumOff val="15000"/>
                </a:schemeClr>
              </a:solidFill>
              <a:latin typeface="微软雅黑" pitchFamily="34" charset="-122"/>
              <a:ea typeface="微软雅黑" pitchFamily="34" charset="-122"/>
              <a:cs typeface="+mn-ea"/>
            </a:endParaRPr>
          </a:p>
        </p:txBody>
      </p:sp>
      <p:sp>
        <p:nvSpPr>
          <p:cNvPr id="19" name="矩形 18"/>
          <p:cNvSpPr/>
          <p:nvPr>
            <p:custDataLst>
              <p:tags r:id="rId2"/>
            </p:custDataLst>
          </p:nvPr>
        </p:nvSpPr>
        <p:spPr>
          <a:xfrm>
            <a:off x="3423920" y="1549400"/>
            <a:ext cx="8258810" cy="983615"/>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2400">
                <a:solidFill>
                  <a:schemeClr val="tx1">
                    <a:lumMod val="85000"/>
                    <a:lumOff val="15000"/>
                  </a:schemeClr>
                </a:solidFill>
                <a:latin typeface="微软雅黑" pitchFamily="34" charset="-122"/>
                <a:ea typeface="微软雅黑" pitchFamily="34" charset="-122"/>
                <a:cs typeface="+mn-ea"/>
              </a:rPr>
              <a:t>通过制作并展示合肥改革开放档案袋和合肥城市名片，</a:t>
            </a:r>
            <a:r>
              <a:rPr lang="zh-CN" altLang="en-US" sz="2400">
                <a:solidFill>
                  <a:schemeClr val="tx1">
                    <a:lumMod val="85000"/>
                    <a:lumOff val="15000"/>
                  </a:schemeClr>
                </a:solidFill>
                <a:latin typeface="微软雅黑" pitchFamily="34" charset="-122"/>
                <a:ea typeface="微软雅黑" pitchFamily="34" charset="-122"/>
                <a:cs typeface="+mn-ea"/>
              </a:rPr>
              <a:t>了解改革开放的历程，</a:t>
            </a:r>
            <a:r>
              <a:rPr lang="zh-CN" altLang="en-US" sz="2400">
                <a:solidFill>
                  <a:schemeClr val="tx1">
                    <a:lumMod val="85000"/>
                    <a:lumOff val="15000"/>
                  </a:schemeClr>
                </a:solidFill>
                <a:latin typeface="微软雅黑" pitchFamily="34" charset="-122"/>
                <a:ea typeface="微软雅黑" pitchFamily="34" charset="-122"/>
                <a:cs typeface="+mn-ea"/>
              </a:rPr>
              <a:t>展现改革开放的成就，认同改革开放的意义。</a:t>
            </a:r>
            <a:endParaRPr lang="zh-CN" altLang="en-US" sz="2400">
              <a:solidFill>
                <a:schemeClr val="tx1">
                  <a:lumMod val="85000"/>
                  <a:lumOff val="15000"/>
                </a:schemeClr>
              </a:solidFill>
              <a:latin typeface="微软雅黑" pitchFamily="34" charset="-122"/>
              <a:ea typeface="微软雅黑" pitchFamily="34" charset="-122"/>
              <a:cs typeface="+mn-ea"/>
            </a:endParaRPr>
          </a:p>
        </p:txBody>
      </p:sp>
      <p:sp>
        <p:nvSpPr>
          <p:cNvPr id="40" name="矩形 39"/>
          <p:cNvSpPr/>
          <p:nvPr>
            <p:custDataLst>
              <p:tags r:id="rId3"/>
            </p:custDataLst>
          </p:nvPr>
        </p:nvSpPr>
        <p:spPr>
          <a:xfrm>
            <a:off x="3846195" y="3134360"/>
            <a:ext cx="7837170" cy="953135"/>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2400">
                <a:solidFill>
                  <a:schemeClr val="tx1">
                    <a:lumMod val="85000"/>
                    <a:lumOff val="15000"/>
                  </a:schemeClr>
                </a:solidFill>
                <a:latin typeface="微软雅黑" pitchFamily="34" charset="-122"/>
                <a:ea typeface="微软雅黑" pitchFamily="34" charset="-122"/>
                <a:cs typeface="+mn-ea"/>
              </a:rPr>
              <a:t>通过模拟新闻发布会，明白全面深化改革的必要性和做法，增强对中国特色社会主义道路的认同感。</a:t>
            </a:r>
            <a:endParaRPr lang="zh-CN" altLang="en-US" sz="2400">
              <a:solidFill>
                <a:schemeClr val="tx1">
                  <a:lumMod val="85000"/>
                  <a:lumOff val="15000"/>
                </a:schemeClr>
              </a:solidFill>
              <a:latin typeface="微软雅黑" pitchFamily="34" charset="-122"/>
              <a:ea typeface="微软雅黑" pitchFamily="34" charset="-122"/>
              <a:cs typeface="+mn-ea"/>
            </a:endParaRPr>
          </a:p>
        </p:txBody>
      </p:sp>
      <p:sp>
        <p:nvSpPr>
          <p:cNvPr id="43" name="任意多边形: 形状 26"/>
          <p:cNvSpPr/>
          <p:nvPr>
            <p:custDataLst>
              <p:tags r:id="rId4"/>
            </p:custDataLst>
          </p:nvPr>
        </p:nvSpPr>
        <p:spPr>
          <a:xfrm>
            <a:off x="241300" y="1522413"/>
            <a:ext cx="3172579" cy="4176000"/>
          </a:xfrm>
          <a:custGeom>
            <a:avLst/>
            <a:gdLst>
              <a:gd name="connsiteX0" fmla="*/ 1084579 w 3172579"/>
              <a:gd name="connsiteY0" fmla="*/ 0 h 4176000"/>
              <a:gd name="connsiteX1" fmla="*/ 3172579 w 3172579"/>
              <a:gd name="connsiteY1" fmla="*/ 2088000 h 4176000"/>
              <a:gd name="connsiteX2" fmla="*/ 1084579 w 3172579"/>
              <a:gd name="connsiteY2" fmla="*/ 4176000 h 4176000"/>
              <a:gd name="connsiteX3" fmla="*/ 89315 w 3172579"/>
              <a:gd name="connsiteY3" fmla="*/ 3923990 h 4176000"/>
              <a:gd name="connsiteX4" fmla="*/ 0 w 3172579"/>
              <a:gd name="connsiteY4" fmla="*/ 3869730 h 4176000"/>
              <a:gd name="connsiteX5" fmla="*/ 0 w 3172579"/>
              <a:gd name="connsiteY5" fmla="*/ 306270 h 4176000"/>
              <a:gd name="connsiteX6" fmla="*/ 89315 w 3172579"/>
              <a:gd name="connsiteY6" fmla="*/ 252010 h 4176000"/>
              <a:gd name="connsiteX7" fmla="*/ 1084579 w 3172579"/>
              <a:gd name="connsiteY7" fmla="*/ 0 h 41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579" h="4176000">
                <a:moveTo>
                  <a:pt x="1084579" y="0"/>
                </a:moveTo>
                <a:cubicBezTo>
                  <a:pt x="2237750" y="0"/>
                  <a:pt x="3172579" y="934829"/>
                  <a:pt x="3172579" y="2088000"/>
                </a:cubicBezTo>
                <a:cubicBezTo>
                  <a:pt x="3172579" y="3241171"/>
                  <a:pt x="2237750" y="4176000"/>
                  <a:pt x="1084579" y="4176000"/>
                </a:cubicBezTo>
                <a:cubicBezTo>
                  <a:pt x="724213" y="4176000"/>
                  <a:pt x="385170" y="4084708"/>
                  <a:pt x="89315" y="3923990"/>
                </a:cubicBezTo>
                <a:lnTo>
                  <a:pt x="0" y="3869730"/>
                </a:lnTo>
                <a:lnTo>
                  <a:pt x="0" y="306270"/>
                </a:lnTo>
                <a:lnTo>
                  <a:pt x="89315" y="252010"/>
                </a:lnTo>
                <a:cubicBezTo>
                  <a:pt x="385170" y="91292"/>
                  <a:pt x="724213" y="0"/>
                  <a:pt x="1084579" y="0"/>
                </a:cubicBezTo>
                <a:close/>
              </a:path>
            </a:pathLst>
          </a:custGeom>
          <a:noFill/>
          <a:ln>
            <a:gradFill>
              <a:gsLst>
                <a:gs pos="100000">
                  <a:schemeClr val="tx1">
                    <a:lumMod val="50000"/>
                    <a:lumOff val="50000"/>
                    <a:alpha val="30000"/>
                  </a:schemeClr>
                </a:gs>
                <a:gs pos="15000">
                  <a:srgbClr val="FFFFFF">
                    <a:lumMod val="20000"/>
                    <a:lumOff val="80000"/>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44" name="椭圆 43"/>
          <p:cNvSpPr/>
          <p:nvPr>
            <p:custDataLst>
              <p:tags r:id="rId5"/>
            </p:custDataLst>
          </p:nvPr>
        </p:nvSpPr>
        <p:spPr>
          <a:xfrm>
            <a:off x="3088641" y="3303588"/>
            <a:ext cx="607695" cy="607695"/>
          </a:xfrm>
          <a:prstGeom prst="ellipse">
            <a:avLst/>
          </a:prstGeom>
          <a:solidFill>
            <a:srgbClr val="C4C4C4"/>
          </a:solidFill>
          <a:ln>
            <a:gradFill>
              <a:gsLst>
                <a:gs pos="37000">
                  <a:srgbClr val="FFFFFF"/>
                </a:gs>
                <a:gs pos="0">
                  <a:schemeClr val="accent2">
                    <a:lumMod val="20000"/>
                    <a:lumOff val="80000"/>
                    <a:alpha val="100000"/>
                  </a:schemeClr>
                </a:gs>
                <a:gs pos="100000">
                  <a:srgbClr val="FFFFFF"/>
                </a:gs>
                <a:gs pos="71000">
                  <a:schemeClr val="accent2">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2400">
                <a:solidFill>
                  <a:schemeClr val="tx1"/>
                </a:solidFill>
                <a:latin typeface="微软雅黑" pitchFamily="34" charset="-122"/>
                <a:ea typeface="微软雅黑" pitchFamily="34" charset="-122"/>
                <a:cs typeface="+mn-ea"/>
                <a:sym typeface="+mn-ea"/>
              </a:rPr>
              <a:t>02</a:t>
            </a:r>
            <a:endParaRPr lang="en-US" altLang="zh-CN" sz="2400">
              <a:solidFill>
                <a:schemeClr val="tx1"/>
              </a:solidFill>
              <a:latin typeface="微软雅黑" pitchFamily="34" charset="-122"/>
              <a:ea typeface="微软雅黑" pitchFamily="34" charset="-122"/>
              <a:cs typeface="+mn-ea"/>
              <a:sym typeface="+mn-ea"/>
            </a:endParaRPr>
          </a:p>
        </p:txBody>
      </p:sp>
      <p:sp>
        <p:nvSpPr>
          <p:cNvPr id="45" name="椭圆 44"/>
          <p:cNvSpPr/>
          <p:nvPr>
            <p:custDataLst>
              <p:tags r:id="rId6"/>
            </p:custDataLst>
          </p:nvPr>
        </p:nvSpPr>
        <p:spPr>
          <a:xfrm>
            <a:off x="2526666" y="1848803"/>
            <a:ext cx="607695" cy="607695"/>
          </a:xfrm>
          <a:prstGeom prst="ellipse">
            <a:avLst/>
          </a:prstGeom>
          <a:solidFill>
            <a:srgbClr val="C4C4C4"/>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45720" bIns="45720" numCol="1" spcCol="0" rtlCol="0" fromWordArt="0" anchor="ctr" anchorCtr="0" forceAA="0" compatLnSpc="1">
            <a:noAutofit/>
          </a:bodyPr>
          <a:p>
            <a:pPr lvl="0" algn="ctr">
              <a:spcBef>
                <a:spcPct val="0"/>
              </a:spcBef>
              <a:spcAft>
                <a:spcPct val="0"/>
              </a:spcAft>
              <a:buClrTx/>
              <a:buSzTx/>
              <a:buFontTx/>
            </a:pPr>
            <a:r>
              <a:rPr lang="en-US" altLang="zh-CN" sz="2400">
                <a:solidFill>
                  <a:schemeClr val="tx1"/>
                </a:solidFill>
                <a:latin typeface="微软雅黑" pitchFamily="34" charset="-122"/>
                <a:ea typeface="微软雅黑" pitchFamily="34" charset="-122"/>
                <a:cs typeface="+mn-ea"/>
                <a:sym typeface="+mn-ea"/>
              </a:rPr>
              <a:t>01</a:t>
            </a:r>
            <a:endParaRPr lang="en-US" altLang="zh-CN" sz="2400" dirty="0">
              <a:solidFill>
                <a:schemeClr val="tx1"/>
              </a:solidFill>
              <a:latin typeface="微软雅黑" pitchFamily="34" charset="-122"/>
              <a:ea typeface="微软雅黑" pitchFamily="34" charset="-122"/>
              <a:cs typeface="+mn-ea"/>
              <a:sym typeface="+mn-ea"/>
            </a:endParaRPr>
          </a:p>
        </p:txBody>
      </p:sp>
      <p:sp>
        <p:nvSpPr>
          <p:cNvPr id="46" name="椭圆 45"/>
          <p:cNvSpPr/>
          <p:nvPr>
            <p:custDataLst>
              <p:tags r:id="rId7"/>
            </p:custDataLst>
          </p:nvPr>
        </p:nvSpPr>
        <p:spPr>
          <a:xfrm>
            <a:off x="2526666" y="4757738"/>
            <a:ext cx="607695" cy="607695"/>
          </a:xfrm>
          <a:prstGeom prst="ellipse">
            <a:avLst/>
          </a:prstGeom>
          <a:solidFill>
            <a:srgbClr val="C4C4C4"/>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2400" dirty="0">
                <a:solidFill>
                  <a:schemeClr val="tx1"/>
                </a:solidFill>
                <a:latin typeface="微软雅黑" pitchFamily="34" charset="-122"/>
                <a:ea typeface="微软雅黑" pitchFamily="34" charset="-122"/>
                <a:cs typeface="+mn-ea"/>
                <a:sym typeface="+mn-ea"/>
              </a:rPr>
              <a:t>03</a:t>
            </a:r>
            <a:endParaRPr lang="en-US" altLang="zh-CN" sz="2400" dirty="0">
              <a:solidFill>
                <a:schemeClr val="tx1"/>
              </a:solidFill>
              <a:latin typeface="微软雅黑" pitchFamily="34" charset="-122"/>
              <a:ea typeface="微软雅黑" pitchFamily="34" charset="-122"/>
              <a:cs typeface="+mn-ea"/>
              <a:sym typeface="+mn-ea"/>
            </a:endParaRPr>
          </a:p>
        </p:txBody>
      </p:sp>
      <p:sp>
        <p:nvSpPr>
          <p:cNvPr id="47" name="椭圆 46"/>
          <p:cNvSpPr/>
          <p:nvPr>
            <p:custDataLst>
              <p:tags r:id="rId8"/>
            </p:custDataLst>
          </p:nvPr>
        </p:nvSpPr>
        <p:spPr>
          <a:xfrm>
            <a:off x="241300" y="2519998"/>
            <a:ext cx="2169160" cy="2169160"/>
          </a:xfrm>
          <a:prstGeom prst="ellipse">
            <a:avLst/>
          </a:prstGeom>
          <a:solidFill>
            <a:srgbClr val="5C83A4"/>
          </a:soli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algn="ctr">
              <a:lnSpc>
                <a:spcPct val="120000"/>
              </a:lnSpc>
              <a:spcBef>
                <a:spcPct val="0"/>
              </a:spcBef>
              <a:spcAft>
                <a:spcPct val="0"/>
              </a:spcAft>
            </a:pPr>
            <a:r>
              <a:rPr lang="zh-CN" altLang="en-US" sz="2800" b="1" spc="150" dirty="0">
                <a:solidFill>
                  <a:srgbClr val="FFFFFF"/>
                </a:solidFill>
                <a:latin typeface="微软雅黑" pitchFamily="34" charset="-122"/>
                <a:ea typeface="微软雅黑" pitchFamily="34" charset="-122"/>
                <a:cs typeface="+mn-ea"/>
                <a:sym typeface="+mn-ea"/>
              </a:rPr>
              <a:t>政治认同</a:t>
            </a:r>
            <a:endParaRPr lang="zh-CN" altLang="en-US" sz="2800" b="1" spc="150" dirty="0">
              <a:solidFill>
                <a:srgbClr val="FFFFFF"/>
              </a:solidFill>
              <a:latin typeface="微软雅黑" pitchFamily="34" charset="-122"/>
              <a:ea typeface="微软雅黑" pitchFamily="34" charset="-122"/>
              <a:cs typeface="+mn-ea"/>
              <a:sym typeface="+mn-ea"/>
            </a:endParaRPr>
          </a:p>
          <a:p>
            <a:pPr algn="ctr">
              <a:lnSpc>
                <a:spcPct val="120000"/>
              </a:lnSpc>
              <a:spcBef>
                <a:spcPct val="0"/>
              </a:spcBef>
              <a:spcAft>
                <a:spcPct val="0"/>
              </a:spcAft>
            </a:pPr>
            <a:r>
              <a:rPr lang="zh-CN" altLang="en-US" sz="2800" b="1" spc="150" dirty="0">
                <a:solidFill>
                  <a:srgbClr val="FFFFFF"/>
                </a:solidFill>
                <a:latin typeface="微软雅黑" pitchFamily="34" charset="-122"/>
                <a:ea typeface="微软雅黑" pitchFamily="34" charset="-122"/>
                <a:cs typeface="+mn-ea"/>
                <a:sym typeface="+mn-ea"/>
              </a:rPr>
              <a:t>责任意识</a:t>
            </a:r>
            <a:endParaRPr lang="zh-CN" altLang="en-US" sz="2800" b="1" spc="150" dirty="0">
              <a:solidFill>
                <a:srgbClr val="FFFFFF"/>
              </a:solidFill>
              <a:latin typeface="微软雅黑" pitchFamily="34" charset="-122"/>
              <a:ea typeface="微软雅黑" pitchFamily="34" charset="-122"/>
              <a:cs typeface="+mn-ea"/>
              <a:sym typeface="+mn-ea"/>
            </a:endParaRPr>
          </a:p>
        </p:txBody>
      </p:sp>
      <p:sp>
        <p:nvSpPr>
          <p:cNvPr id="2" name="文本框 3"/>
          <p:cNvSpPr txBox="1"/>
          <p:nvPr/>
        </p:nvSpPr>
        <p:spPr>
          <a:xfrm>
            <a:off x="9129395" y="545465"/>
            <a:ext cx="2515235" cy="368300"/>
          </a:xfrm>
          <a:prstGeom prst="rect">
            <a:avLst/>
          </a:prstGeom>
          <a:noFill/>
        </p:spPr>
        <p:txBody>
          <a:bodyPr wrap="square" rtlCol="0">
            <a:spAutoFit/>
          </a:bodyPr>
          <a:p>
            <a:pPr algn="r"/>
            <a:r>
              <a:rPr lang="zh-CN" altLang="en-US" b="1" dirty="0">
                <a:solidFill>
                  <a:schemeClr val="bg1"/>
                </a:solidFill>
                <a:latin typeface="微软雅黑" pitchFamily="34" charset="-122"/>
                <a:ea typeface="微软雅黑" pitchFamily="34" charset="-122"/>
                <a:cs typeface="微软雅黑" pitchFamily="34" charset="-122"/>
              </a:rPr>
              <a:t>教学目标</a:t>
            </a:r>
            <a:endParaRPr lang="zh-CN" altLang="en-US" b="1" dirty="0">
              <a:solidFill>
                <a:schemeClr val="bg1"/>
              </a:solidFill>
              <a:latin typeface="微软雅黑" pitchFamily="34" charset="-122"/>
              <a:ea typeface="微软雅黑" pitchFamily="34" charset="-122"/>
              <a:cs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0" name="文本框 3"/>
          <p:cNvSpPr txBox="1"/>
          <p:nvPr/>
        </p:nvSpPr>
        <p:spPr>
          <a:xfrm>
            <a:off x="749173" y="547200"/>
            <a:ext cx="5853600" cy="368300"/>
          </a:xfrm>
          <a:prstGeom prst="rect">
            <a:avLst/>
          </a:prstGeom>
          <a:noFill/>
        </p:spPr>
        <p:txBody>
          <a:bodyPr wrap="square" rtlCol="0">
            <a:spAutoFit/>
          </a:bodyPr>
          <a:p>
            <a:r>
              <a:rPr lang="zh-CN" altLang="en-US" b="1" dirty="0">
                <a:solidFill>
                  <a:schemeClr val="bg1"/>
                </a:solidFill>
                <a:latin typeface="微软雅黑" pitchFamily="34" charset="-122"/>
                <a:ea typeface="微软雅黑" pitchFamily="34" charset="-122"/>
                <a:cs typeface="微软雅黑" pitchFamily="34" charset="-122"/>
              </a:rPr>
              <a:t>一、素养本位下的课程定位</a:t>
            </a:r>
            <a:endParaRPr lang="zh-CN" altLang="en-US" b="1" dirty="0">
              <a:solidFill>
                <a:schemeClr val="bg1"/>
              </a:solidFill>
              <a:latin typeface="微软雅黑" pitchFamily="34" charset="-122"/>
              <a:ea typeface="微软雅黑" pitchFamily="34" charset="-122"/>
              <a:cs typeface="微软雅黑" pitchFamily="34" charset="-122"/>
            </a:endParaRPr>
          </a:p>
        </p:txBody>
      </p:sp>
      <p:grpSp>
        <p:nvGrpSpPr>
          <p:cNvPr id="2" name="组合 1"/>
          <p:cNvGrpSpPr/>
          <p:nvPr/>
        </p:nvGrpSpPr>
        <p:grpSpPr>
          <a:xfrm>
            <a:off x="1161415" y="1106165"/>
            <a:ext cx="4225290" cy="1355725"/>
            <a:chOff x="251466" y="1169422"/>
            <a:chExt cx="3600776" cy="1942809"/>
          </a:xfrm>
        </p:grpSpPr>
        <p:sp>
          <p:nvSpPr>
            <p:cNvPr id="6" name="圆角矩形​​ 6"/>
            <p:cNvSpPr/>
            <p:nvPr/>
          </p:nvSpPr>
          <p:spPr>
            <a:xfrm>
              <a:off x="251466" y="1263966"/>
              <a:ext cx="3600450" cy="1800225"/>
            </a:xfrm>
            <a:prstGeom prst="roundRect">
              <a:avLst>
                <a:gd name="adj" fmla="val 9948"/>
              </a:avLst>
            </a:prstGeom>
            <a:solidFill>
              <a:srgbClr val="5C83A4"/>
            </a:solidFill>
            <a:ln w="19050" cap="flat" cmpd="sng" algn="ctr">
              <a:noFill/>
              <a:prstDash val="solid"/>
            </a:ln>
            <a:effec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white"/>
                </a:solidFill>
                <a:effectLst/>
                <a:uLnTx/>
                <a:uFillTx/>
                <a:latin typeface="微软雅黑" pitchFamily="34" charset="-122"/>
                <a:ea typeface="微软雅黑" pitchFamily="34" charset="-122"/>
              </a:endParaRPr>
            </a:p>
          </p:txBody>
        </p:sp>
        <p:sp>
          <p:nvSpPr>
            <p:cNvPr id="7" name="同侧圆角矩形 6"/>
            <p:cNvSpPr/>
            <p:nvPr/>
          </p:nvSpPr>
          <p:spPr>
            <a:xfrm>
              <a:off x="252007" y="1169422"/>
              <a:ext cx="3600235" cy="1942809"/>
            </a:xfrm>
            <a:prstGeom prst="round2SameRect">
              <a:avLst/>
            </a:prstGeom>
            <a:noFill/>
            <a:ln w="25400" cap="flat" cmpd="sng" algn="ctr">
              <a:noFill/>
              <a:prstDash val="solid"/>
            </a:ln>
            <a:effectLst/>
            <a:extLst>
              <a:ext uri="{909E8E84-426E-40DD-AFC4-6F175D3DCCD1}">
                <a14:hiddenFill xmlns:a14="http://schemas.microsoft.com/office/drawing/2010/main">
                  <a:gradFill flip="none" rotWithShape="1">
                    <a:gsLst>
                      <a:gs pos="52000">
                        <a:sysClr val="window" lastClr="FFFFFF">
                          <a:alpha val="0"/>
                        </a:sysClr>
                      </a:gs>
                      <a:gs pos="0">
                        <a:sysClr val="window" lastClr="FFFFFF">
                          <a:alpha val="0"/>
                        </a:sysClr>
                      </a:gs>
                      <a:gs pos="50000">
                        <a:sysClr val="window" lastClr="FFFFFF">
                          <a:lumMod val="96000"/>
                          <a:alpha val="14000"/>
                        </a:sysClr>
                      </a:gs>
                    </a:gsLst>
                    <a:lin ang="4680000" scaled="0"/>
                    <a:tileRect/>
                  </a:gradFill>
                </a14:hiddenFill>
              </a:ext>
            </a:extLst>
          </p:spPr>
          <p:txBody>
            <a:bodyPr anchor="ctr"/>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600" b="1" i="0" u="none" strike="noStrike" kern="0" cap="none" spc="0" normalizeH="0" baseline="0" noProof="0" dirty="0">
                  <a:ln>
                    <a:noFill/>
                  </a:ln>
                  <a:solidFill>
                    <a:prstClr val="white"/>
                  </a:solidFill>
                  <a:effectLst/>
                  <a:uLnTx/>
                  <a:uFillTx/>
                  <a:latin typeface="微软雅黑" pitchFamily="34" charset="-122"/>
                  <a:ea typeface="微软雅黑" pitchFamily="34" charset="-122"/>
                </a:rPr>
                <a:t>教学重点</a:t>
              </a:r>
              <a:r>
                <a:rPr kumimoji="0" lang="en-US" altLang="zh-CN" sz="2600" b="1" i="0" u="none" strike="noStrike" kern="0" cap="none" spc="0" normalizeH="0" baseline="0" noProof="0" dirty="0">
                  <a:ln>
                    <a:noFill/>
                  </a:ln>
                  <a:solidFill>
                    <a:prstClr val="white"/>
                  </a:solidFill>
                  <a:effectLst/>
                  <a:uLnTx/>
                  <a:uFillTx/>
                  <a:latin typeface="微软雅黑" pitchFamily="34" charset="-122"/>
                  <a:ea typeface="微软雅黑" pitchFamily="34" charset="-122"/>
                </a:rPr>
                <a:t>：</a:t>
              </a:r>
              <a:endParaRPr kumimoji="0" lang="en-US" altLang="zh-CN" sz="2600" b="1"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600" b="0" i="0" u="none" strike="noStrike" kern="0" cap="none" spc="0" normalizeH="0" baseline="0" noProof="0" dirty="0">
                  <a:ln>
                    <a:noFill/>
                  </a:ln>
                  <a:solidFill>
                    <a:prstClr val="white"/>
                  </a:solidFill>
                  <a:effectLst/>
                  <a:uLnTx/>
                  <a:uFillTx/>
                  <a:latin typeface="微软雅黑" pitchFamily="34" charset="-122"/>
                  <a:ea typeface="微软雅黑" pitchFamily="34" charset="-122"/>
                </a:rPr>
                <a:t>改革开放是决定当代中国命运的关键一招</a:t>
              </a:r>
              <a:endParaRPr kumimoji="0" lang="zh-CN" altLang="en-US" sz="26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grpSp>
      <p:sp>
        <p:nvSpPr>
          <p:cNvPr id="8" name="圆角矩形​​ 8"/>
          <p:cNvSpPr/>
          <p:nvPr/>
        </p:nvSpPr>
        <p:spPr>
          <a:xfrm>
            <a:off x="1161415" y="2619375"/>
            <a:ext cx="4224020" cy="1918970"/>
          </a:xfrm>
          <a:prstGeom prst="roundRect">
            <a:avLst/>
          </a:prstGeom>
          <a:solidFill>
            <a:srgbClr val="F2F2F2"/>
          </a:solidFill>
          <a:ln w="25400" cap="flat" cmpd="sng" algn="ctr">
            <a:noFill/>
            <a:prstDash val="solid"/>
          </a:ln>
          <a:effectLst/>
        </p:spPr>
        <p:txBody>
          <a:bodyPr anchor="ctr"/>
          <a:p>
            <a:pPr algn="l">
              <a:defRPr/>
            </a:pPr>
            <a:r>
              <a:rPr lang="zh-CN" altLang="en-US" sz="2600" b="1" kern="0" dirty="0">
                <a:solidFill>
                  <a:schemeClr val="tx1"/>
                </a:solidFill>
                <a:latin typeface="微软雅黑" pitchFamily="34" charset="-122"/>
                <a:ea typeface="微软雅黑" pitchFamily="34" charset="-122"/>
                <a:cs typeface="Arial Unicode MS" panose="020B0604020202020204" charset="-122"/>
              </a:rPr>
              <a:t>确立依据</a:t>
            </a:r>
            <a:r>
              <a:rPr lang="en-US" altLang="zh-CN" sz="2600" b="1" kern="0" dirty="0">
                <a:solidFill>
                  <a:schemeClr val="tx1"/>
                </a:solidFill>
                <a:latin typeface="微软雅黑" pitchFamily="34" charset="-122"/>
                <a:ea typeface="微软雅黑" pitchFamily="34" charset="-122"/>
                <a:cs typeface="Arial Unicode MS" panose="020B0604020202020204" charset="-122"/>
              </a:rPr>
              <a:t>：</a:t>
            </a:r>
            <a:endParaRPr lang="en-US" altLang="zh-CN" sz="2600" b="1" kern="0" dirty="0">
              <a:solidFill>
                <a:schemeClr val="tx1"/>
              </a:solidFill>
              <a:latin typeface="微软雅黑" pitchFamily="34" charset="-122"/>
              <a:ea typeface="微软雅黑" pitchFamily="34" charset="-122"/>
              <a:cs typeface="Arial Unicode MS" panose="020B0604020202020204" charset="-122"/>
            </a:endParaRPr>
          </a:p>
          <a:p>
            <a:pPr algn="l">
              <a:defRPr/>
            </a:pPr>
            <a:r>
              <a:rPr lang="zh-CN" altLang="en-US" sz="2600" kern="0" dirty="0">
                <a:solidFill>
                  <a:schemeClr val="tx1"/>
                </a:solidFill>
                <a:latin typeface="微软雅黑" pitchFamily="34" charset="-122"/>
                <a:ea typeface="微软雅黑" pitchFamily="34" charset="-122"/>
                <a:cs typeface="Arial Unicode MS" panose="020B0604020202020204" charset="-122"/>
              </a:rPr>
              <a:t>学生缺乏改革开放前后对比的直观体验，易出现认知偏差</a:t>
            </a:r>
            <a:r>
              <a:rPr lang="zh-CN" altLang="en-US" sz="2600" kern="0" dirty="0">
                <a:solidFill>
                  <a:schemeClr val="tx1"/>
                </a:solidFill>
                <a:latin typeface="微软雅黑" pitchFamily="34" charset="-122"/>
                <a:ea typeface="微软雅黑" pitchFamily="34" charset="-122"/>
                <a:cs typeface="Arial Unicode MS" panose="020B0604020202020204" charset="-122"/>
              </a:rPr>
              <a:t>。</a:t>
            </a:r>
            <a:endParaRPr lang="zh-CN" altLang="en-US" sz="2600" kern="0" dirty="0">
              <a:solidFill>
                <a:schemeClr val="tx1"/>
              </a:solidFill>
              <a:latin typeface="微软雅黑" pitchFamily="34" charset="-122"/>
              <a:ea typeface="微软雅黑" pitchFamily="34" charset="-122"/>
              <a:cs typeface="Arial Unicode MS" panose="020B0604020202020204" charset="-122"/>
            </a:endParaRPr>
          </a:p>
        </p:txBody>
      </p:sp>
      <p:sp>
        <p:nvSpPr>
          <p:cNvPr id="9" name="圆角矩形​​ 10"/>
          <p:cNvSpPr/>
          <p:nvPr/>
        </p:nvSpPr>
        <p:spPr>
          <a:xfrm>
            <a:off x="1161415" y="4722495"/>
            <a:ext cx="4225290" cy="1440180"/>
          </a:xfrm>
          <a:prstGeom prst="roundRect">
            <a:avLst/>
          </a:prstGeom>
          <a:solidFill>
            <a:sysClr val="window" lastClr="FFFFFF">
              <a:lumMod val="75000"/>
            </a:sysClr>
          </a:solidFill>
          <a:ln w="25400" cap="flat" cmpd="sng" algn="ctr">
            <a:noFill/>
            <a:prstDash val="solid"/>
          </a:ln>
          <a:effectLst/>
        </p:spPr>
        <p:txBody>
          <a:bodyPr anchor="ctr"/>
          <a:p>
            <a:pPr algn="l">
              <a:defRPr/>
            </a:pPr>
            <a:r>
              <a:rPr lang="zh-CN" altLang="en-US" sz="2600" b="1" kern="0" dirty="0">
                <a:solidFill>
                  <a:prstClr val="black"/>
                </a:solidFill>
                <a:latin typeface="微软雅黑" pitchFamily="34" charset="-122"/>
                <a:ea typeface="微软雅黑" pitchFamily="34" charset="-122"/>
                <a:cs typeface="Arial Unicode MS" panose="020B0604020202020204" charset="-122"/>
              </a:rPr>
              <a:t>突破路径</a:t>
            </a:r>
            <a:r>
              <a:rPr lang="en-US" altLang="zh-CN" sz="2600" b="1" kern="0" dirty="0">
                <a:solidFill>
                  <a:prstClr val="black"/>
                </a:solidFill>
                <a:latin typeface="微软雅黑" pitchFamily="34" charset="-122"/>
                <a:ea typeface="微软雅黑" pitchFamily="34" charset="-122"/>
                <a:cs typeface="Arial Unicode MS" panose="020B0604020202020204" charset="-122"/>
              </a:rPr>
              <a:t>：</a:t>
            </a:r>
            <a:endParaRPr lang="en-US" altLang="zh-CN" sz="2600" b="1" kern="0" dirty="0">
              <a:solidFill>
                <a:prstClr val="black"/>
              </a:solidFill>
              <a:latin typeface="微软雅黑" pitchFamily="34" charset="-122"/>
              <a:ea typeface="微软雅黑" pitchFamily="34" charset="-122"/>
              <a:cs typeface="Arial Unicode MS" panose="020B0604020202020204" charset="-122"/>
            </a:endParaRPr>
          </a:p>
          <a:p>
            <a:pPr algn="l">
              <a:defRPr/>
            </a:pPr>
            <a:r>
              <a:rPr lang="zh-CN" altLang="en-US" sz="2600" kern="0" dirty="0">
                <a:solidFill>
                  <a:prstClr val="black"/>
                </a:solidFill>
                <a:latin typeface="微软雅黑" pitchFamily="34" charset="-122"/>
                <a:ea typeface="微软雅黑" pitchFamily="34" charset="-122"/>
                <a:cs typeface="Arial Unicode MS" panose="020B0604020202020204" charset="-122"/>
              </a:rPr>
              <a:t>制作合肥改革开放档案袋</a:t>
            </a:r>
            <a:r>
              <a:rPr lang="en-US" altLang="zh-CN" sz="2600" kern="0" dirty="0">
                <a:solidFill>
                  <a:prstClr val="black"/>
                </a:solidFill>
                <a:latin typeface="微软雅黑" pitchFamily="34" charset="-122"/>
                <a:ea typeface="微软雅黑" pitchFamily="34" charset="-122"/>
                <a:cs typeface="Arial Unicode MS" panose="020B0604020202020204" charset="-122"/>
              </a:rPr>
              <a:t>，</a:t>
            </a:r>
            <a:r>
              <a:rPr lang="zh-CN" altLang="en-US" sz="2600" kern="0" dirty="0">
                <a:solidFill>
                  <a:prstClr val="black"/>
                </a:solidFill>
                <a:latin typeface="微软雅黑" pitchFamily="34" charset="-122"/>
                <a:ea typeface="微软雅黑" pitchFamily="34" charset="-122"/>
                <a:cs typeface="Arial Unicode MS" panose="020B0604020202020204" charset="-122"/>
              </a:rPr>
              <a:t>设计合肥城市名片。</a:t>
            </a:r>
            <a:endParaRPr lang="en-US" altLang="zh-CN" sz="2600" kern="0" dirty="0">
              <a:solidFill>
                <a:prstClr val="black"/>
              </a:solidFill>
              <a:latin typeface="微软雅黑" pitchFamily="34" charset="-122"/>
              <a:ea typeface="微软雅黑" pitchFamily="34" charset="-122"/>
              <a:cs typeface="Arial Unicode MS" panose="020B0604020202020204" charset="-122"/>
            </a:endParaRPr>
          </a:p>
        </p:txBody>
      </p:sp>
      <p:sp>
        <p:nvSpPr>
          <p:cNvPr id="32" name="矩形​​ 23"/>
          <p:cNvSpPr/>
          <p:nvPr/>
        </p:nvSpPr>
        <p:spPr bwMode="auto">
          <a:xfrm>
            <a:off x="7379656" y="2429204"/>
            <a:ext cx="274595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fontAlgn="base">
              <a:spcBef>
                <a:spcPct val="0"/>
              </a:spcBef>
              <a:spcAft>
                <a:spcPct val="0"/>
              </a:spcAft>
            </a:pPr>
            <a:r>
              <a:rPr lang="zh-CN" altLang="en-US" sz="3200" dirty="0">
                <a:solidFill>
                  <a:prstClr val="white"/>
                </a:solidFill>
                <a:latin typeface="微软雅黑" pitchFamily="34" charset="-122"/>
                <a:ea typeface="微软雅黑" pitchFamily="34" charset="-122"/>
                <a:cs typeface="Arial Unicode MS" panose="020B0604020202020204" charset="-122"/>
              </a:rPr>
              <a:t>点击添加标题</a:t>
            </a:r>
            <a:endParaRPr lang="zh-CN" altLang="en-US" sz="3200" dirty="0">
              <a:solidFill>
                <a:prstClr val="white"/>
              </a:solidFill>
              <a:latin typeface="微软雅黑" pitchFamily="34" charset="-122"/>
              <a:ea typeface="微软雅黑" pitchFamily="34" charset="-122"/>
              <a:cs typeface="Arial Unicode MS" panose="020B0604020202020204" charset="-122"/>
            </a:endParaRPr>
          </a:p>
        </p:txBody>
      </p:sp>
      <p:grpSp>
        <p:nvGrpSpPr>
          <p:cNvPr id="38" name="组合 37"/>
          <p:cNvGrpSpPr/>
          <p:nvPr/>
        </p:nvGrpSpPr>
        <p:grpSpPr>
          <a:xfrm>
            <a:off x="6202043" y="1099821"/>
            <a:ext cx="4784724" cy="1336675"/>
            <a:chOff x="219935" y="1160859"/>
            <a:chExt cx="3831834" cy="1903333"/>
          </a:xfrm>
        </p:grpSpPr>
        <p:sp>
          <p:nvSpPr>
            <p:cNvPr id="39" name="圆角矩形​​ 6"/>
            <p:cNvSpPr/>
            <p:nvPr/>
          </p:nvSpPr>
          <p:spPr>
            <a:xfrm>
              <a:off x="251464" y="1263937"/>
              <a:ext cx="3800305" cy="1800255"/>
            </a:xfrm>
            <a:prstGeom prst="roundRect">
              <a:avLst>
                <a:gd name="adj" fmla="val 9948"/>
              </a:avLst>
            </a:prstGeom>
            <a:solidFill>
              <a:srgbClr val="5C83A4"/>
            </a:solidFill>
            <a:ln w="19050" cap="flat" cmpd="sng" algn="ctr">
              <a:noFill/>
              <a:prstDash val="solid"/>
            </a:ln>
            <a:effec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white"/>
                </a:solidFill>
                <a:effectLst/>
                <a:uLnTx/>
                <a:uFillTx/>
                <a:latin typeface="微软雅黑" pitchFamily="34" charset="-122"/>
                <a:ea typeface="微软雅黑" pitchFamily="34" charset="-122"/>
              </a:endParaRPr>
            </a:p>
          </p:txBody>
        </p:sp>
        <p:sp>
          <p:nvSpPr>
            <p:cNvPr id="40" name="同侧圆角矩形 39"/>
            <p:cNvSpPr/>
            <p:nvPr/>
          </p:nvSpPr>
          <p:spPr>
            <a:xfrm>
              <a:off x="219935" y="1160859"/>
              <a:ext cx="3831326" cy="1840944"/>
            </a:xfrm>
            <a:prstGeom prst="round2SameRect">
              <a:avLst/>
            </a:prstGeom>
            <a:noFill/>
            <a:ln w="25400" cap="flat" cmpd="sng" algn="ctr">
              <a:noFill/>
              <a:prstDash val="solid"/>
            </a:ln>
            <a:effectLst/>
            <a:extLst>
              <a:ext uri="{909E8E84-426E-40DD-AFC4-6F175D3DCCD1}">
                <a14:hiddenFill xmlns:a14="http://schemas.microsoft.com/office/drawing/2010/main">
                  <a:gradFill flip="none" rotWithShape="1">
                    <a:gsLst>
                      <a:gs pos="52000">
                        <a:sysClr val="window" lastClr="FFFFFF">
                          <a:alpha val="0"/>
                        </a:sysClr>
                      </a:gs>
                      <a:gs pos="0">
                        <a:sysClr val="window" lastClr="FFFFFF">
                          <a:alpha val="0"/>
                        </a:sysClr>
                      </a:gs>
                      <a:gs pos="50000">
                        <a:sysClr val="window" lastClr="FFFFFF">
                          <a:lumMod val="96000"/>
                          <a:alpha val="14000"/>
                        </a:sysClr>
                      </a:gs>
                    </a:gsLst>
                    <a:lin ang="4680000" scaled="0"/>
                    <a:tileRect/>
                  </a:gradFill>
                </a14:hiddenFill>
              </a:ext>
            </a:extLst>
          </p:spPr>
          <p:txBody>
            <a:bodyPr anchor="ctr"/>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600" b="1" i="0" u="none" strike="noStrike" kern="0" cap="none" spc="0" normalizeH="0" baseline="0" noProof="0" dirty="0">
                  <a:ln>
                    <a:noFill/>
                  </a:ln>
                  <a:solidFill>
                    <a:prstClr val="white"/>
                  </a:solidFill>
                  <a:effectLst/>
                  <a:uLnTx/>
                  <a:uFillTx/>
                  <a:latin typeface="微软雅黑" pitchFamily="34" charset="-122"/>
                  <a:ea typeface="微软雅黑" pitchFamily="34" charset="-122"/>
                </a:rPr>
                <a:t>教学难点</a:t>
              </a:r>
              <a:r>
                <a:rPr kumimoji="0" lang="en-US" altLang="zh-CN" sz="2600" b="1" i="0" u="none" strike="noStrike" kern="0" cap="none" spc="0" normalizeH="0" baseline="0" noProof="0" dirty="0">
                  <a:ln>
                    <a:noFill/>
                  </a:ln>
                  <a:solidFill>
                    <a:prstClr val="white"/>
                  </a:solidFill>
                  <a:effectLst/>
                  <a:uLnTx/>
                  <a:uFillTx/>
                  <a:latin typeface="微软雅黑" pitchFamily="34" charset="-122"/>
                  <a:ea typeface="微软雅黑" pitchFamily="34" charset="-122"/>
                </a:rPr>
                <a:t>：</a:t>
              </a:r>
              <a:endParaRPr kumimoji="0" lang="en-US" altLang="zh-CN" sz="2600" b="1"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600" b="0" i="0" u="none" strike="noStrike" kern="0" cap="none" spc="0" normalizeH="0" baseline="0" noProof="0" dirty="0">
                  <a:ln>
                    <a:noFill/>
                  </a:ln>
                  <a:solidFill>
                    <a:prstClr val="white"/>
                  </a:solidFill>
                  <a:effectLst/>
                  <a:uLnTx/>
                  <a:uFillTx/>
                  <a:latin typeface="微软雅黑" pitchFamily="34" charset="-122"/>
                  <a:ea typeface="微软雅黑" pitchFamily="34" charset="-122"/>
                </a:rPr>
                <a:t>改革只有进行时，没有完成时</a:t>
              </a:r>
              <a:endParaRPr kumimoji="0" lang="zh-CN" altLang="en-US" sz="26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grpSp>
      <p:sp>
        <p:nvSpPr>
          <p:cNvPr id="41" name="圆角矩形​​ 8"/>
          <p:cNvSpPr/>
          <p:nvPr/>
        </p:nvSpPr>
        <p:spPr>
          <a:xfrm>
            <a:off x="6241415" y="2619375"/>
            <a:ext cx="4744720" cy="1853565"/>
          </a:xfrm>
          <a:prstGeom prst="roundRect">
            <a:avLst/>
          </a:prstGeom>
          <a:solidFill>
            <a:srgbClr val="F2F2F2"/>
          </a:solidFill>
          <a:ln w="25400" cap="flat" cmpd="sng" algn="ctr">
            <a:noFill/>
            <a:prstDash val="solid"/>
          </a:ln>
          <a:effectLst/>
          <a:extLst>
            <a:ext uri="{909E8E84-426E-40DD-AFC4-6F175D3DCCD1}">
              <a14:hiddenFill xmlns:a14="http://schemas.microsoft.com/office/drawing/2010/main">
                <a:solidFill>
                  <a:sysClr val="window" lastClr="FFFFFF">
                    <a:lumMod val="50000"/>
                  </a:sysClr>
                </a:solidFill>
              </a14:hiddenFill>
            </a:ext>
          </a:extLst>
        </p:spPr>
        <p:txBody>
          <a:bodyPr anchor="ctr"/>
          <a:p>
            <a:pPr algn="l">
              <a:defRPr/>
            </a:pPr>
            <a:r>
              <a:rPr lang="zh-CN" altLang="en-US" sz="2600" b="1" kern="0" dirty="0">
                <a:solidFill>
                  <a:schemeClr val="tx1"/>
                </a:solidFill>
                <a:latin typeface="微软雅黑" pitchFamily="34" charset="-122"/>
                <a:ea typeface="微软雅黑" pitchFamily="34" charset="-122"/>
                <a:cs typeface="Arial Unicode MS" panose="020B0604020202020204" charset="-122"/>
              </a:rPr>
              <a:t>确立依据</a:t>
            </a:r>
            <a:r>
              <a:rPr lang="en-US" altLang="zh-CN" sz="2600" b="1" kern="0" dirty="0">
                <a:solidFill>
                  <a:schemeClr val="tx1"/>
                </a:solidFill>
                <a:latin typeface="微软雅黑" pitchFamily="34" charset="-122"/>
                <a:ea typeface="微软雅黑" pitchFamily="34" charset="-122"/>
                <a:cs typeface="Arial Unicode MS" panose="020B0604020202020204" charset="-122"/>
              </a:rPr>
              <a:t>：</a:t>
            </a:r>
            <a:endParaRPr lang="en-US" altLang="zh-CN" sz="2600" b="1" kern="0" dirty="0">
              <a:solidFill>
                <a:schemeClr val="tx1"/>
              </a:solidFill>
              <a:latin typeface="微软雅黑" pitchFamily="34" charset="-122"/>
              <a:ea typeface="微软雅黑" pitchFamily="34" charset="-122"/>
              <a:cs typeface="Arial Unicode MS" panose="020B0604020202020204" charset="-122"/>
            </a:endParaRPr>
          </a:p>
          <a:p>
            <a:pPr algn="l">
              <a:defRPr/>
            </a:pPr>
            <a:r>
              <a:rPr lang="zh-CN" altLang="en-US" sz="2600" kern="0" dirty="0">
                <a:solidFill>
                  <a:schemeClr val="tx1"/>
                </a:solidFill>
                <a:latin typeface="微软雅黑" pitchFamily="34" charset="-122"/>
                <a:ea typeface="微软雅黑" pitchFamily="34" charset="-122"/>
                <a:cs typeface="Arial Unicode MS" panose="020B0604020202020204" charset="-122"/>
              </a:rPr>
              <a:t>该内容较为抽象，需要学生具备一定的生活经验与辩证思维</a:t>
            </a:r>
            <a:r>
              <a:rPr lang="en-US" altLang="zh-CN" sz="2600" kern="0" dirty="0">
                <a:solidFill>
                  <a:schemeClr val="tx1"/>
                </a:solidFill>
                <a:latin typeface="微软雅黑" pitchFamily="34" charset="-122"/>
                <a:ea typeface="微软雅黑" pitchFamily="34" charset="-122"/>
                <a:cs typeface="Arial Unicode MS" panose="020B0604020202020204" charset="-122"/>
              </a:rPr>
              <a:t>。</a:t>
            </a:r>
            <a:endParaRPr lang="en-US" altLang="zh-CN" sz="2600" kern="0" dirty="0">
              <a:solidFill>
                <a:schemeClr val="tx1"/>
              </a:solidFill>
              <a:latin typeface="微软雅黑" pitchFamily="34" charset="-122"/>
              <a:ea typeface="微软雅黑" pitchFamily="34" charset="-122"/>
              <a:cs typeface="Arial Unicode MS" panose="020B0604020202020204" charset="-122"/>
            </a:endParaRPr>
          </a:p>
        </p:txBody>
      </p:sp>
      <p:sp>
        <p:nvSpPr>
          <p:cNvPr id="42" name="圆角矩形​​ 10"/>
          <p:cNvSpPr/>
          <p:nvPr/>
        </p:nvSpPr>
        <p:spPr>
          <a:xfrm>
            <a:off x="6241415" y="4722495"/>
            <a:ext cx="4744720" cy="1457325"/>
          </a:xfrm>
          <a:prstGeom prst="roundRect">
            <a:avLst/>
          </a:prstGeom>
          <a:solidFill>
            <a:sysClr val="window" lastClr="FFFFFF">
              <a:lumMod val="75000"/>
            </a:sysClr>
          </a:solidFill>
          <a:ln w="25400" cap="flat" cmpd="sng" algn="ctr">
            <a:noFill/>
            <a:prstDash val="solid"/>
          </a:ln>
          <a:effectLst/>
        </p:spPr>
        <p:txBody>
          <a:bodyPr anchor="ctr"/>
          <a:p>
            <a:pPr algn="l">
              <a:defRPr/>
            </a:pPr>
            <a:r>
              <a:rPr lang="zh-CN" altLang="en-US" sz="2600" b="1" kern="0" dirty="0">
                <a:solidFill>
                  <a:prstClr val="black"/>
                </a:solidFill>
                <a:latin typeface="微软雅黑" pitchFamily="34" charset="-122"/>
                <a:ea typeface="微软雅黑" pitchFamily="34" charset="-122"/>
                <a:cs typeface="Arial Unicode MS" panose="020B0604020202020204" charset="-122"/>
              </a:rPr>
              <a:t>突破路径</a:t>
            </a:r>
            <a:r>
              <a:rPr lang="en-US" altLang="zh-CN" sz="2600" b="1" kern="0" dirty="0">
                <a:solidFill>
                  <a:prstClr val="black"/>
                </a:solidFill>
                <a:latin typeface="微软雅黑" pitchFamily="34" charset="-122"/>
                <a:ea typeface="微软雅黑" pitchFamily="34" charset="-122"/>
                <a:cs typeface="Arial Unicode MS" panose="020B0604020202020204" charset="-122"/>
              </a:rPr>
              <a:t>：</a:t>
            </a:r>
            <a:endParaRPr lang="en-US" altLang="zh-CN" sz="2600" b="1" kern="0" dirty="0">
              <a:solidFill>
                <a:prstClr val="black"/>
              </a:solidFill>
              <a:latin typeface="微软雅黑" pitchFamily="34" charset="-122"/>
              <a:ea typeface="微软雅黑" pitchFamily="34" charset="-122"/>
              <a:cs typeface="Arial Unicode MS" panose="020B0604020202020204" charset="-122"/>
            </a:endParaRPr>
          </a:p>
          <a:p>
            <a:pPr algn="l">
              <a:defRPr/>
            </a:pPr>
            <a:r>
              <a:rPr lang="zh-CN" altLang="en-US" sz="2600" kern="0" dirty="0">
                <a:solidFill>
                  <a:prstClr val="black"/>
                </a:solidFill>
                <a:latin typeface="微软雅黑" pitchFamily="34" charset="-122"/>
                <a:ea typeface="微软雅黑" pitchFamily="34" charset="-122"/>
                <a:cs typeface="Arial Unicode MS" panose="020B0604020202020204" charset="-122"/>
              </a:rPr>
              <a:t>模拟合肥市</a:t>
            </a:r>
            <a:r>
              <a:rPr lang="zh-CN" altLang="en-US" sz="2600" kern="0" dirty="0">
                <a:solidFill>
                  <a:schemeClr val="tx1"/>
                </a:solidFill>
                <a:latin typeface="微软雅黑" pitchFamily="34" charset="-122"/>
                <a:ea typeface="微软雅黑" pitchFamily="34" charset="-122"/>
                <a:cs typeface="Arial Unicode MS" panose="020B0604020202020204" charset="-122"/>
              </a:rPr>
              <a:t>深改委</a:t>
            </a:r>
            <a:r>
              <a:rPr lang="zh-CN" altLang="en-US" sz="2600" kern="0" dirty="0">
                <a:solidFill>
                  <a:prstClr val="black"/>
                </a:solidFill>
                <a:latin typeface="微软雅黑" pitchFamily="34" charset="-122"/>
                <a:ea typeface="微软雅黑" pitchFamily="34" charset="-122"/>
                <a:cs typeface="Arial Unicode MS" panose="020B0604020202020204" charset="-122"/>
              </a:rPr>
              <a:t>新闻发布会。</a:t>
            </a:r>
            <a:endParaRPr lang="zh-CN" altLang="en-US" sz="2600" kern="0" dirty="0">
              <a:solidFill>
                <a:prstClr val="black"/>
              </a:solidFill>
              <a:latin typeface="微软雅黑" pitchFamily="34" charset="-122"/>
              <a:ea typeface="微软雅黑" pitchFamily="34" charset="-122"/>
              <a:cs typeface="Arial Unicode MS" panose="020B0604020202020204" charset="-122"/>
            </a:endParaRPr>
          </a:p>
        </p:txBody>
      </p:sp>
      <p:sp>
        <p:nvSpPr>
          <p:cNvPr id="3" name="文本框 3"/>
          <p:cNvSpPr txBox="1"/>
          <p:nvPr/>
        </p:nvSpPr>
        <p:spPr>
          <a:xfrm>
            <a:off x="9129395" y="545465"/>
            <a:ext cx="2515235" cy="368300"/>
          </a:xfrm>
          <a:prstGeom prst="rect">
            <a:avLst/>
          </a:prstGeom>
          <a:noFill/>
        </p:spPr>
        <p:txBody>
          <a:bodyPr wrap="square" rtlCol="0">
            <a:spAutoFit/>
          </a:bodyPr>
          <a:p>
            <a:pPr algn="r"/>
            <a:r>
              <a:rPr lang="zh-CN" altLang="en-US" b="1" dirty="0">
                <a:solidFill>
                  <a:schemeClr val="bg1"/>
                </a:solidFill>
                <a:latin typeface="微软雅黑" pitchFamily="34" charset="-122"/>
                <a:ea typeface="微软雅黑" pitchFamily="34" charset="-122"/>
                <a:cs typeface="微软雅黑" pitchFamily="34" charset="-122"/>
              </a:rPr>
              <a:t>教学</a:t>
            </a:r>
            <a:r>
              <a:rPr lang="zh-CN" altLang="en-US" b="1" dirty="0">
                <a:solidFill>
                  <a:schemeClr val="bg1"/>
                </a:solidFill>
                <a:latin typeface="微软雅黑" pitchFamily="34" charset="-122"/>
                <a:ea typeface="微软雅黑" pitchFamily="34" charset="-122"/>
                <a:cs typeface="微软雅黑" pitchFamily="34" charset="-122"/>
              </a:rPr>
              <a:t>重难点</a:t>
            </a:r>
            <a:endParaRPr lang="zh-CN" altLang="en-US" b="1" dirty="0">
              <a:solidFill>
                <a:schemeClr val="bg1"/>
              </a:solidFill>
              <a:latin typeface="微软雅黑" pitchFamily="34" charset="-122"/>
              <a:ea typeface="微软雅黑" pitchFamily="34" charset="-122"/>
              <a:cs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bldLst>
      <p:bldP spid="8" grpId="0" bldLvl="0" animBg="1"/>
      <p:bldP spid="9" grpId="0" bldLvl="0" animBg="1"/>
      <p:bldP spid="32" grpId="0"/>
      <p:bldP spid="41" grpId="0" bldLvl="0" animBg="1"/>
      <p:bldP spid="42"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3"/>
  <p:tag name="KSO_WM_TEMPLATE_CATEGORY" val="diagram"/>
  <p:tag name="KSO_WM_TEMPLATE_INDEX" val="20231976"/>
  <p:tag name="KSO_WM_UNIT_LAYERLEVEL" val="1_1_1"/>
  <p:tag name="KSO_WM_TAG_VERSION" val="3.0"/>
  <p:tag name="KSO_WM_DIAGRAM_GROUP_CODE" val="l1-1"/>
  <p:tag name="KSO_WM_UNIT_TYPE" val="l_h_i"/>
  <p:tag name="KSO_WM_UNIT_INDEX" val="1_1_3"/>
  <p:tag name="KSO_WM_DIAGRAM_MAX_ITEMCNT" val="6"/>
  <p:tag name="KSO_WM_DIAGRAM_MIN_ITEMCNT" val="2"/>
  <p:tag name="KSO_WM_DIAGRAM_VIRTUALLY_FRAME" val="{&quot;height&quot;:366.0500393700789,&quot;left&quot;:54.375,&quot;top&quot;:156.225,&quot;width&quot;:851.2500393700788}"/>
  <p:tag name="KSO_WM_DIAGRAM_COLOR_MATCH_VALUE" val="{&quot;shape&quot;:{&quot;fill&quot;:{&quot;type&quot;:0},&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DIAGRAM_USE_COLOR_VALUE" val="{&quot;color_scheme&quot;:1,&quot;color_type&quot;:1,&quot;theme_color_indexes&quot;:[5,6,7,8,9,1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4"/>
  <p:tag name="KSO_WM_TEMPLATE_CATEGORY" val="diagram"/>
  <p:tag name="KSO_WM_TEMPLATE_INDEX" val="20231976"/>
  <p:tag name="KSO_WM_UNIT_LAYERLEVEL" val="1_1_1"/>
  <p:tag name="KSO_WM_TAG_VERSION" val="3.0"/>
  <p:tag name="KSO_WM_DIAGRAM_GROUP_CODE" val="l1-1"/>
  <p:tag name="KSO_WM_UNIT_TYPE" val="l_h_i"/>
  <p:tag name="KSO_WM_UNIT_INDEX" val="1_1_4"/>
  <p:tag name="KSO_WM_DIAGRAM_MAX_ITEMCNT" val="6"/>
  <p:tag name="KSO_WM_DIAGRAM_MIN_ITEMCNT" val="2"/>
  <p:tag name="KSO_WM_DIAGRAM_VIRTUALLY_FRAME" val="{&quot;height&quot;:366.0500393700789,&quot;left&quot;:54.375,&quot;top&quot;:156.225,&quot;width&quot;:851.2500393700788}"/>
  <p:tag name="KSO_WM_DIAGRAM_COLOR_MATCH_VALUE" val="{&quot;shape&quot;:{&quot;fill&quot;:{&quot;type&quot;:0},&quot;glow&quot;:{&quot;colorType&quot;:0},&quot;line&quot;:{&quot;solidLine&quot;:{&quot;brightness&quot;:0.4000000059604645,&quot;colorType&quot;:1,&quot;foreColorIndex&quot;:5,&quot;transparency&quot;:0.6499999761581421},&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UNIT_LINE_FORE_SCHEMECOLOR_INDEX" val="5"/>
  <p:tag name="KSO_WM_DIAGRAM_USE_COLOR_VALUE" val="{&quot;color_scheme&quot;:1,&quot;color_type&quot;:1,&quot;theme_color_indexes&quot;:[5,6,7,8,9,10]}"/>
</p:tagLst>
</file>

<file path=ppt/tags/tag1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976_2*l_h_a*1_1_1"/>
  <p:tag name="KSO_WM_TEMPLATE_CATEGORY" val="diagram"/>
  <p:tag name="KSO_WM_TEMPLATE_INDEX" val="20231976"/>
  <p:tag name="KSO_WM_UNIT_LAYERLEVEL" val="1_1_1"/>
  <p:tag name="KSO_WM_TAG_VERSION" val="3.0"/>
  <p:tag name="KSO_WM_DIAGRAM_GROUP_CODE" val="l1-1"/>
  <p:tag name="KSO_WM_DIAGRAM_MAX_ITEMCNT" val="6"/>
  <p:tag name="KSO_WM_DIAGRAM_MIN_ITEMCNT" val="2"/>
  <p:tag name="KSO_WM_DIAGRAM_VIRTUALLY_FRAME" val="{&quot;height&quot;:366.0500393700789,&quot;left&quot;:54.375,&quot;top&quot;:156.225,&quot;width&quot;:851.25003937007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7,8,9,1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2"/>
  <p:tag name="KSO_WM_TEMPLATE_CATEGORY" val="diagram"/>
  <p:tag name="KSO_WM_TEMPLATE_INDEX" val="20231976"/>
  <p:tag name="KSO_WM_UNIT_LAYERLEVEL" val="1_1_1"/>
  <p:tag name="KSO_WM_TAG_VERSION" val="3.0"/>
  <p:tag name="KSO_WM_DIAGRAM_GROUP_CODE" val="l1-1"/>
  <p:tag name="KSO_WM_UNIT_TYPE" val="l_h_i"/>
  <p:tag name="KSO_WM_UNIT_INDEX" val="1_1_2"/>
  <p:tag name="KSO_WM_DIAGRAM_MAX_ITEMCNT" val="6"/>
  <p:tag name="KSO_WM_DIAGRAM_MIN_ITEMCNT" val="2"/>
  <p:tag name="KSO_WM_DIAGRAM_VIRTUALLY_FRAME" val="{&quot;height&quot;:366.0500393700789,&quot;left&quot;:54.375,&quot;top&quot;:156.225,&quot;width&quot;:851.2500393700788}"/>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 name="KSO_WM_DIAGRAM_USE_COLOR_VALUE" val="{&quot;color_scheme&quot;:1,&quot;color_type&quot;:1,&quot;theme_color_indexes&quot;:[5,6,7,8,9,1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1"/>
  <p:tag name="KSO_WM_TEMPLATE_CATEGORY" val="diagram"/>
  <p:tag name="KSO_WM_TEMPLATE_INDEX" val="20231976"/>
  <p:tag name="KSO_WM_UNIT_LAYERLEVEL" val="1_1_1"/>
  <p:tag name="KSO_WM_TAG_VERSION" val="3.0"/>
  <p:tag name="KSO_WM_DIAGRAM_GROUP_CODE" val="l1-1"/>
  <p:tag name="KSO_WM_UNIT_TYPE" val="l_h_i"/>
  <p:tag name="KSO_WM_UNIT_INDEX" val="1_1_1"/>
  <p:tag name="KSO_WM_DIAGRAM_MAX_ITEMCNT" val="6"/>
  <p:tag name="KSO_WM_DIAGRAM_MIN_ITEMCNT" val="2"/>
  <p:tag name="KSO_WM_DIAGRAM_VIRTUALLY_FRAME" val="{&quot;height&quot;:366.0500393700789,&quot;left&quot;:54.375,&quot;top&quot;:156.225,&quot;width&quot;:851.25003937007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DIAGRAM_USE_COLOR_VALUE" val="{&quot;color_scheme&quot;:1,&quot;color_type&quot;:1,&quot;theme_color_indexes&quot;:[5,6,7,8,9,1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1"/>
  <p:tag name="KSO_WM_TEMPLATE_CATEGORY" val="diagram"/>
  <p:tag name="KSO_WM_TEMPLATE_INDEX" val="20231976"/>
  <p:tag name="KSO_WM_UNIT_LAYERLEVEL" val="1_1_1"/>
  <p:tag name="KSO_WM_TAG_VERSION" val="3.0"/>
  <p:tag name="KSO_WM_DIAGRAM_GROUP_CODE" val="l1-1"/>
  <p:tag name="KSO_WM_UNIT_TYPE" val="l_h_i"/>
  <p:tag name="KSO_WM_UNIT_INDEX" val="1_1_1"/>
  <p:tag name="KSO_WM_DIAGRAM_MAX_ITEMCNT" val="6"/>
  <p:tag name="KSO_WM_DIAGRAM_MIN_ITEMCNT" val="2"/>
  <p:tag name="KSO_WM_DIAGRAM_VIRTUALLY_FRAME" val="{&quot;height&quot;:366.0500393700789,&quot;left&quot;:54.375,&quot;top&quot;:156.225,&quot;width&quot;:851.25003937007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DIAGRAM_USE_COLOR_VALUE" val="{&quot;color_scheme&quot;:1,&quot;color_type&quot;:1,&quot;theme_color_indexes&quot;:[5,6,7,8,9,1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3"/>
  <p:tag name="KSO_WM_TEMPLATE_CATEGORY" val="diagram"/>
  <p:tag name="KSO_WM_TEMPLATE_INDEX" val="20231976"/>
  <p:tag name="KSO_WM_UNIT_LAYERLEVEL" val="1_1_1"/>
  <p:tag name="KSO_WM_TAG_VERSION" val="3.0"/>
  <p:tag name="KSO_WM_DIAGRAM_GROUP_CODE" val="l1-1"/>
  <p:tag name="KSO_WM_UNIT_TYPE" val="l_h_i"/>
  <p:tag name="KSO_WM_UNIT_INDEX" val="1_1_3"/>
  <p:tag name="KSO_WM_DIAGRAM_MAX_ITEMCNT" val="6"/>
  <p:tag name="KSO_WM_DIAGRAM_MIN_ITEMCNT" val="2"/>
  <p:tag name="KSO_WM_DIAGRAM_VIRTUALLY_FRAME" val="{&quot;height&quot;:366.0500393700789,&quot;left&quot;:54.375,&quot;top&quot;:156.225,&quot;width&quot;:851.2500393700788}"/>
  <p:tag name="KSO_WM_DIAGRAM_COLOR_MATCH_VALUE" val="{&quot;shape&quot;:{&quot;fill&quot;:{&quot;type&quot;:0},&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DIAGRAM_USE_COLOR_VALUE" val="{&quot;color_scheme&quot;:1,&quot;color_type&quot;:1,&quot;theme_color_indexes&quot;:[5,6,7,8,9,1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4"/>
  <p:tag name="KSO_WM_TEMPLATE_CATEGORY" val="diagram"/>
  <p:tag name="KSO_WM_TEMPLATE_INDEX" val="20231976"/>
  <p:tag name="KSO_WM_UNIT_LAYERLEVEL" val="1_1_1"/>
  <p:tag name="KSO_WM_TAG_VERSION" val="3.0"/>
  <p:tag name="KSO_WM_DIAGRAM_GROUP_CODE" val="l1-1"/>
  <p:tag name="KSO_WM_UNIT_TYPE" val="l_h_i"/>
  <p:tag name="KSO_WM_UNIT_INDEX" val="1_1_4"/>
  <p:tag name="KSO_WM_DIAGRAM_MAX_ITEMCNT" val="6"/>
  <p:tag name="KSO_WM_DIAGRAM_MIN_ITEMCNT" val="2"/>
  <p:tag name="KSO_WM_DIAGRAM_VIRTUALLY_FRAME" val="{&quot;height&quot;:366.0500393700789,&quot;left&quot;:54.375,&quot;top&quot;:156.225,&quot;width&quot;:851.2500393700788}"/>
  <p:tag name="KSO_WM_DIAGRAM_COLOR_MATCH_VALUE" val="{&quot;shape&quot;:{&quot;fill&quot;:{&quot;type&quot;:0},&quot;glow&quot;:{&quot;colorType&quot;:0},&quot;line&quot;:{&quot;solidLine&quot;:{&quot;brightness&quot;:0.4000000059604645,&quot;colorType&quot;:1,&quot;foreColorIndex&quot;:5,&quot;transparency&quot;:0.6499999761581421},&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UNIT_LINE_FORE_SCHEMECOLOR_INDEX" val="5"/>
  <p:tag name="KSO_WM_DIAGRAM_USE_COLOR_VALUE" val="{&quot;color_scheme&quot;:1,&quot;color_type&quot;:1,&quot;theme_color_indexes&quot;:[5,6,7,8,9,10]}"/>
</p:tagLst>
</file>

<file path=ppt/tags/tag1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976_2*l_h_a*1_1_1"/>
  <p:tag name="KSO_WM_TEMPLATE_CATEGORY" val="diagram"/>
  <p:tag name="KSO_WM_TEMPLATE_INDEX" val="20231976"/>
  <p:tag name="KSO_WM_UNIT_LAYERLEVEL" val="1_1_1"/>
  <p:tag name="KSO_WM_TAG_VERSION" val="3.0"/>
  <p:tag name="KSO_WM_DIAGRAM_GROUP_CODE" val="l1-1"/>
  <p:tag name="KSO_WM_DIAGRAM_MAX_ITEMCNT" val="6"/>
  <p:tag name="KSO_WM_DIAGRAM_MIN_ITEMCNT" val="2"/>
  <p:tag name="KSO_WM_DIAGRAM_VIRTUALLY_FRAME" val="{&quot;height&quot;:366.0500393700789,&quot;left&quot;:54.375,&quot;top&quot;:156.225,&quot;width&quot;:851.25003937007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7,8,9,1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2"/>
  <p:tag name="KSO_WM_TEMPLATE_CATEGORY" val="diagram"/>
  <p:tag name="KSO_WM_TEMPLATE_INDEX" val="20231976"/>
  <p:tag name="KSO_WM_UNIT_LAYERLEVEL" val="1_1_1"/>
  <p:tag name="KSO_WM_TAG_VERSION" val="3.0"/>
  <p:tag name="KSO_WM_DIAGRAM_GROUP_CODE" val="l1-1"/>
  <p:tag name="KSO_WM_UNIT_TYPE" val="l_h_i"/>
  <p:tag name="KSO_WM_UNIT_INDEX" val="1_1_2"/>
  <p:tag name="KSO_WM_DIAGRAM_MAX_ITEMCNT" val="6"/>
  <p:tag name="KSO_WM_DIAGRAM_MIN_ITEMCNT" val="2"/>
  <p:tag name="KSO_WM_DIAGRAM_VIRTUALLY_FRAME" val="{&quot;height&quot;:366.0500393700789,&quot;left&quot;:54.375,&quot;top&quot;:156.225,&quot;width&quot;:851.2500393700788}"/>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 name="KSO_WM_DIAGRAM_USE_COLOR_VALUE" val="{&quot;color_scheme&quot;:1,&quot;color_type&quot;:1,&quot;theme_color_indexes&quot;:[5,6,7,8,9,1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1"/>
  <p:tag name="KSO_WM_TEMPLATE_CATEGORY" val="diagram"/>
  <p:tag name="KSO_WM_TEMPLATE_INDEX" val="20231976"/>
  <p:tag name="KSO_WM_UNIT_LAYERLEVEL" val="1_1_1"/>
  <p:tag name="KSO_WM_TAG_VERSION" val="3.0"/>
  <p:tag name="KSO_WM_DIAGRAM_GROUP_CODE" val="l1-1"/>
  <p:tag name="KSO_WM_UNIT_TYPE" val="l_h_i"/>
  <p:tag name="KSO_WM_UNIT_INDEX" val="1_1_1"/>
  <p:tag name="KSO_WM_DIAGRAM_MAX_ITEMCNT" val="6"/>
  <p:tag name="KSO_WM_DIAGRAM_MIN_ITEMCNT" val="2"/>
  <p:tag name="KSO_WM_DIAGRAM_VIRTUALLY_FRAME" val="{&quot;height&quot;:366.0500393700789,&quot;left&quot;:65.975,&quot;top&quot;:278.925,&quot;width&quot;:851.25003937007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DIAGRAM_USE_COLOR_VALUE" val="{&quot;color_scheme&quot;:1,&quot;color_type&quot;:1,&quot;theme_color_indexes&quot;:[5,6,7,8,9,1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34439_1*m_i*1_1"/>
  <p:tag name="KSO_WM_TEMPLATE_CATEGORY" val="diagram"/>
  <p:tag name="KSO_WM_TEMPLATE_INDEX" val="20234439"/>
  <p:tag name="KSO_WM_UNIT_LAYERLEVEL" val="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68.8453555273823,&quot;left&quot;:44.99055175781249,&quot;top&quot;:113.22503937007873,&quot;width&quot;:848.1813380059672}"/>
  <p:tag name="KSO_WM_DIAGRAM_COLOR_MATCH_VALUE" val="{&quot;shape&quot;:{&quot;fill&quot;:{&quot;gradient&quot;:[{&quot;brightness&quot;:0.800000011920929,&quot;colorType&quot;:1,&quot;foreColorIndex&quot;:5,&quot;pos&quot;:1,&quot;transparency&quot;:0},{&quot;brightness&quot;:0.699999988079071,&quot;colorType&quot;:1,&quot;foreColorIndex&quot;:5,&quot;pos&quot;:0,&quot;transparency&quot;:0}],&quot;type&quot;:3},&quot;glow&quot;:{&quot;colorType&quot;:0},&quot;line&quot;:{&quot;type&quot;:0},&quot;shadow&quot;:{&quot;brightness&quot;:0.400000005960464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5,5,5,5,5]}"/>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34439_1*m_h_i*1_1_1"/>
  <p:tag name="KSO_WM_TEMPLATE_CATEGORY" val="diagram"/>
  <p:tag name="KSO_WM_TEMPLATE_INDEX" val="20234439"/>
  <p:tag name="KSO_WM_UNIT_LAYERLEVEL" val="1_1_1"/>
  <p:tag name="KSO_WM_TAG_VERSION" val="3.0"/>
  <p:tag name="KSO_WM_BEAUTIFY_FLAG" val="#wm#"/>
  <p:tag name="KSO_WM_UNIT_TEXT_FILL_TYPE" val="1"/>
  <p:tag name="KSO_WM_DIAGRAM_VERSION" val="3"/>
  <p:tag name="KSO_WM_DIAGRAM_COLOR_TRICK" val="1"/>
  <p:tag name="KSO_WM_DIAGRAM_COLOR_TEXT_CAN_REMOVE" val="n"/>
  <p:tag name="KSO_WM_UNIT_SUBTYPE" val="d"/>
  <p:tag name="KSO_WM_DIAGRAM_MAX_ITEMCNT" val="5"/>
  <p:tag name="KSO_WM_DIAGRAM_MIN_ITEMCNT" val="5"/>
  <p:tag name="KSO_WM_DIAGRAM_VIRTUALLY_FRAME" val="{&quot;height&quot;:368.8453555273823,&quot;left&quot;:44.99055175781249,&quot;top&quot;:113.22503937007873,&quot;width&quot;:848.1813380059672}"/>
  <p:tag name="KSO_WM_DIAGRAM_COLOR_MATCH_VALUE" val="{&quot;shape&quot;:{&quot;fill&quot;:{&quot;gradient&quot;:[{&quot;brightness&quot;:0.6000000238418579,&quot;colorType&quot;:1,&quot;foreColorIndex&quot;:5,&quot;pos&quot;:0,&quot;transparency&quot;:0},{&quot;brightness&quot;:0.15000000596046448,&quot;colorType&quot;:1,&quot;foreColorIndex&quot;:5,&quot;pos&quot;:0.8500000238418579,&quot;transparency&quot;:0}],&quot;type&quot;:3},&quot;glow&quot;:{&quot;colorType&quot;:0},&quot;line&quot;:{&quot;type&quot;:0},&quot;shadow&quot;:{&quot;brightness&quot;:0.4000000059604645,&quot;colorType&quot;:1,&quot;foreColorIndex&quot;:5,&quot;transparency&quot;:0.699999988079071},&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TYPE" val="3"/>
  <p:tag name="KSO_WM_DIAGRAM_USE_COLOR_VALUE" val="{&quot;color_scheme&quot;:1,&quot;color_type&quot;:1,&quot;theme_color_indexes&quot;:[5,5,5,5,5,5]}"/>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34439_1*m_h_i*1_2_1"/>
  <p:tag name="KSO_WM_TEMPLATE_CATEGORY" val="diagram"/>
  <p:tag name="KSO_WM_TEMPLATE_INDEX" val="20234439"/>
  <p:tag name="KSO_WM_UNIT_LAYERLEVEL" val="1_1_1"/>
  <p:tag name="KSO_WM_TAG_VERSION" val="3.0"/>
  <p:tag name="KSO_WM_BEAUTIFY_FLAG" val="#wm#"/>
  <p:tag name="KSO_WM_UNIT_TEXT_FILL_TYPE" val="1"/>
  <p:tag name="KSO_WM_DIAGRAM_VERSION" val="3"/>
  <p:tag name="KSO_WM_DIAGRAM_COLOR_TRICK" val="1"/>
  <p:tag name="KSO_WM_DIAGRAM_COLOR_TEXT_CAN_REMOVE" val="n"/>
  <p:tag name="KSO_WM_UNIT_SUBTYPE" val="d"/>
  <p:tag name="KSO_WM_DIAGRAM_MAX_ITEMCNT" val="5"/>
  <p:tag name="KSO_WM_DIAGRAM_MIN_ITEMCNT" val="5"/>
  <p:tag name="KSO_WM_DIAGRAM_VIRTUALLY_FRAME" val="{&quot;height&quot;:368.8453555273823,&quot;left&quot;:44.99055175781249,&quot;top&quot;:113.22503937007873,&quot;width&quot;:848.1813380059672}"/>
  <p:tag name="KSO_WM_DIAGRAM_COLOR_MATCH_VALUE" val="{&quot;shape&quot;:{&quot;fill&quot;:{&quot;gradient&quot;:[{&quot;brightness&quot;:0.6000000238418579,&quot;colorType&quot;:1,&quot;foreColorIndex&quot;:5,&quot;pos&quot;:0,&quot;transparency&quot;:0},{&quot;brightness&quot;:0.15000000596046448,&quot;colorType&quot;:1,&quot;foreColorIndex&quot;:5,&quot;pos&quot;:0.8500000238418579,&quot;transparency&quot;:0}],&quot;type&quot;:3},&quot;glow&quot;:{&quot;colorType&quot;:0},&quot;line&quot;:{&quot;type&quot;:0},&quot;shadow&quot;:{&quot;brightness&quot;:0.4000000059604645,&quot;colorType&quot;:1,&quot;foreColorIndex&quot;:5,&quot;transparency&quot;:0.699999988079071},&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 name="KSO_WM_UNIT_FILL_TYPE" val="3"/>
  <p:tag name="KSO_WM_DIAGRAM_USE_COLOR_VALUE" val="{&quot;color_scheme&quot;:1,&quot;color_type&quot;:1,&quot;theme_color_indexes&quot;:[5,5,5,5,5,5]}"/>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34439_1*m_h_i*1_3_1"/>
  <p:tag name="KSO_WM_TEMPLATE_CATEGORY" val="diagram"/>
  <p:tag name="KSO_WM_TEMPLATE_INDEX" val="20234439"/>
  <p:tag name="KSO_WM_UNIT_LAYERLEVEL" val="1_1_1"/>
  <p:tag name="KSO_WM_TAG_VERSION" val="3.0"/>
  <p:tag name="KSO_WM_BEAUTIFY_FLAG" val="#wm#"/>
  <p:tag name="KSO_WM_UNIT_TEXT_FILL_TYPE" val="1"/>
  <p:tag name="KSO_WM_DIAGRAM_VERSION" val="3"/>
  <p:tag name="KSO_WM_DIAGRAM_COLOR_TRICK" val="1"/>
  <p:tag name="KSO_WM_DIAGRAM_COLOR_TEXT_CAN_REMOVE" val="n"/>
  <p:tag name="KSO_WM_UNIT_SUBTYPE" val="d"/>
  <p:tag name="KSO_WM_DIAGRAM_MAX_ITEMCNT" val="5"/>
  <p:tag name="KSO_WM_DIAGRAM_MIN_ITEMCNT" val="5"/>
  <p:tag name="KSO_WM_DIAGRAM_VIRTUALLY_FRAME" val="{&quot;height&quot;:368.8453555273823,&quot;left&quot;:44.99055175781249,&quot;top&quot;:113.22503937007873,&quot;width&quot;:848.1813380059672}"/>
  <p:tag name="KSO_WM_DIAGRAM_COLOR_MATCH_VALUE" val="{&quot;shape&quot;:{&quot;fill&quot;:{&quot;gradient&quot;:[{&quot;brightness&quot;:0.6000000238418579,&quot;colorType&quot;:1,&quot;foreColorIndex&quot;:5,&quot;pos&quot;:0,&quot;transparency&quot;:0},{&quot;brightness&quot;:0.15000000596046448,&quot;colorType&quot;:1,&quot;foreColorIndex&quot;:5,&quot;pos&quot;:0.8500000238418579,&quot;transparency&quot;:0}],&quot;type&quot;:3},&quot;glow&quot;:{&quot;colorType&quot;:0},&quot;line&quot;:{&quot;type&quot;:0},&quot;shadow&quot;:{&quot;brightness&quot;:0.4000000059604645,&quot;colorType&quot;:1,&quot;foreColorIndex&quot;:5,&quot;transparency&quot;:0.699999988079071},&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 name="KSO_WM_UNIT_FILL_TYPE" val="3"/>
  <p:tag name="KSO_WM_DIAGRAM_USE_COLOR_VALUE" val="{&quot;color_scheme&quot;:1,&quot;color_type&quot;:1,&quot;theme_color_indexes&quot;:[5,5,5,5,5,5]}"/>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34439_1*m_h_i*1_4_1"/>
  <p:tag name="KSO_WM_TEMPLATE_CATEGORY" val="diagram"/>
  <p:tag name="KSO_WM_TEMPLATE_INDEX" val="20234439"/>
  <p:tag name="KSO_WM_UNIT_LAYERLEVEL" val="1_1_1"/>
  <p:tag name="KSO_WM_TAG_VERSION" val="3.0"/>
  <p:tag name="KSO_WM_BEAUTIFY_FLAG" val="#wm#"/>
  <p:tag name="KSO_WM_UNIT_TEXT_FILL_TYPE" val="1"/>
  <p:tag name="KSO_WM_DIAGRAM_VERSION" val="3"/>
  <p:tag name="KSO_WM_DIAGRAM_COLOR_TRICK" val="1"/>
  <p:tag name="KSO_WM_DIAGRAM_COLOR_TEXT_CAN_REMOVE" val="n"/>
  <p:tag name="KSO_WM_UNIT_SUBTYPE" val="d"/>
  <p:tag name="KSO_WM_DIAGRAM_MAX_ITEMCNT" val="5"/>
  <p:tag name="KSO_WM_DIAGRAM_MIN_ITEMCNT" val="5"/>
  <p:tag name="KSO_WM_DIAGRAM_VIRTUALLY_FRAME" val="{&quot;height&quot;:368.8453555273823,&quot;left&quot;:44.99055175781249,&quot;top&quot;:113.22503937007873,&quot;width&quot;:848.1813380059672}"/>
  <p:tag name="KSO_WM_DIAGRAM_COLOR_MATCH_VALUE" val="{&quot;shape&quot;:{&quot;fill&quot;:{&quot;gradient&quot;:[{&quot;brightness&quot;:0.6000000238418579,&quot;colorType&quot;:1,&quot;foreColorIndex&quot;:5,&quot;pos&quot;:0,&quot;transparency&quot;:0},{&quot;brightness&quot;:0.15000000596046448,&quot;colorType&quot;:1,&quot;foreColorIndex&quot;:5,&quot;pos&quot;:0.8500000238418579,&quot;transparency&quot;:0}],&quot;type&quot;:3},&quot;glow&quot;:{&quot;colorType&quot;:0},&quot;line&quot;:{&quot;type&quot;:0},&quot;shadow&quot;:{&quot;brightness&quot;:0.4000000059604645,&quot;colorType&quot;:1,&quot;foreColorIndex&quot;:5,&quot;transparency&quot;:0.699999988079071},&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4"/>
  <p:tag name="KSO_WM_UNIT_FILL_TYPE" val="3"/>
  <p:tag name="KSO_WM_DIAGRAM_USE_COLOR_VALUE" val="{&quot;color_scheme&quot;:1,&quot;color_type&quot;:1,&quot;theme_color_indexes&quot;:[5,5,5,5,5,5]}"/>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234439_1*m_h_i*1_5_1"/>
  <p:tag name="KSO_WM_TEMPLATE_CATEGORY" val="diagram"/>
  <p:tag name="KSO_WM_TEMPLATE_INDEX" val="20234439"/>
  <p:tag name="KSO_WM_UNIT_LAYERLEVEL" val="1_1_1"/>
  <p:tag name="KSO_WM_TAG_VERSION" val="3.0"/>
  <p:tag name="KSO_WM_BEAUTIFY_FLAG" val="#wm#"/>
  <p:tag name="KSO_WM_UNIT_TEXT_FILL_TYPE" val="1"/>
  <p:tag name="KSO_WM_DIAGRAM_VERSION" val="3"/>
  <p:tag name="KSO_WM_DIAGRAM_COLOR_TRICK" val="1"/>
  <p:tag name="KSO_WM_DIAGRAM_COLOR_TEXT_CAN_REMOVE" val="n"/>
  <p:tag name="KSO_WM_UNIT_SUBTYPE" val="d"/>
  <p:tag name="KSO_WM_DIAGRAM_MAX_ITEMCNT" val="5"/>
  <p:tag name="KSO_WM_DIAGRAM_MIN_ITEMCNT" val="5"/>
  <p:tag name="KSO_WM_DIAGRAM_VIRTUALLY_FRAME" val="{&quot;height&quot;:368.8453555273823,&quot;left&quot;:44.99055175781249,&quot;top&quot;:113.22503937007873,&quot;width&quot;:848.1813380059672}"/>
  <p:tag name="KSO_WM_DIAGRAM_COLOR_MATCH_VALUE" val="{&quot;shape&quot;:{&quot;fill&quot;:{&quot;gradient&quot;:[{&quot;brightness&quot;:0.6000000238418579,&quot;colorType&quot;:1,&quot;foreColorIndex&quot;:5,&quot;pos&quot;:0,&quot;transparency&quot;:0},{&quot;brightness&quot;:0.15000000596046448,&quot;colorType&quot;:1,&quot;foreColorIndex&quot;:5,&quot;pos&quot;:0.8500000238418579,&quot;transparency&quot;:0}],&quot;type&quot;:3},&quot;glow&quot;:{&quot;colorType&quot;:0},&quot;line&quot;:{&quot;type&quot;:0},&quot;shadow&quot;:{&quot;brightness&quot;:0.4000000059604645,&quot;colorType&quot;:1,&quot;foreColorIndex&quot;:5,&quot;transparency&quot;:0.699999988079071},&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5"/>
  <p:tag name="KSO_WM_UNIT_FILL_TYPE" val="3"/>
  <p:tag name="KSO_WM_DIAGRAM_USE_COLOR_VALUE" val="{&quot;color_scheme&quot;:1,&quot;color_type&quot;:1,&quot;theme_color_indexes&quot;:[5,5,5,5,5,5]}"/>
</p:tagLst>
</file>

<file path=ppt/tags/tag2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4439_1*m_h_a*1_2_1"/>
  <p:tag name="KSO_WM_TEMPLATE_CATEGORY" val="diagram"/>
  <p:tag name="KSO_WM_TEMPLATE_INDEX" val="2023443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5"/>
  <p:tag name="KSO_WM_DIAGRAM_VIRTUALLY_FRAME" val="{&quot;height&quot;:368.8453555273823,&quot;left&quot;:44.99055175781249,&quot;top&quot;:113.22503937007873,&quot;width&quot;:848.181338005967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标题"/>
  <p:tag name="KSO_WM_UNIT_TEXT_FILL_FORE_SCHEMECOLOR_INDEX" val="1"/>
  <p:tag name="KSO_WM_UNIT_TEXT_FILL_TYPE" val="1"/>
  <p:tag name="KSO_WM_DIAGRAM_USE_COLOR_VALUE" val="{&quot;color_scheme&quot;:1,&quot;color_type&quot;:1,&quot;theme_color_indexes&quot;:[5,5,5,5,5,5]}"/>
</p:tagLst>
</file>

<file path=ppt/tags/tag2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4439_1*m_h_a*1_1_1"/>
  <p:tag name="KSO_WM_TEMPLATE_CATEGORY" val="diagram"/>
  <p:tag name="KSO_WM_TEMPLATE_INDEX" val="2023443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5"/>
  <p:tag name="KSO_WM_DIAGRAM_VIRTUALLY_FRAME" val="{&quot;height&quot;:368.8453555273823,&quot;left&quot;:44.99055175781249,&quot;top&quot;:113.22503937007873,&quot;width&quot;:848.181338005967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标题"/>
  <p:tag name="KSO_WM_UNIT_TEXT_FILL_FORE_SCHEMECOLOR_INDEX" val="1"/>
  <p:tag name="KSO_WM_UNIT_TEXT_FILL_TYPE" val="1"/>
  <p:tag name="KSO_WM_DIAGRAM_USE_COLOR_VALUE" val="{&quot;color_scheme&quot;:1,&quot;color_type&quot;:1,&quot;theme_color_indexes&quot;:[5,5,5,5,5,5]}"/>
</p:tagLst>
</file>

<file path=ppt/tags/tag2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4_1"/>
  <p:tag name="KSO_WM_UNIT_ID" val="diagram20234439_1*m_h_a*1_4_1"/>
  <p:tag name="KSO_WM_TEMPLATE_CATEGORY" val="diagram"/>
  <p:tag name="KSO_WM_TEMPLATE_INDEX" val="2023443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5"/>
  <p:tag name="KSO_WM_DIAGRAM_VIRTUALLY_FRAME" val="{&quot;height&quot;:368.8453555273823,&quot;left&quot;:44.99055175781249,&quot;top&quot;:113.22503937007873,&quot;width&quot;:848.181338005967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标题"/>
  <p:tag name="KSO_WM_UNIT_TEXT_FILL_FORE_SCHEMECOLOR_INDEX" val="1"/>
  <p:tag name="KSO_WM_UNIT_TEXT_FILL_TYPE" val="1"/>
  <p:tag name="KSO_WM_DIAGRAM_USE_COLOR_VALUE" val="{&quot;color_scheme&quot;:1,&quot;color_type&quot;:1,&quot;theme_color_indexes&quot;:[5,5,5,5,5,5]}"/>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4439_1*m_h_a*1_3_1"/>
  <p:tag name="KSO_WM_TEMPLATE_CATEGORY" val="diagram"/>
  <p:tag name="KSO_WM_TEMPLATE_INDEX" val="2023443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5"/>
  <p:tag name="KSO_WM_DIAGRAM_VIRTUALLY_FRAME" val="{&quot;height&quot;:368.8453555273823,&quot;left&quot;:44.99055175781249,&quot;top&quot;:113.22503937007873,&quot;width&quot;:848.181338005967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标题"/>
  <p:tag name="KSO_WM_UNIT_TEXT_FILL_FORE_SCHEMECOLOR_INDEX" val="1"/>
  <p:tag name="KSO_WM_UNIT_TEXT_FILL_TYPE" val="1"/>
  <p:tag name="KSO_WM_DIAGRAM_USE_COLOR_VALUE" val="{&quot;color_scheme&quot;:1,&quot;color_type&quot;:1,&quot;theme_color_indexes&quot;:[5,5,5,5,5,5]}"/>
</p:tagLst>
</file>

<file path=ppt/tags/tag3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5_1"/>
  <p:tag name="KSO_WM_UNIT_ID" val="diagram20234439_1*m_h_a*1_5_1"/>
  <p:tag name="KSO_WM_TEMPLATE_CATEGORY" val="diagram"/>
  <p:tag name="KSO_WM_TEMPLATE_INDEX" val="20234439"/>
  <p:tag name="KSO_WM_UNIT_LAYERLEVEL" val="1_1_1"/>
  <p:tag name="KSO_WM_TAG_VERSION" val="3.0"/>
  <p:tag name="KSO_WM_BEAUTIFY_FLAG" val="#wm#"/>
  <p:tag name="KSO_WM_UNIT_TEXT_FILL_FORE_SCHEMECOLOR_INDEX_BRIGHTNESS" val="0.15"/>
  <p:tag name="KSO_WM_DIAGRAM_GROUP_CODE" val="m1-1"/>
  <p:tag name="KSO_WM_DIAGRAM_VERSION" val="3"/>
  <p:tag name="KSO_WM_DIAGRAM_COLOR_TRICK" val="1"/>
  <p:tag name="KSO_WM_DIAGRAM_COLOR_TEXT_CAN_REMOVE" val="n"/>
  <p:tag name="KSO_WM_DIAGRAM_MAX_ITEMCNT" val="5"/>
  <p:tag name="KSO_WM_DIAGRAM_MIN_ITEMCNT" val="5"/>
  <p:tag name="KSO_WM_DIAGRAM_VIRTUALLY_FRAME" val="{&quot;height&quot;:368.8453555273823,&quot;left&quot;:44.99055175781249,&quot;top&quot;:113.22503937007873,&quot;width&quot;:848.181338005967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标题"/>
  <p:tag name="KSO_WM_UNIT_TEXT_FILL_FORE_SCHEMECOLOR_INDEX" val="1"/>
  <p:tag name="KSO_WM_UNIT_TEXT_FILL_TYPE" val="1"/>
  <p:tag name="KSO_WM_DIAGRAM_USE_COLOR_VALUE" val="{&quot;color_scheme&quot;:1,&quot;color_type&quot;:1,&quot;theme_color_indexes&quot;:[5,5,5,5,5,5]}"/>
</p:tagLst>
</file>

<file path=ppt/tags/tag32.xml><?xml version="1.0" encoding="utf-8"?>
<p:tagLst xmlns:p="http://schemas.openxmlformats.org/presentationml/2006/main">
  <p:tag name="KSO_WM_DIAGRAM_VIRTUALLY_FRAME" val="{&quot;height&quot;:319.8,&quot;left&quot;:38.4,&quot;top&quot;:172,&quot;width&quot;:928.1}"/>
</p:tagLst>
</file>

<file path=ppt/tags/tag33.xml><?xml version="1.0" encoding="utf-8"?>
<p:tagLst xmlns:p="http://schemas.openxmlformats.org/presentationml/2006/main">
  <p:tag name="KSO_WM_DIAGRAM_VIRTUALLY_FRAME" val="{&quot;height&quot;:319.8,&quot;left&quot;:38.4,&quot;top&quot;:172,&quot;width&quot;:928.1}"/>
</p:tagLst>
</file>

<file path=ppt/tags/tag34.xml><?xml version="1.0" encoding="utf-8"?>
<p:tagLst xmlns:p="http://schemas.openxmlformats.org/presentationml/2006/main">
  <p:tag name="KSO_WM_DIAGRAM_VIRTUALLY_FRAME" val="{&quot;height&quot;:319.8,&quot;left&quot;:38.4,&quot;top&quot;:172,&quot;width&quot;:928.1}"/>
</p:tagLst>
</file>

<file path=ppt/tags/tag35.xml><?xml version="1.0" encoding="utf-8"?>
<p:tagLst xmlns:p="http://schemas.openxmlformats.org/presentationml/2006/main">
  <p:tag name="KSO_WM_DIAGRAM_VIRTUALLY_FRAME" val="{&quot;height&quot;:319.8,&quot;left&quot;:38.4,&quot;top&quot;:172,&quot;width&quot;:928.1}"/>
</p:tagLst>
</file>

<file path=ppt/tags/tag36.xml><?xml version="1.0" encoding="utf-8"?>
<p:tagLst xmlns:p="http://schemas.openxmlformats.org/presentationml/2006/main">
  <p:tag name="KSO_WM_DIAGRAM_VIRTUALLY_FRAME" val="{&quot;height&quot;:319.8,&quot;left&quot;:38.4,&quot;top&quot;:172,&quot;width&quot;:928.1}"/>
</p:tagLst>
</file>

<file path=ppt/tags/tag37.xml><?xml version="1.0" encoding="utf-8"?>
<p:tagLst xmlns:p="http://schemas.openxmlformats.org/presentationml/2006/main">
  <p:tag name="KSO_WM_DIAGRAM_VIRTUALLY_FRAME" val="{&quot;height&quot;:319.8,&quot;left&quot;:38.4,&quot;top&quot;:172,&quot;width&quot;:928.1}"/>
</p:tagLst>
</file>

<file path=ppt/tags/tag38.xml><?xml version="1.0" encoding="utf-8"?>
<p:tagLst xmlns:p="http://schemas.openxmlformats.org/presentationml/2006/main">
  <p:tag name="KSO_WM_DIAGRAM_VIRTUALLY_FRAME" val="{&quot;height&quot;:319.8,&quot;left&quot;:38.4,&quot;top&quot;:172,&quot;width&quot;:928.1}"/>
</p:tagLst>
</file>

<file path=ppt/tags/tag39.xml><?xml version="1.0" encoding="utf-8"?>
<p:tagLst xmlns:p="http://schemas.openxmlformats.org/presentationml/2006/main">
  <p:tag name="KSO_WM_DIAGRAM_VIRTUALLY_FRAME" val="{&quot;height&quot;:319.8,&quot;left&quot;:38.4,&quot;top&quot;:172,&quot;width&quot;:928.1}"/>
</p:tagLst>
</file>

<file path=ppt/tags/tag4.xml><?xml version="1.0" encoding="utf-8"?>
<p:tagLst xmlns:p="http://schemas.openxmlformats.org/presentationml/2006/main">
  <p:tag name="KSO_WM_DIAGRAM_VIRTUALLY_FRAME" val="{&quot;height&quot;:381.70003937007885,&quot;left&quot;:65.975,&quot;top&quot;:263.275,&quot;width&quot;:851.2500393700788}"/>
</p:tagLst>
</file>

<file path=ppt/tags/tag40.xml><?xml version="1.0" encoding="utf-8"?>
<p:tagLst xmlns:p="http://schemas.openxmlformats.org/presentationml/2006/main">
  <p:tag name="KSO_WM_DIAGRAM_VIRTUALLY_FRAME" val="{&quot;height&quot;:319.8,&quot;left&quot;:38.4,&quot;top&quot;:172,&quot;width&quot;:928.1}"/>
</p:tagLst>
</file>

<file path=ppt/tags/tag41.xml><?xml version="1.0" encoding="utf-8"?>
<p:tagLst xmlns:p="http://schemas.openxmlformats.org/presentationml/2006/main">
  <p:tag name="KSO_WM_DIAGRAM_VIRTUALLY_FRAME" val="{&quot;height&quot;:319.8,&quot;left&quot;:38.4,&quot;top&quot;:172,&quot;width&quot;:928.1}"/>
</p:tagLst>
</file>

<file path=ppt/tags/tag42.xml><?xml version="1.0" encoding="utf-8"?>
<p:tagLst xmlns:p="http://schemas.openxmlformats.org/presentationml/2006/main">
  <p:tag name="KSO_WM_DIAGRAM_VIRTUALLY_FRAME" val="{&quot;height&quot;:319.8,&quot;left&quot;:38.4,&quot;top&quot;:172,&quot;width&quot;:928.1}"/>
</p:tagLst>
</file>

<file path=ppt/tags/tag43.xml><?xml version="1.0" encoding="utf-8"?>
<p:tagLst xmlns:p="http://schemas.openxmlformats.org/presentationml/2006/main">
  <p:tag name="KSO_WM_DIAGRAM_VIRTUALLY_FRAME" val="{&quot;height&quot;:319.8,&quot;left&quot;:38.4,&quot;top&quot;:172,&quot;width&quot;:928.1}"/>
</p:tagLst>
</file>

<file path=ppt/tags/tag44.xml><?xml version="1.0" encoding="utf-8"?>
<p:tagLst xmlns:p="http://schemas.openxmlformats.org/presentationml/2006/main">
  <p:tag name="KSO_WM_DIAGRAM_VIRTUALLY_FRAME" val="{&quot;height&quot;:319.8,&quot;left&quot;:38.4,&quot;top&quot;:172,&quot;width&quot;:928.1}"/>
</p:tagLst>
</file>

<file path=ppt/tags/tag45.xml><?xml version="1.0" encoding="utf-8"?>
<p:tagLst xmlns:p="http://schemas.openxmlformats.org/presentationml/2006/main">
  <p:tag name="KSO_WM_DIAGRAM_VIRTUALLY_FRAME" val="{&quot;height&quot;:319.8,&quot;left&quot;:38.4,&quot;top&quot;:172,&quot;width&quot;:928.1}"/>
</p:tagLst>
</file>

<file path=ppt/tags/tag46.xml><?xml version="1.0" encoding="utf-8"?>
<p:tagLst xmlns:p="http://schemas.openxmlformats.org/presentationml/2006/main">
  <p:tag name="KSO_WM_DIAGRAM_VIRTUALLY_FRAME" val="{&quot;height&quot;:319.8,&quot;left&quot;:38.4,&quot;top&quot;:172,&quot;width&quot;:928.1}"/>
</p:tagLst>
</file>

<file path=ppt/tags/tag47.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1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3*l_h_f*1_1_1"/>
  <p:tag name="KSO_WM_TEMPLATE_INDEX" val="20231751"/>
  <p:tag name="KSO_WM_TAG_VERSION" val="3.0"/>
  <p:tag name="KSO_WM_DIAGRAM_VERSION" val="3"/>
  <p:tag name="KSO_WM_DIAGRAM_COLOR_TEXT_CAN_REMOVE" val="n"/>
  <p:tag name="KSO_WM_DIAGRAM_MAX_ITEMCNT" val="6"/>
  <p:tag name="KSO_WM_DIAGRAM_VIRTUALLY_FRAME" val="{&quot;height&quot;:409.5249606299213,&quot;left&quot;:40,&quot;top&quot;:96.67503937007872,&quot;width&quot;:881.1}"/>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添加文本内容，简明扼要地阐述您的观点。根据需要增减文字，以便观者准确地理解您传达的思想"/>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4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3*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09.5249606299213,&quot;left&quot;:40,&quot;top&quot;:96.67503937007872,&quot;width&quot;:881.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9.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2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3*l_h_f*1_2_1"/>
  <p:tag name="KSO_WM_TEMPLATE_INDEX" val="20231751"/>
  <p:tag name="KSO_WM_TAG_VERSION" val="3.0"/>
  <p:tag name="KSO_WM_DIAGRAM_VERSION" val="3"/>
  <p:tag name="KSO_WM_DIAGRAM_COLOR_TEXT_CAN_REMOVE" val="n"/>
  <p:tag name="KSO_WM_DIAGRAM_MAX_ITEMCNT" val="6"/>
  <p:tag name="KSO_WM_DIAGRAM_VIRTUALLY_FRAME" val="{&quot;height&quot;:409.5249606299213,&quot;left&quot;:40,&quot;top&quot;:96.67503937007872,&quot;width&quot;:881.1}"/>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3"/>
  <p:tag name="KSO_WM_TEMPLATE_CATEGORY" val="diagram"/>
  <p:tag name="KSO_WM_TEMPLATE_INDEX" val="20231976"/>
  <p:tag name="KSO_WM_UNIT_LAYERLEVEL" val="1_1_1"/>
  <p:tag name="KSO_WM_TAG_VERSION" val="3.0"/>
  <p:tag name="KSO_WM_DIAGRAM_GROUP_CODE" val="l1-1"/>
  <p:tag name="KSO_WM_UNIT_TYPE" val="l_h_i"/>
  <p:tag name="KSO_WM_UNIT_INDEX" val="1_1_3"/>
  <p:tag name="KSO_WM_DIAGRAM_MAX_ITEMCNT" val="6"/>
  <p:tag name="KSO_WM_DIAGRAM_MIN_ITEMCNT" val="2"/>
  <p:tag name="KSO_WM_DIAGRAM_VIRTUALLY_FRAME" val="{&quot;height&quot;:381.70003937007885,&quot;left&quot;:65.975,&quot;top&quot;:263.275,&quot;width&quot;:851.2500393700788}"/>
  <p:tag name="KSO_WM_DIAGRAM_COLOR_MATCH_VALUE" val="{&quot;shape&quot;:{&quot;fill&quot;:{&quot;type&quot;:0},&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BEAUTIFY_FLAG" val="#wm#"/>
  <p:tag name="KSO_WM_DIAGRAM_USE_COLOR_VALUE" val="{&quot;color_scheme&quot;:1,&quot;color_type&quot;:1,&quot;theme_color_indexes&quot;:[5,6,7,8,9,10]}"/>
</p:tagLst>
</file>

<file path=ppt/tags/tag5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51_3*l_h_a*1_2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09.5249606299213,&quot;left&quot;:40,&quot;top&quot;:96.67503937007872,&quot;width&quot;:881.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51.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3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3*l_h_f*1_3_1"/>
  <p:tag name="KSO_WM_TEMPLATE_INDEX" val="20231751"/>
  <p:tag name="KSO_WM_TAG_VERSION" val="3.0"/>
  <p:tag name="KSO_WM_DIAGRAM_VERSION" val="3"/>
  <p:tag name="KSO_WM_DIAGRAM_COLOR_TEXT_CAN_REMOVE" val="n"/>
  <p:tag name="KSO_WM_DIAGRAM_MAX_ITEMCNT" val="6"/>
  <p:tag name="KSO_WM_DIAGRAM_VIRTUALLY_FRAME" val="{&quot;height&quot;:409.5249606299213,&quot;left&quot;:40,&quot;top&quot;:96.67503937007872,&quot;width&quot;:881.1}"/>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添加文本内容，简明扼要地阐述您的观点。根据需要可酌情增减文字，以便观者准确地理解您传达的思想"/>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5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51_3*l_h_a*1_3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09.5249606299213,&quot;left&quot;:40,&quot;top&quot;:96.67503937007872,&quot;width&quot;:881.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53.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4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3*l_h_f*1_4_1"/>
  <p:tag name="KSO_WM_TEMPLATE_INDEX" val="20231751"/>
  <p:tag name="KSO_WM_TAG_VERSION" val="3.0"/>
  <p:tag name="KSO_WM_DIAGRAM_VERSION" val="3"/>
  <p:tag name="KSO_WM_DIAGRAM_COLOR_TEXT_CAN_REMOVE" val="n"/>
  <p:tag name="KSO_WM_DIAGRAM_MAX_ITEMCNT" val="6"/>
  <p:tag name="KSO_WM_DIAGRAM_VIRTUALLY_FRAME" val="{&quot;height&quot;:409.5249606299213,&quot;left&quot;:40,&quot;top&quot;:96.67503937007872,&quot;width&quot;:881.1}"/>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添加文本，简明扼要地阐述您的观点。根据需要可酌情增减文字，以便观者准确地理解您传达的思想"/>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5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751_3*l_h_a*1_4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09.5249606299213,&quot;left&quot;:40,&quot;top&quot;:96.67503937007872,&quot;width&quot;:881.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5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0945_2*n_h_h_f*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93.2981936621478,&quot;left&quot;:19,&quot;top&quot;:119.87503937007872,&quot;width&quot;:93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5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0945_2*n_h_h_f*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93.2981936621478,&quot;left&quot;:19,&quot;top&quot;:119.87503937007872,&quot;width&quot;:93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 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5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0945_2*n_h_h_f*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93.2981936621478,&quot;left&quot;:19,&quot;top&quot;:119.87503937007872,&quot;width&quot;:93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58.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0.64"/>
  <p:tag name="KSO_WM_UNIT_LINE_FORE_SCHEMECOLOR_INDEX_2_TRANS" val="0"/>
  <p:tag name="KSO_WM_UNIT_LINE_FORE_SCHEMECOLOR_INDEX_3_BRIGHTNESS" val="0.8"/>
  <p:tag name="KSO_WM_UNIT_LINE_FORE_SCHEMECOLOR_INDEX_3" val="15"/>
  <p:tag name="KSO_WM_UNIT_LINE_FORE_SCHEMECOLOR_INDEX_3_POS" val="0.9"/>
  <p:tag name="KSO_WM_UNIT_LINE_FORE_SCHEMECOLOR_INDEX_3_TRANS" val="0.53"/>
  <p:tag name="KSO_WM_UNIT_LINE_FORE_SCHEMECOLOR_INDEX_4_BRIGHTNESS" val="0.8"/>
  <p:tag name="KSO_WM_UNIT_LINE_FORE_SCHEMECOLOR_INDEX_4" val="15"/>
  <p:tag name="KSO_WM_UNIT_LINE_FORE_SCHEMECOLOR_INDEX_4_POS" val="0.95"/>
  <p:tag name="KSO_WM_UNIT_LINE_FORE_SCHEMECOLOR_INDEX_4_TRANS" val="0"/>
  <p:tag name="KSO_WM_UNIT_LINE_FORE_SCHEMECOLOR_INDEX_5_BRIGHTNESS" val="0.8"/>
  <p:tag name="KSO_WM_UNIT_LINE_FORE_SCHEMECOLOR_INDEX_5" val="15"/>
  <p:tag name="KSO_WM_UNIT_LINE_FORE_SCHEMECOLOR_INDEX_5_POS" val="1"/>
  <p:tag name="KSO_WM_UNIT_LINE_FORE_SCHEMECOLOR_INDEX_5_TRANS" val="0.9"/>
  <p:tag name="KSO_WM_UNIT_LINE_GRADIENT_TYPE" val="0"/>
  <p:tag name="KSO_WM_UNIT_LINE_GRADIENT_ANGLE" val="0"/>
  <p:tag name="KSO_WM_UNIT_LINE_GRADIENT_DIRECTION" val="3"/>
  <p:tag name="KSO_WM_UNIT_LINE_FILL_TYPE" val="5"/>
  <p:tag name="KSO_WM_BEAUTIFY_FLAG" val="#wm#"/>
  <p:tag name="KSO_WM_UNIT_HIGHLIGHT" val="0"/>
  <p:tag name="KSO_WM_UNIT_COMPATIBLE" val="0"/>
  <p:tag name="KSO_WM_UNIT_DIAGRAM_ISNUMVISUAL" val="0"/>
  <p:tag name="KSO_WM_UNIT_DIAGRAM_ISREFERUNIT" val="0"/>
  <p:tag name="KSO_WM_UNIT_ID" val="diagram20230945_2*n_h_i*1_2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DIAGRAM_GROUP_CODE" val="n1-1"/>
  <p:tag name="KSO_WM_UNIT_TYPE" val="n_h_i"/>
  <p:tag name="KSO_WM_UNIT_INDEX" val="1_2_1"/>
  <p:tag name="KSO_WM_DIAGRAM_MAX_ITEMCNT" val="4"/>
  <p:tag name="KSO_WM_DIAGRAM_MIN_ITEMCNT" val="2"/>
  <p:tag name="KSO_WM_DIAGRAM_VIRTUALLY_FRAME" val="{&quot;height&quot;:393.2981936621478,&quot;left&quot;:19,&quot;top&quot;:119.87503937007872,&quot;width&quot;:932.2}"/>
  <p:tag name="KSO_WM_DIAGRAM_COLOR_MATCH_VALUE" val="{&quot;shape&quot;:{&quot;fill&quot;:{&quot;type&quot;:0},&quot;glow&quot;:{&quot;colorType&quot;:0},&quot;line&quot;:{&quot;gradient&quot;:[{&quot;brightness&quot;:0.5,&quot;colorType&quot;:1,&quot;foreColorIndex&quot;:13,&quot;pos&quot;:1,&quot;transparency&quot;:0.699999988079071},{&quot;brightness&quot;:0.800000011920929,&quot;colorType&quot;:2,&quot;pos&quot;:0.15000000596046448,&quot;rgb&quot;:&quot;#ffffff&quot;,&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59.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2_1"/>
  <p:tag name="KSO_WM_DIAGRAM_MAX_ITEMCNT" val="4"/>
  <p:tag name="KSO_WM_DIAGRAM_MIN_ITEMCNT" val="2"/>
  <p:tag name="KSO_WM_DIAGRAM_VIRTUALLY_FRAME" val="{&quot;height&quot;:393.2981936621478,&quot;left&quot;:19,&quot;top&quot;:119.87503937007872,&quot;width&quot;:932.2}"/>
  <p:tag name="KSO_WM_DIAGRAM_COLOR_MATCH_VALUE" val="{&quot;shape&quot;:{&quot;fill&quot;:{&quot;solid&quot;:{&quot;brightness&quot;:0,&quot;colorType&quot;:1,&quot;foreColorIndex&quot;:6,&quot;transparency&quot;:0},&quot;type&quot;:1},&quot;glow&quot;:{&quot;colorType&quot;:0},&quot;line&quot;:{&quot;gradient&quot;:[{&quot;brightness&quot;:0,&quot;colorType&quot;:2,&quot;pos&quot;:0.3700000047683716,&quot;rgb&quot;:&quot;#ffffff&quot;,&quot;transparency&quot;:0},{&quot;brightness&quot;:0.800000011920929,&quot;colorType&quot;:1,&quot;foreColorIndex&quot;:6,&quot;pos&quot;:0,&quot;transparency&quot;:0},{&quot;brightness&quot;:0,&quot;colorType&quot;:2,&quot;pos&quot;:1,&quot;rgb&quot;:&quot;#ffffff&quot;,&quot;transparency&quot;:0},{&quot;brightness&quot;:0.800000011920929,&quot;colorType&quot;:1,&quot;foreColorIndex&quot;:6,&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4"/>
  <p:tag name="KSO_WM_TEMPLATE_CATEGORY" val="diagram"/>
  <p:tag name="KSO_WM_TEMPLATE_INDEX" val="20231976"/>
  <p:tag name="KSO_WM_UNIT_LAYERLEVEL" val="1_1_1"/>
  <p:tag name="KSO_WM_TAG_VERSION" val="3.0"/>
  <p:tag name="KSO_WM_DIAGRAM_GROUP_CODE" val="l1-1"/>
  <p:tag name="KSO_WM_UNIT_TYPE" val="l_h_i"/>
  <p:tag name="KSO_WM_UNIT_INDEX" val="1_1_4"/>
  <p:tag name="KSO_WM_DIAGRAM_MAX_ITEMCNT" val="6"/>
  <p:tag name="KSO_WM_DIAGRAM_MIN_ITEMCNT" val="2"/>
  <p:tag name="KSO_WM_DIAGRAM_VIRTUALLY_FRAME" val="{&quot;height&quot;:381.70003937007885,&quot;left&quot;:65.975,&quot;top&quot;:263.275,&quot;width&quot;:851.2500393700788}"/>
  <p:tag name="KSO_WM_DIAGRAM_COLOR_MATCH_VALUE" val="{&quot;shape&quot;:{&quot;fill&quot;:{&quot;type&quot;:0},&quot;glow&quot;:{&quot;colorType&quot;:0},&quot;line&quot;:{&quot;solidLine&quot;:{&quot;brightness&quot;:0.4000000059604645,&quot;colorType&quot;:1,&quot;foreColorIndex&quot;:5,&quot;transparency&quot;:0.6499999761581421},&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BEAUTIFY_FLAG" val="#wm#"/>
  <p:tag name="KSO_WM_UNIT_LINE_FORE_SCHEMECOLOR_INDEX" val="5"/>
  <p:tag name="KSO_WM_DIAGRAM_USE_COLOR_VALUE" val="{&quot;color_scheme&quot;:1,&quot;color_type&quot;:1,&quot;theme_color_indexes&quot;:[5,6,7,8,9,10]}"/>
</p:tagLst>
</file>

<file path=ppt/tags/tag60.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1_1"/>
  <p:tag name="KSO_WM_DIAGRAM_MAX_ITEMCNT" val="4"/>
  <p:tag name="KSO_WM_DIAGRAM_MIN_ITEMCNT" val="2"/>
  <p:tag name="KSO_WM_DIAGRAM_VIRTUALLY_FRAME" val="{&quot;height&quot;:393.2981936621478,&quot;left&quot;:19,&quot;top&quot;:119.87503937007872,&quot;width&quot;:932.2}"/>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800000011920929,&quot;colorType&quot;:1,&quot;foreColorIndex&quot;:5,&quot;pos&quot;:0,&quot;transparency&quot;:0},{&quot;brightness&quot;:0,&quot;colorType&quot;:2,&quot;pos&quot;:1,&quot;rgb&quot;:&quot;#ffffff&quot;,&quot;transparency&quot;:0},{&quot;brightness&quot;:0.800000011920929,&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61.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3_1"/>
  <p:tag name="KSO_WM_DIAGRAM_MAX_ITEMCNT" val="4"/>
  <p:tag name="KSO_WM_DIAGRAM_MIN_ITEMCNT" val="2"/>
  <p:tag name="KSO_WM_DIAGRAM_VIRTUALLY_FRAME" val="{&quot;height&quot;:393.2981936621478,&quot;left&quot;:19,&quot;top&quot;:119.87503937007872,&quot;width&quot;:932.2}"/>
  <p:tag name="KSO_WM_DIAGRAM_COLOR_MATCH_VALUE" val="{&quot;shape&quot;:{&quot;fill&quot;:{&quot;solid&quot;:{&quot;brightness&quot;:0,&quot;colorType&quot;:1,&quot;foreColorIndex&quot;:7,&quot;transparency&quot;:0},&quot;type&quot;:1},&quot;glow&quot;:{&quot;colorType&quot;:0},&quot;line&quot;:{&quot;gradient&quot;:[{&quot;brightness&quot;:0,&quot;colorType&quot;:2,&quot;pos&quot;:0.3700000047683716,&quot;rgb&quot;:&quot;#ffffff&quot;,&quot;transparency&quot;:0},{&quot;brightness&quot;:0.800000011920929,&quot;colorType&quot;:1,&quot;foreColorIndex&quot;:10,&quot;pos&quot;:0,&quot;transparency&quot;:0},{&quot;brightness&quot;:0,&quot;colorType&quot;:2,&quot;pos&quot;:1,&quot;rgb&quot;:&quot;#ffffff&quot;,&quot;transparency&quot;:0},{&quot;brightness&quot;:0.800000011920929,&quot;colorType&quot;:1,&quot;foreColorIndex&quot;:7,&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7"/>
  <p:tag name="KSO_WM_UNIT_FILL_FORE_SCHEMECOLOR_INDEX_BRIGHTNESS" val="0"/>
  <p:tag name="KSO_WM_DIAGRAM_USE_COLOR_VALUE" val="{&quot;color_scheme&quot;:1,&quot;color_type&quot;:1,&quot;theme_color_indexes&quot;:[5,6,5,6,5,6]}"/>
</p:tagLst>
</file>

<file path=ppt/tags/tag62.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a*1_1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UNIT_ISCONTENTSTITLE" val="0"/>
  <p:tag name="KSO_WM_UNIT_ISNUMDGMTITLE" val="0"/>
  <p:tag name="KSO_WM_UNIT_NOCLEAR" val="0"/>
  <p:tag name="KSO_WM_UNIT_VALUE" val="30"/>
  <p:tag name="KSO_WM_DIAGRAM_GROUP_CODE" val="n1-1"/>
  <p:tag name="KSO_WM_UNIT_TYPE" val="n_h_a"/>
  <p:tag name="KSO_WM_UNIT_INDEX" val="1_1_1"/>
  <p:tag name="KSO_WM_DIAGRAM_MAX_ITEMCNT" val="4"/>
  <p:tag name="KSO_WM_DIAGRAM_MIN_ITEMCNT" val="2"/>
  <p:tag name="KSO_WM_DIAGRAM_VIRTUALLY_FRAME" val="{&quot;height&quot;:393.2981936621478,&quot;left&quot;:19,&quot;top&quot;:119.87503937007872,&quot;width&quot;:932.2}"/>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单击添加&#10;项标题"/>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63.xml><?xml version="1.0" encoding="utf-8"?>
<p:tagLst xmlns:p="http://schemas.openxmlformats.org/presentationml/2006/main">
  <p:tag name="KSO_WM_DIAGRAM_VIRTUALLY_FRAME" val="{&quot;height&quot;:323.95,&quot;left&quot;:58.95267716535434,&quot;top&quot;:146.8,&quot;width&quot;:393.64732283464565}"/>
</p:tagLst>
</file>

<file path=ppt/tags/tag64.xml><?xml version="1.0" encoding="utf-8"?>
<p:tagLst xmlns:p="http://schemas.openxmlformats.org/presentationml/2006/main">
  <p:tag name="KSO_WM_DIAGRAM_VIRTUALLY_FRAME" val="{&quot;height&quot;:323.95,&quot;left&quot;:58.95267716535434,&quot;top&quot;:146.8,&quot;width&quot;:393.64732283464565}"/>
</p:tagLst>
</file>

<file path=ppt/tags/tag65.xml><?xml version="1.0" encoding="utf-8"?>
<p:tagLst xmlns:p="http://schemas.openxmlformats.org/presentationml/2006/main">
  <p:tag name="KSO_WM_DIAGRAM_VIRTUALLY_FRAME" val="{&quot;height&quot;:323.95,&quot;left&quot;:58.95267716535434,&quot;top&quot;:146.8,&quot;width&quot;:393.64732283464565}"/>
</p:tagLst>
</file>

<file path=ppt/tags/tag66.xml><?xml version="1.0" encoding="utf-8"?>
<p:tagLst xmlns:p="http://schemas.openxmlformats.org/presentationml/2006/main">
  <p:tag name="KSO_WM_DIAGRAM_VIRTUALLY_FRAME" val="{&quot;height&quot;:323.95,&quot;left&quot;:58.95267716535434,&quot;top&quot;:146.8,&quot;width&quot;:393.64732283464565}"/>
</p:tagLst>
</file>

<file path=ppt/tags/tag67.xml><?xml version="1.0" encoding="utf-8"?>
<p:tagLst xmlns:p="http://schemas.openxmlformats.org/presentationml/2006/main">
  <p:tag name="KSO_WM_DIAGRAM_VIRTUALLY_FRAME" val="{&quot;height&quot;:323.95,&quot;left&quot;:58.95267716535434,&quot;top&quot;:146.8,&quot;width&quot;:393.64732283464565}"/>
</p:tagLst>
</file>

<file path=ppt/tags/tag68.xml><?xml version="1.0" encoding="utf-8"?>
<p:tagLst xmlns:p="http://schemas.openxmlformats.org/presentationml/2006/main">
  <p:tag name="KSO_WM_DIAGRAM_VIRTUALLY_FRAME" val="{&quot;height&quot;:323.95,&quot;left&quot;:58.95267716535434,&quot;top&quot;:146.8,&quot;width&quot;:393.64732283464565}"/>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2459_1*l_h_i*1_1_2"/>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DIAGRAM_MAX_ITEMCNT" val="3"/>
  <p:tag name="KSO_WM_DIAGRAM_MIN_ITEMCNT" val="2"/>
  <p:tag name="KSO_WM_DIAGRAM_VIRTUALLY_FRAME" val="{&quot;height&quot;:378.34998779296876,&quot;left&quot;:57.3,&quot;top&quot;:135.82500610351562,&quot;width&quot;:831}"/>
  <p:tag name="KSO_WM_DIAGRAM_COLOR_MATCH_VALUE" val="{&quot;shape&quot;:{&quot;fill&quot;:{&quot;type&quot;:0},&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976_2*l_h_a*1_1_1"/>
  <p:tag name="KSO_WM_TEMPLATE_CATEGORY" val="diagram"/>
  <p:tag name="KSO_WM_TEMPLATE_INDEX" val="20231976"/>
  <p:tag name="KSO_WM_UNIT_LAYERLEVEL" val="1_1_1"/>
  <p:tag name="KSO_WM_TAG_VERSION" val="3.0"/>
  <p:tag name="KSO_WM_DIAGRAM_GROUP_CODE" val="l1-1"/>
  <p:tag name="KSO_WM_DIAGRAM_MAX_ITEMCNT" val="6"/>
  <p:tag name="KSO_WM_DIAGRAM_MIN_ITEMCNT" val="2"/>
  <p:tag name="KSO_WM_DIAGRAM_VIRTUALLY_FRAME" val="{&quot;height&quot;:381.70003937007885,&quot;left&quot;:65.975,&quot;top&quot;:263.275,&quot;width&quot;:851.25003937007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7,8,9,10]}"/>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2459_1*l_h_i*1_1_3"/>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DIAGRAM_MAX_ITEMCNT" val="3"/>
  <p:tag name="KSO_WM_DIAGRAM_MIN_ITEMCNT" val="2"/>
  <p:tag name="KSO_WM_DIAGRAM_VIRTUALLY_FRAME" val="{&quot;height&quot;:378.34998779296876,&quot;left&quot;:57.3,&quot;top&quot;:135.82500610351562,&quot;width&quot;:831}"/>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2459_1*l_h_i*1_2_3"/>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DIAGRAM_MAX_ITEMCNT" val="3"/>
  <p:tag name="KSO_WM_DIAGRAM_MIN_ITEMCNT" val="2"/>
  <p:tag name="KSO_WM_DIAGRAM_VIRTUALLY_FRAME" val="{&quot;height&quot;:378.34998779296876,&quot;left&quot;:57.3,&quot;top&quot;:135.82500610351562,&quot;width&quot;:831}"/>
  <p:tag name="KSO_WM_DIAGRAM_COLOR_MATCH_VALUE" val="{&quot;shape&quot;:{&quot;fill&quot;:{&quot;solid&quot;:{&quot;brightness&quot;:0,&quot;colorType&quot;:2,&quot;rgb&quot;:&quot;#ffffff&quot;,&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2459_1*l_h_i*1_1_2"/>
  <p:tag name="KSO_WM_TEMPLATE_CATEGORY" val="diagram"/>
  <p:tag name="KSO_WM_TEMPLATE_INDEX" val="20232459"/>
  <p:tag name="KSO_WM_UNIT_LAYERLEVEL" val="1_1_1"/>
  <p:tag name="KSO_WM_TAG_VERSION" val="3.0"/>
  <p:tag name="KSO_WM_DIAGRAM_VERSION" val="3"/>
  <p:tag name="KSO_WM_DIAGRAM_COLOR_TRICK" val="1"/>
  <p:tag name="KSO_WM_DIAGRAM_COLOR_TEXT_CAN_REMOVE" val="n"/>
  <p:tag name="KSO_WM_DIAGRAM_MAX_ITEMCNT" val="3"/>
  <p:tag name="KSO_WM_DIAGRAM_MIN_ITEMCNT" val="2"/>
  <p:tag name="KSO_WM_DIAGRAM_VIRTUALLY_FRAME" val="{&quot;height&quot;:378.34998779296876,&quot;left&quot;:57.3,&quot;top&quot;:135.82500610351562,&quot;width&quot;:831}"/>
  <p:tag name="KSO_WM_DIAGRAM_COLOR_MATCH_VALUE" val="{&quot;shape&quot;:{&quot;fill&quot;:{&quot;type&quot;:0},&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f*1_2_1"/>
  <p:tag name="KSO_WM_TEMPLATE_CATEGORY" val="diagram"/>
  <p:tag name="KSO_WM_TEMPLATE_INDEX" val="20234406"/>
  <p:tag name="KSO_WM_UNIT_LAYERLEVEL" val="1_1_1"/>
  <p:tag name="KSO_WM_TAG_VERSION" val="3.0"/>
  <p:tag name="KSO_WM_UNIT_SUBTYPE" val="a"/>
  <p:tag name="KSO_WM_UNIT_NOCLEAR" val="0"/>
  <p:tag name="KSO_WM_DIAGRAM_GROUP_CODE" val="m1-1"/>
  <p:tag name="KSO_WM_UNIT_TYPE" val="m_h_f"/>
  <p:tag name="KSO_WM_UNIT_INDEX" val="1_2_1"/>
  <p:tag name="KSO_WM_DIAGRAM_VERSION" val="3"/>
  <p:tag name="KSO_WM_DIAGRAM_COLOR_TRICK" val="1"/>
  <p:tag name="KSO_WM_DIAGRAM_COLOR_TEXT_CAN_REMOVE" val="n"/>
  <p:tag name="KSO_WM_UNIT_VALUE" val="80"/>
  <p:tag name="KSO_WM_DIAGRAM_MAX_ITEMCNT" val="4"/>
  <p:tag name="KSO_WM_DIAGRAM_MIN_ITEMCNT" val="3"/>
  <p:tag name="KSO_WM_DIAGRAM_VIRTUALLY_FRAME" val="{&quot;height&quot;:435,&quot;left&quot;:61.45,&quot;top&quot;:105,&quot;width&quot;:808.53897637795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文字是您思想的提炼，简明扼要地阐述您的观点根据需要可酌情增减文字，以便观者能够准确地理解您所传达的思想"/>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i*1_2_3"/>
  <p:tag name="KSO_WM_TEMPLATE_CATEGORY" val="diagram"/>
  <p:tag name="KSO_WM_TEMPLATE_INDEX" val="20234406"/>
  <p:tag name="KSO_WM_UNIT_LAYERLEVEL" val="1_1_1"/>
  <p:tag name="KSO_WM_TAG_VERSION" val="3.0"/>
  <p:tag name="KSO_WM_DIAGRAM_GROUP_CODE" val="m1-1"/>
  <p:tag name="KSO_WM_UNIT_SUBTYPE" val="nb"/>
  <p:tag name="KSO_WM_UNIT_TYPE" val="m_h_i"/>
  <p:tag name="KSO_WM_UNIT_INDEX" val="1_2_3"/>
  <p:tag name="KSO_WM_DIAGRAM_VERSION" val="3"/>
  <p:tag name="KSO_WM_DIAGRAM_COLOR_TRICK" val="1"/>
  <p:tag name="KSO_WM_DIAGRAM_COLOR_TEXT_CAN_REMOVE" val="n"/>
  <p:tag name="KSO_WM_DIAGRAM_MAX_ITEMCNT" val="4"/>
  <p:tag name="KSO_WM_DIAGRAM_MIN_ITEMCNT" val="3"/>
  <p:tag name="KSO_WM_DIAGRAM_VIRTUALLY_FRAME" val="{&quot;height&quot;:435,&quot;left&quot;:61.45,&quot;top&quot;:105,&quot;width&quot;:808.53897637795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f*1_1_1"/>
  <p:tag name="KSO_WM_TEMPLATE_CATEGORY" val="diagram"/>
  <p:tag name="KSO_WM_TEMPLATE_INDEX" val="20234406"/>
  <p:tag name="KSO_WM_UNIT_LAYERLEVEL" val="1_1_1"/>
  <p:tag name="KSO_WM_TAG_VERSION" val="3.0"/>
  <p:tag name="KSO_WM_UNIT_SUBTYPE" val="a"/>
  <p:tag name="KSO_WM_UNIT_NOCLEAR" val="0"/>
  <p:tag name="KSO_WM_DIAGRAM_GROUP_CODE" val="m1-1"/>
  <p:tag name="KSO_WM_UNIT_TYPE" val="m_h_f"/>
  <p:tag name="KSO_WM_UNIT_INDEX" val="1_1_1"/>
  <p:tag name="KSO_WM_DIAGRAM_VERSION" val="3"/>
  <p:tag name="KSO_WM_DIAGRAM_COLOR_TRICK" val="1"/>
  <p:tag name="KSO_WM_DIAGRAM_COLOR_TEXT_CAN_REMOVE" val="n"/>
  <p:tag name="KSO_WM_UNIT_VALUE" val="80"/>
  <p:tag name="KSO_WM_DIAGRAM_MAX_ITEMCNT" val="4"/>
  <p:tag name="KSO_WM_DIAGRAM_MIN_ITEMCNT" val="3"/>
  <p:tag name="KSO_WM_DIAGRAM_VIRTUALLY_FRAME" val="{&quot;height&quot;:435,&quot;left&quot;:61.45,&quot;top&quot;:105,&quot;width&quot;:808.53897637795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简明扼要地阐述您的内容观点根据需要可酌情增减文字，以便观者能够准确地理解您所传达的思想"/>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i*1_1_3"/>
  <p:tag name="KSO_WM_TEMPLATE_CATEGORY" val="diagram"/>
  <p:tag name="KSO_WM_TEMPLATE_INDEX" val="20234406"/>
  <p:tag name="KSO_WM_UNIT_LAYERLEVEL" val="1_1_1"/>
  <p:tag name="KSO_WM_TAG_VERSION" val="3.0"/>
  <p:tag name="KSO_WM_DIAGRAM_GROUP_CODE" val="m1-1"/>
  <p:tag name="KSO_WM_UNIT_SUBTYPE" val="nb"/>
  <p:tag name="KSO_WM_UNIT_TYPE" val="m_h_i"/>
  <p:tag name="KSO_WM_UNIT_INDEX" val="1_1_3"/>
  <p:tag name="KSO_WM_DIAGRAM_VERSION" val="3"/>
  <p:tag name="KSO_WM_DIAGRAM_COLOR_TRICK" val="1"/>
  <p:tag name="KSO_WM_DIAGRAM_COLOR_TEXT_CAN_REMOVE" val="n"/>
  <p:tag name="KSO_WM_DIAGRAM_MAX_ITEMCNT" val="4"/>
  <p:tag name="KSO_WM_DIAGRAM_MIN_ITEMCNT" val="3"/>
  <p:tag name="KSO_WM_DIAGRAM_VIRTUALLY_FRAME" val="{&quot;height&quot;:435,&quot;left&quot;:61.45,&quot;top&quot;:105,&quot;width&quot;:808.53897637795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i*1_1_2"/>
  <p:tag name="KSO_WM_TEMPLATE_CATEGORY" val="diagram"/>
  <p:tag name="KSO_WM_TEMPLATE_INDEX" val="20234406"/>
  <p:tag name="KSO_WM_UNIT_LAYERLEVEL" val="1_1_1"/>
  <p:tag name="KSO_WM_TAG_VERSION" val="3.0"/>
  <p:tag name="KSO_WM_DIAGRAM_GROUP_CODE" val="m1-1"/>
  <p:tag name="KSO_WM_UNIT_TYPE" val="m_h_i"/>
  <p:tag name="KSO_WM_UNIT_INDEX" val="1_1_2"/>
  <p:tag name="KSO_WM_DIAGRAM_VERSION" val="3"/>
  <p:tag name="KSO_WM_DIAGRAM_COLOR_TRICK" val="1"/>
  <p:tag name="KSO_WM_DIAGRAM_COLOR_TEXT_CAN_REMOVE" val="n"/>
  <p:tag name="KSO_WM_DIAGRAM_MAX_ITEMCNT" val="4"/>
  <p:tag name="KSO_WM_DIAGRAM_MIN_ITEMCNT" val="3"/>
  <p:tag name="KSO_WM_DIAGRAM_VIRTUALLY_FRAME" val="{&quot;height&quot;:435,&quot;left&quot;:61.45,&quot;top&quot;:105,&quot;width&quot;:808.5389763779527}"/>
  <p:tag name="KSO_WM_DIAGRAM_COLOR_MATCH_VALUE" val="{&quot;shape&quot;:{&quot;fill&quot;:{&quot;gradient&quot;:[{&quot;brightness&quot;:0.6000000238418579,&quot;colorType&quot;:1,&quot;foreColorIndex&quot;:5,&quot;pos&quot;:1,&quot;transparency&quot;:0},{&quot;brightness&quot;:0.15000000596046448,&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f*1_3_1"/>
  <p:tag name="KSO_WM_TEMPLATE_CATEGORY" val="diagram"/>
  <p:tag name="KSO_WM_TEMPLATE_INDEX" val="20234406"/>
  <p:tag name="KSO_WM_UNIT_LAYERLEVEL" val="1_1_1"/>
  <p:tag name="KSO_WM_TAG_VERSION" val="3.0"/>
  <p:tag name="KSO_WM_UNIT_SUBTYPE" val="a"/>
  <p:tag name="KSO_WM_UNIT_NOCLEAR" val="0"/>
  <p:tag name="KSO_WM_DIAGRAM_GROUP_CODE" val="m1-1"/>
  <p:tag name="KSO_WM_UNIT_TYPE" val="m_h_f"/>
  <p:tag name="KSO_WM_UNIT_INDEX" val="1_3_1"/>
  <p:tag name="KSO_WM_DIAGRAM_VERSION" val="3"/>
  <p:tag name="KSO_WM_DIAGRAM_COLOR_TRICK" val="1"/>
  <p:tag name="KSO_WM_DIAGRAM_COLOR_TEXT_CAN_REMOVE" val="n"/>
  <p:tag name="KSO_WM_UNIT_VALUE" val="80"/>
  <p:tag name="KSO_WM_DIAGRAM_MAX_ITEMCNT" val="4"/>
  <p:tag name="KSO_WM_DIAGRAM_MIN_ITEMCNT" val="3"/>
  <p:tag name="KSO_WM_DIAGRAM_VIRTUALLY_FRAME" val="{&quot;height&quot;:435,&quot;left&quot;:61.45,&quot;top&quot;:105,&quot;width&quot;:808.53897637795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简明扼要地阐述您的内容观点根据需要可酌情增减文字，以便观者能够准确地理解您所传达的思想"/>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i*1_3_2"/>
  <p:tag name="KSO_WM_TEMPLATE_CATEGORY" val="diagram"/>
  <p:tag name="KSO_WM_TEMPLATE_INDEX" val="20234406"/>
  <p:tag name="KSO_WM_UNIT_LAYERLEVEL" val="1_1_1"/>
  <p:tag name="KSO_WM_TAG_VERSION" val="3.0"/>
  <p:tag name="KSO_WM_DIAGRAM_GROUP_CODE" val="m1-1"/>
  <p:tag name="KSO_WM_UNIT_TYPE" val="m_h_i"/>
  <p:tag name="KSO_WM_UNIT_INDEX" val="1_3_2"/>
  <p:tag name="KSO_WM_DIAGRAM_VERSION" val="3"/>
  <p:tag name="KSO_WM_DIAGRAM_COLOR_TRICK" val="1"/>
  <p:tag name="KSO_WM_DIAGRAM_COLOR_TEXT_CAN_REMOVE" val="n"/>
  <p:tag name="KSO_WM_DIAGRAM_MAX_ITEMCNT" val="4"/>
  <p:tag name="KSO_WM_DIAGRAM_MIN_ITEMCNT" val="3"/>
  <p:tag name="KSO_WM_DIAGRAM_VIRTUALLY_FRAME" val="{&quot;height&quot;:435,&quot;left&quot;:61.45,&quot;top&quot;:105,&quot;width&quot;:808.5389763779527}"/>
  <p:tag name="KSO_WM_DIAGRAM_COLOR_MATCH_VALUE" val="{&quot;shape&quot;:{&quot;fill&quot;:{&quot;gradient&quot;:[{&quot;brightness&quot;:0.6000000238418579,&quot;colorType&quot;:1,&quot;foreColorIndex&quot;:5,&quot;pos&quot;:1,&quot;transparency&quot;:0},{&quot;brightness&quot;:0.15000000596046448,&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2"/>
  <p:tag name="KSO_WM_TEMPLATE_CATEGORY" val="diagram"/>
  <p:tag name="KSO_WM_TEMPLATE_INDEX" val="20231976"/>
  <p:tag name="KSO_WM_UNIT_LAYERLEVEL" val="1_1_1"/>
  <p:tag name="KSO_WM_TAG_VERSION" val="3.0"/>
  <p:tag name="KSO_WM_DIAGRAM_GROUP_CODE" val="l1-1"/>
  <p:tag name="KSO_WM_UNIT_TYPE" val="l_h_i"/>
  <p:tag name="KSO_WM_UNIT_INDEX" val="1_1_2"/>
  <p:tag name="KSO_WM_DIAGRAM_MAX_ITEMCNT" val="6"/>
  <p:tag name="KSO_WM_DIAGRAM_MIN_ITEMCNT" val="2"/>
  <p:tag name="KSO_WM_DIAGRAM_VIRTUALLY_FRAME" val="{&quot;height&quot;:381.70003937007885,&quot;left&quot;:65.975,&quot;top&quot;:263.275,&quot;width&quot;:851.2500393700788}"/>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FILL_TYPE" val="3"/>
  <p:tag name="KSO_WM_DIAGRAM_USE_COLOR_VALUE" val="{&quot;color_scheme&quot;:1,&quot;color_type&quot;:1,&quot;theme_color_indexes&quot;:[5,6,7,8,9,10]}"/>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i*1_3_3"/>
  <p:tag name="KSO_WM_TEMPLATE_CATEGORY" val="diagram"/>
  <p:tag name="KSO_WM_TEMPLATE_INDEX" val="20234406"/>
  <p:tag name="KSO_WM_UNIT_LAYERLEVEL" val="1_1_1"/>
  <p:tag name="KSO_WM_TAG_VERSION" val="3.0"/>
  <p:tag name="KSO_WM_DIAGRAM_GROUP_CODE" val="m1-1"/>
  <p:tag name="KSO_WM_UNIT_SUBTYPE" val="nb"/>
  <p:tag name="KSO_WM_UNIT_TYPE" val="m_h_i"/>
  <p:tag name="KSO_WM_UNIT_INDEX" val="1_3_3"/>
  <p:tag name="KSO_WM_DIAGRAM_VERSION" val="3"/>
  <p:tag name="KSO_WM_DIAGRAM_COLOR_TRICK" val="1"/>
  <p:tag name="KSO_WM_DIAGRAM_COLOR_TEXT_CAN_REMOVE" val="n"/>
  <p:tag name="KSO_WM_DIAGRAM_MAX_ITEMCNT" val="4"/>
  <p:tag name="KSO_WM_DIAGRAM_MIN_ITEMCNT" val="3"/>
  <p:tag name="KSO_WM_DIAGRAM_VIRTUALLY_FRAME" val="{&quot;height&quot;:435,&quot;left&quot;:61.45,&quot;top&quot;:105,&quot;width&quot;:808.53897637795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f*1_4_1"/>
  <p:tag name="KSO_WM_TEMPLATE_CATEGORY" val="diagram"/>
  <p:tag name="KSO_WM_TEMPLATE_INDEX" val="20234406"/>
  <p:tag name="KSO_WM_UNIT_LAYERLEVEL" val="1_1_1"/>
  <p:tag name="KSO_WM_TAG_VERSION" val="3.0"/>
  <p:tag name="KSO_WM_UNIT_SUBTYPE" val="a"/>
  <p:tag name="KSO_WM_UNIT_NOCLEAR" val="0"/>
  <p:tag name="KSO_WM_DIAGRAM_GROUP_CODE" val="m1-1"/>
  <p:tag name="KSO_WM_UNIT_TYPE" val="m_h_f"/>
  <p:tag name="KSO_WM_UNIT_INDEX" val="1_4_1"/>
  <p:tag name="KSO_WM_DIAGRAM_VERSION" val="3"/>
  <p:tag name="KSO_WM_DIAGRAM_COLOR_TRICK" val="1"/>
  <p:tag name="KSO_WM_DIAGRAM_COLOR_TEXT_CAN_REMOVE" val="n"/>
  <p:tag name="KSO_WM_UNIT_VALUE" val="80"/>
  <p:tag name="KSO_WM_DIAGRAM_MAX_ITEMCNT" val="4"/>
  <p:tag name="KSO_WM_DIAGRAM_MIN_ITEMCNT" val="3"/>
  <p:tag name="KSO_WM_DIAGRAM_VIRTUALLY_FRAME" val="{&quot;height&quot;:435,&quot;left&quot;:61.45,&quot;top&quot;:105,&quot;width&quot;:808.53897637795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文字是您思想的提炼，简明扼要地阐述您的观点根据需要可酌情增减文字，以便观者能够准确地理解您所传达的思想"/>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i*1_4_3"/>
  <p:tag name="KSO_WM_TEMPLATE_CATEGORY" val="diagram"/>
  <p:tag name="KSO_WM_TEMPLATE_INDEX" val="20234406"/>
  <p:tag name="KSO_WM_UNIT_LAYERLEVEL" val="1_1_1"/>
  <p:tag name="KSO_WM_TAG_VERSION" val="3.0"/>
  <p:tag name="KSO_WM_DIAGRAM_GROUP_CODE" val="m1-1"/>
  <p:tag name="KSO_WM_UNIT_SUBTYPE" val="nb"/>
  <p:tag name="KSO_WM_UNIT_TYPE" val="m_h_i"/>
  <p:tag name="KSO_WM_UNIT_INDEX" val="1_4_3"/>
  <p:tag name="KSO_WM_DIAGRAM_VERSION" val="3"/>
  <p:tag name="KSO_WM_DIAGRAM_COLOR_TRICK" val="1"/>
  <p:tag name="KSO_WM_DIAGRAM_COLOR_TEXT_CAN_REMOVE" val="n"/>
  <p:tag name="KSO_WM_DIAGRAM_MAX_ITEMCNT" val="4"/>
  <p:tag name="KSO_WM_DIAGRAM_MIN_ITEMCNT" val="3"/>
  <p:tag name="KSO_WM_DIAGRAM_VIRTUALLY_FRAME" val="{&quot;height&quot;:435,&quot;left&quot;:61.45,&quot;top&quot;:105,&quot;width&quot;:808.53897637795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i*1_3_2"/>
  <p:tag name="KSO_WM_TEMPLATE_CATEGORY" val="diagram"/>
  <p:tag name="KSO_WM_TEMPLATE_INDEX" val="20234406"/>
  <p:tag name="KSO_WM_UNIT_LAYERLEVEL" val="1_1_1"/>
  <p:tag name="KSO_WM_TAG_VERSION" val="3.0"/>
  <p:tag name="KSO_WM_DIAGRAM_GROUP_CODE" val="m1-1"/>
  <p:tag name="KSO_WM_UNIT_TYPE" val="m_h_i"/>
  <p:tag name="KSO_WM_UNIT_INDEX" val="1_3_2"/>
  <p:tag name="KSO_WM_DIAGRAM_VERSION" val="3"/>
  <p:tag name="KSO_WM_DIAGRAM_COLOR_TRICK" val="1"/>
  <p:tag name="KSO_WM_DIAGRAM_COLOR_TEXT_CAN_REMOVE" val="n"/>
  <p:tag name="KSO_WM_DIAGRAM_MAX_ITEMCNT" val="4"/>
  <p:tag name="KSO_WM_DIAGRAM_MIN_ITEMCNT" val="3"/>
  <p:tag name="KSO_WM_DIAGRAM_VIRTUALLY_FRAME" val="{&quot;height&quot;:435,&quot;left&quot;:61.45,&quot;top&quot;:105,&quot;width&quot;:808.5389763779527}"/>
  <p:tag name="KSO_WM_DIAGRAM_COLOR_MATCH_VALUE" val="{&quot;shape&quot;:{&quot;fill&quot;:{&quot;gradient&quot;:[{&quot;brightness&quot;:0.6000000238418579,&quot;colorType&quot;:1,&quot;foreColorIndex&quot;:5,&quot;pos&quot;:1,&quot;transparency&quot;:0},{&quot;brightness&quot;:0.15000000596046448,&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2"/>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2*m_h_i*1_3_2"/>
  <p:tag name="KSO_WM_TEMPLATE_CATEGORY" val="diagram"/>
  <p:tag name="KSO_WM_TEMPLATE_INDEX" val="20234406"/>
  <p:tag name="KSO_WM_UNIT_LAYERLEVEL" val="1_1_1"/>
  <p:tag name="KSO_WM_TAG_VERSION" val="3.0"/>
  <p:tag name="KSO_WM_DIAGRAM_GROUP_CODE" val="m1-1"/>
  <p:tag name="KSO_WM_UNIT_TYPE" val="m_h_i"/>
  <p:tag name="KSO_WM_UNIT_INDEX" val="1_3_2"/>
  <p:tag name="KSO_WM_DIAGRAM_VERSION" val="3"/>
  <p:tag name="KSO_WM_DIAGRAM_COLOR_TRICK" val="1"/>
  <p:tag name="KSO_WM_DIAGRAM_COLOR_TEXT_CAN_REMOVE" val="n"/>
  <p:tag name="KSO_WM_DIAGRAM_MAX_ITEMCNT" val="4"/>
  <p:tag name="KSO_WM_DIAGRAM_MIN_ITEMCNT" val="3"/>
  <p:tag name="KSO_WM_DIAGRAM_VIRTUALLY_FRAME" val="{&quot;height&quot;:435,&quot;left&quot;:61.45,&quot;top&quot;:105,&quot;width&quot;:808.5389763779527}"/>
  <p:tag name="KSO_WM_DIAGRAM_COLOR_MATCH_VALUE" val="{&quot;shape&quot;:{&quot;fill&quot;:{&quot;gradient&quot;:[{&quot;brightness&quot;:0.6000000238418579,&quot;colorType&quot;:1,&quot;foreColorIndex&quot;:5,&quot;pos&quot;:1,&quot;transparency&quot;:0},{&quot;brightness&quot;:0.15000000596046448,&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2"/>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34439_1*m_i*1_1"/>
  <p:tag name="KSO_WM_TEMPLATE_CATEGORY" val="diagram"/>
  <p:tag name="KSO_WM_TEMPLATE_INDEX" val="20234439"/>
  <p:tag name="KSO_WM_UNIT_LAYERLEVEL" val="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368.8453555273823,&quot;left&quot;:44.99055118110236,&quot;top&quot;:113.22503937007873,&quot;width&quot;:848.1813385826772}"/>
  <p:tag name="KSO_WM_DIAGRAM_COLOR_MATCH_VALUE" val="{&quot;shape&quot;:{&quot;fill&quot;:{&quot;gradient&quot;:[{&quot;brightness&quot;:0.800000011920929,&quot;colorType&quot;:1,&quot;foreColorIndex&quot;:5,&quot;pos&quot;:1,&quot;transparency&quot;:0},{&quot;brightness&quot;:0.699999988079071,&quot;colorType&quot;:1,&quot;foreColorIndex&quot;:5,&quot;pos&quot;:0,&quot;transparency&quot;:0}],&quot;type&quot;:3},&quot;glow&quot;:{&quot;colorType&quot;:0},&quot;line&quot;:{&quot;type&quot;:0},&quot;shadow&quot;:{&quot;brightness&quot;:0.400000005960464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5,5,5,5,5]}"/>
</p:tagLst>
</file>

<file path=ppt/tags/tag86.xml><?xml version="1.0" encoding="utf-8"?>
<p:tagLst xmlns:p="http://schemas.openxmlformats.org/presentationml/2006/main">
  <p:tag name="TABLE_ENDDRAG_ORIGIN_RECT" val="884*396"/>
  <p:tag name="TABLE_ENDDRAG_RECT" val="59*120*884*39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985_1*l_h_i*1_2_1"/>
  <p:tag name="KSO_WM_TEMPLATE_CATEGORY" val="diagram"/>
  <p:tag name="KSO_WM_TEMPLATE_INDEX" val="20231985"/>
  <p:tag name="KSO_WM_UNIT_LAYERLEVEL" val="1_1_1"/>
  <p:tag name="KSO_WM_TAG_VERSION" val="3.0"/>
  <p:tag name="KSO_WM_DIAGRAM_VERSION" val="3"/>
  <p:tag name="KSO_WM_DIAGRAM_COLOR_TEXT_CAN_REMOVE" val="n"/>
  <p:tag name="KSO_WM_DIAGRAM_MAX_ITEMCNT" val="2"/>
  <p:tag name="KSO_WM_DIAGRAM_MIN_ITEMCNT" val="2"/>
  <p:tag name="KSO_WM_DIAGRAM_VIRTUALLY_FRAME" val="{&quot;height&quot;:350.6822082519531,&quot;left&quot;:75.72503937007878,&quot;top&quot;:122.31779174804687,&quot;width&quot;:826.0749606299212}"/>
  <p:tag name="KSO_WM_DIAGRAM_COLOR_MATCH_VALUE" val="{&quot;shape&quot;:{&quot;fill&quot;:{&quot;solid&quot;:{&quot;brightness&quot;:0,&quot;colorType&quot;:2,&quot;rgb&quot;:&quot;#ffffff&quot;,&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FORE_SCHEMECOLOR_INDEX" val="2"/>
  <p:tag name="KSO_WM_UNIT_FILL_FORE_SCHEMECOLOR_INDEX_BRIGHTNESS" val="0.6"/>
  <p:tag name="KSO_WM_BEAUTIFY_FLAG" val="#wm#"/>
  <p:tag name="KSO_WM_UNIT_LINE_FORE_SCHEMECOLOR_INDEX" val="5"/>
  <p:tag name="KSO_WM_DIAGRAM_USE_COLOR_VALUE" val="{&quot;color_scheme&quot;:1,&quot;color_type&quot;:1,&quot;theme_color_indexes&quot;:[5,6,5,6,5,6]}"/>
</p:tagLst>
</file>

<file path=ppt/tags/tag88.xml><?xml version="1.0" encoding="utf-8"?>
<p:tagLst xmlns:p="http://schemas.openxmlformats.org/presentationml/2006/main">
  <p:tag name="KSO_WM_UNIT_BLOCK" val="0"/>
  <p:tag name="KSO_WM_UNIT_DEC_AREA_ID" val="c37347cbc0a24348939d931e37367649"/>
  <p:tag name="KSO_WM_UNIT_DEFAULT_FONT" val="12;18;2"/>
  <p:tag name="KSO_WM_UNIT_SUBTYPE" val="a"/>
  <p:tag name="KSO_WM_UNIT_NOCLEAR" val="0"/>
  <p:tag name="KSO_WM_UNIT_VALUE" val="4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985_1*l_h_f*1_2_1"/>
  <p:tag name="KSO_WM_TEMPLATE_CATEGORY" val="diagram"/>
  <p:tag name="KSO_WM_TEMPLATE_INDEX" val="20231985"/>
  <p:tag name="KSO_WM_UNIT_LAYERLEVEL" val="1_1_1"/>
  <p:tag name="KSO_WM_TAG_VERSION" val="3.0"/>
  <p:tag name="KSO_WM_DIAGRAM_VERSION" val="3"/>
  <p:tag name="KSO_WM_DIAGRAM_COLOR_TEXT_CAN_REMOVE" val="n"/>
  <p:tag name="KSO_WM_DIAGRAM_MAX_ITEMCNT" val="2"/>
  <p:tag name="KSO_WM_DIAGRAM_MIN_ITEMCNT" val="2"/>
  <p:tag name="KSO_WM_DIAGRAM_VIRTUALLY_FRAME" val="{&quot;height&quot;:350.6822082519531,&quot;left&quot;:75.72503937007878,&quot;top&quot;:122.31779174804687,&quot;width&quot;:826.0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TYPE" val="1"/>
  <p:tag name="KSO_WM_UNIT_TEXT_LAYER_COUNT" val="1"/>
  <p:tag name="KSO_WM_BEAUTIFY_FLAG" val="#wm#"/>
  <p:tag name="KSO_WM_UNIT_PRESET_TEXT" val="单击此处输入智能图形单击此处输入智能图形单击此处输入智能图形单击此处输入智能图形单击此处输入智能图形"/>
  <p:tag name="KSO_WM_UNIT_TEXT_FILL_FORE_SCHEMECOLOR_INDEX" val="1"/>
  <p:tag name="KSO_WM_UNIT_TEXT_FILL_TYPE" val="1"/>
  <p:tag name="KSO_WM_DIAGRAM_USE_COLOR_VALUE" val="{&quot;color_scheme&quot;:1,&quot;color_type&quot;:1,&quot;theme_color_indexes&quot;:[5,6,5,6,5,6]}"/>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985_1*l_h_i*1_1_1"/>
  <p:tag name="KSO_WM_TEMPLATE_CATEGORY" val="diagram"/>
  <p:tag name="KSO_WM_TEMPLATE_INDEX" val="20231985"/>
  <p:tag name="KSO_WM_UNIT_LAYERLEVEL" val="1_1_1"/>
  <p:tag name="KSO_WM_TAG_VERSION" val="3.0"/>
  <p:tag name="KSO_WM_DIAGRAM_VERSION" val="3"/>
  <p:tag name="KSO_WM_DIAGRAM_COLOR_TEXT_CAN_REMOVE" val="n"/>
  <p:tag name="KSO_WM_DIAGRAM_MAX_ITEMCNT" val="2"/>
  <p:tag name="KSO_WM_DIAGRAM_MIN_ITEMCNT" val="2"/>
  <p:tag name="KSO_WM_DIAGRAM_VIRTUALLY_FRAME" val="{&quot;height&quot;:350.6822082519531,&quot;left&quot;:75.72503937007878,&quot;top&quot;:122.31779174804687,&quot;width&quot;:826.0749606299212}"/>
  <p:tag name="KSO_WM_DIAGRAM_COLOR_MATCH_VALUE" val="{&quot;shape&quot;:{&quot;fill&quot;:{&quot;gradient&quot;:[{&quot;brightness&quot;:0,&quot;colorType&quot;:1,&quot;foreColorIndex&quot;:5,&quot;pos&quot;:0,&quot;transparency&quot;:0},{&quot;brightness&quot;:0,&quot;colorType&quot;:1,&quot;foreColorIndex&quot;:5,&quot;pos&quot;:0.5,&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BEAUTIFY_FLAG" val="#wm#"/>
  <p:tag name="KSO_WM_UNIT_FILL_TYPE" val="3"/>
  <p:tag name="KSO_WM_DIAGRAM_USE_COLOR_VALUE" val="{&quot;color_scheme&quot;:1,&quot;color_type&quot;:1,&quot;theme_color_indexes&quot;:[5,6,5,6,5,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976_2*l_h_i*1_1_1"/>
  <p:tag name="KSO_WM_TEMPLATE_CATEGORY" val="diagram"/>
  <p:tag name="KSO_WM_TEMPLATE_INDEX" val="20231976"/>
  <p:tag name="KSO_WM_UNIT_LAYERLEVEL" val="1_1_1"/>
  <p:tag name="KSO_WM_TAG_VERSION" val="3.0"/>
  <p:tag name="KSO_WM_DIAGRAM_GROUP_CODE" val="l1-1"/>
  <p:tag name="KSO_WM_UNIT_TYPE" val="l_h_i"/>
  <p:tag name="KSO_WM_UNIT_INDEX" val="1_1_1"/>
  <p:tag name="KSO_WM_DIAGRAM_MAX_ITEMCNT" val="6"/>
  <p:tag name="KSO_WM_DIAGRAM_MIN_ITEMCNT" val="2"/>
  <p:tag name="KSO_WM_DIAGRAM_VIRTUALLY_FRAME" val="{&quot;height&quot;:381.70003937007885,&quot;left&quot;:65.975,&quot;top&quot;:263.275,&quot;width&quot;:851.25003937007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BEAUTIFY_FLAG" val="#wm#"/>
  <p:tag name="KSO_WM_DIAGRAM_USE_COLOR_VALUE" val="{&quot;color_scheme&quot;:1,&quot;color_type&quot;:1,&quot;theme_color_indexes&quot;:[5,6,7,8,9,10]}"/>
</p:tagLst>
</file>

<file path=ppt/tags/tag90.xml><?xml version="1.0" encoding="utf-8"?>
<p:tagLst xmlns:p="http://schemas.openxmlformats.org/presentationml/2006/main">
  <p:tag name="KSO_WM_UNIT_BLOCK" val="0"/>
  <p:tag name="KSO_WM_UNIT_DEC_AREA_ID" val="c37347cbc0a24348939d931e37367649"/>
  <p:tag name="KSO_WM_UNIT_DEFAULT_FONT" val="12;18;2"/>
  <p:tag name="KSO_WM_UNIT_SUBTYPE" val="a"/>
  <p:tag name="KSO_WM_UNIT_NOCLEAR" val="0"/>
  <p:tag name="KSO_WM_UNIT_VALUE" val="4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85_1*l_h_f*1_1_1"/>
  <p:tag name="KSO_WM_TEMPLATE_CATEGORY" val="diagram"/>
  <p:tag name="KSO_WM_TEMPLATE_INDEX" val="20231985"/>
  <p:tag name="KSO_WM_UNIT_LAYERLEVEL" val="1_1_1"/>
  <p:tag name="KSO_WM_TAG_VERSION" val="3.0"/>
  <p:tag name="KSO_WM_DIAGRAM_VERSION" val="3"/>
  <p:tag name="KSO_WM_DIAGRAM_COLOR_TEXT_CAN_REMOVE" val="n"/>
  <p:tag name="KSO_WM_DIAGRAM_MAX_ITEMCNT" val="2"/>
  <p:tag name="KSO_WM_DIAGRAM_MIN_ITEMCNT" val="2"/>
  <p:tag name="KSO_WM_DIAGRAM_VIRTUALLY_FRAME" val="{&quot;height&quot;:350.6822082519531,&quot;left&quot;:75.72503937007878,&quot;top&quot;:122.31779174804687,&quot;width&quot;:826.0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TYPE" val="1"/>
  <p:tag name="KSO_WM_UNIT_TEXT_LAYER_COUNT" val="1"/>
  <p:tag name="KSO_WM_BEAUTIFY_FLAG" val="#wm#"/>
  <p:tag name="KSO_WM_UNIT_PRESET_TEXT" val="单击此处输入智能图形单击此处输入智能图形单击此处输入智能图形单击此处输入智能图形单击此处输入智能图形"/>
  <p:tag name="KSO_WM_UNIT_TEXT_FILL_FORE_SCHEMECOLOR_INDEX" val="1"/>
  <p:tag name="KSO_WM_UNIT_TEXT_FILL_TYPE" val="1"/>
  <p:tag name="KSO_WM_DIAGRAM_USE_COLOR_VALUE" val="{&quot;color_scheme&quot;:1,&quot;color_type&quot;:1,&quot;theme_color_indexes&quot;:[5,6,5,6,5,6]}"/>
</p:tagLst>
</file>

<file path=ppt/theme/theme1.xml><?xml version="1.0" encoding="utf-8"?>
<a:theme xmlns:a="http://schemas.openxmlformats.org/drawingml/2006/main" name="488c834a76df921857797137771fbfcb_e36af75c2fb2364715aeda040305faa7_8">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4286</Words>
  <Application>WPS 演示</Application>
  <PresentationFormat/>
  <Paragraphs>805</Paragraphs>
  <Slides>30</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30</vt:i4>
      </vt:variant>
    </vt:vector>
  </HeadingPairs>
  <TitlesOfParts>
    <vt:vector size="48" baseType="lpstr">
      <vt:lpstr>Arial</vt:lpstr>
      <vt:lpstr>宋体</vt:lpstr>
      <vt:lpstr>Wingdings</vt:lpstr>
      <vt:lpstr>微软雅黑</vt:lpstr>
      <vt:lpstr>黑体</vt:lpstr>
      <vt:lpstr>Calibri</vt:lpstr>
      <vt:lpstr>Arial Unicode MS</vt:lpstr>
      <vt:lpstr>宋体</vt:lpstr>
      <vt:lpstr>汉仪书宋二KW</vt:lpstr>
      <vt:lpstr>等线 Light</vt:lpstr>
      <vt:lpstr>Calibri Light</vt:lpstr>
      <vt:lpstr>等线</vt:lpstr>
      <vt:lpstr>冬青黑体简体中文 W3</vt:lpstr>
      <vt:lpstr>等线</vt:lpstr>
      <vt:lpstr>Calibri</vt:lpstr>
      <vt:lpstr>Times New Roman</vt:lpstr>
      <vt:lpstr>楷体</vt:lpstr>
      <vt:lpstr>488c834a76df921857797137771fbfcb_e36af75c2fb2364715aeda040305faa7_8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c:title>
  <dc:creator>这电脑有毒</dc:creator>
  <cp:lastModifiedBy>柠檬树下的阳光</cp:lastModifiedBy>
  <cp:revision>41</cp:revision>
  <dcterms:created xsi:type="dcterms:W3CDTF">2025-06-20T14:13:56Z</dcterms:created>
  <dcterms:modified xsi:type="dcterms:W3CDTF">2025-06-20T14:13:56Z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87CA4685752F15D90BFF30686A4A1FD5_43</vt:lpwstr>
  </property>
  <property fmtid="{D5CDD505-2E9C-101B-9397-08002B2CF9AE}" pid="3" name="KSOProductBuildVer">
    <vt:lpwstr>2052-6.2.2.8394</vt:lpwstr>
  </property>
</Properties>
</file>