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9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C111AF-D493-45E8-B329-97286F502C23}" type="doc">
      <dgm:prSet loTypeId="urn:microsoft.com/office/officeart/2005/8/layout/radial5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63DEC45C-31D9-4D97-A1DE-32B3538B567A}">
      <dgm:prSet phldrT="[文本]" custT="1"/>
      <dgm:spPr/>
      <dgm:t>
        <a:bodyPr/>
        <a:lstStyle/>
        <a:p>
          <a:r>
            <a:rPr lang="zh-CN" altLang="en-US" sz="3200" b="1" dirty="0" smtClean="0"/>
            <a:t>教学活动的设计与实施</a:t>
          </a:r>
          <a:endParaRPr lang="zh-CN" altLang="en-US" sz="3200" b="1" dirty="0"/>
        </a:p>
      </dgm:t>
    </dgm:pt>
    <dgm:pt modelId="{55E05336-266D-43E9-A4DA-AEE807016903}" type="parTrans" cxnId="{0205399B-40AA-4D3E-A919-DF33FF96237D}">
      <dgm:prSet/>
      <dgm:spPr/>
      <dgm:t>
        <a:bodyPr/>
        <a:lstStyle/>
        <a:p>
          <a:endParaRPr lang="zh-CN" altLang="en-US" sz="2400"/>
        </a:p>
      </dgm:t>
    </dgm:pt>
    <dgm:pt modelId="{A4254818-C33B-414E-B1FA-CD77C5F35B6C}" type="sibTrans" cxnId="{0205399B-40AA-4D3E-A919-DF33FF96237D}">
      <dgm:prSet/>
      <dgm:spPr/>
      <dgm:t>
        <a:bodyPr/>
        <a:lstStyle/>
        <a:p>
          <a:endParaRPr lang="zh-CN" altLang="en-US" sz="2400"/>
        </a:p>
      </dgm:t>
    </dgm:pt>
    <dgm:pt modelId="{E8E6EA51-22C5-494C-85AD-C555F825BAAD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FFFF00"/>
              </a:solidFill>
            </a:rPr>
            <a:t>把握数学本质</a:t>
          </a:r>
          <a:endParaRPr lang="zh-CN" altLang="en-US" sz="2800" b="1" dirty="0">
            <a:solidFill>
              <a:srgbClr val="FFFF00"/>
            </a:solidFill>
          </a:endParaRPr>
        </a:p>
      </dgm:t>
    </dgm:pt>
    <dgm:pt modelId="{190E1284-4774-442B-9F41-03D35B80F400}" type="parTrans" cxnId="{A157C2AA-2527-4488-B7AA-0A4420D9FB57}">
      <dgm:prSet custT="1"/>
      <dgm:spPr/>
      <dgm:t>
        <a:bodyPr/>
        <a:lstStyle/>
        <a:p>
          <a:endParaRPr lang="zh-CN" altLang="en-US" sz="2400"/>
        </a:p>
      </dgm:t>
    </dgm:pt>
    <dgm:pt modelId="{78E7B2CE-9C3B-493A-A34C-78C24CC9C873}" type="sibTrans" cxnId="{A157C2AA-2527-4488-B7AA-0A4420D9FB57}">
      <dgm:prSet/>
      <dgm:spPr/>
      <dgm:t>
        <a:bodyPr/>
        <a:lstStyle/>
        <a:p>
          <a:endParaRPr lang="zh-CN" altLang="en-US" sz="2400"/>
        </a:p>
      </dgm:t>
    </dgm:pt>
    <dgm:pt modelId="{25D1EA7E-A945-437A-B164-DCD026227D51}">
      <dgm:prSet phldrT="[文本]" custT="1"/>
      <dgm:spPr>
        <a:solidFill>
          <a:srgbClr val="00B050"/>
        </a:solidFill>
      </dgm:spPr>
      <dgm:t>
        <a:bodyPr/>
        <a:lstStyle/>
        <a:p>
          <a:r>
            <a:rPr lang="zh-CN" altLang="en-US" sz="2800" b="1" dirty="0" smtClean="0">
              <a:solidFill>
                <a:srgbClr val="7030A0"/>
              </a:solidFill>
            </a:rPr>
            <a:t>理解学生情况</a:t>
          </a:r>
          <a:endParaRPr lang="zh-CN" altLang="en-US" sz="2800" b="1" dirty="0">
            <a:solidFill>
              <a:srgbClr val="7030A0"/>
            </a:solidFill>
          </a:endParaRPr>
        </a:p>
      </dgm:t>
    </dgm:pt>
    <dgm:pt modelId="{57313A53-863B-4651-8CA5-672BAFD9AB94}" type="parTrans" cxnId="{A27D559C-6E59-4EAD-A6A7-E394D02C3647}">
      <dgm:prSet custT="1"/>
      <dgm:spPr>
        <a:solidFill>
          <a:srgbClr val="00B050"/>
        </a:solidFill>
      </dgm:spPr>
      <dgm:t>
        <a:bodyPr/>
        <a:lstStyle/>
        <a:p>
          <a:endParaRPr lang="zh-CN" altLang="en-US" sz="2400"/>
        </a:p>
      </dgm:t>
    </dgm:pt>
    <dgm:pt modelId="{B882BE15-1987-48D9-A5B0-1E111AD399A5}" type="sibTrans" cxnId="{A27D559C-6E59-4EAD-A6A7-E394D02C3647}">
      <dgm:prSet/>
      <dgm:spPr/>
      <dgm:t>
        <a:bodyPr/>
        <a:lstStyle/>
        <a:p>
          <a:endParaRPr lang="zh-CN" altLang="en-US" sz="2400"/>
        </a:p>
      </dgm:t>
    </dgm:pt>
    <dgm:pt modelId="{7B6653F2-C8C5-49A2-965A-032B798AA08D}">
      <dgm:prSet phldrT="[文本]" custScaleX="198239" custScaleY="130068"/>
      <dgm:spPr/>
      <dgm:t>
        <a:bodyPr/>
        <a:lstStyle/>
        <a:p>
          <a:endParaRPr lang="zh-CN" altLang="en-US"/>
        </a:p>
      </dgm:t>
    </dgm:pt>
    <dgm:pt modelId="{B442A1E0-7ABA-4085-9D85-DB4FEB651B4B}" type="parTrans" cxnId="{60AC746B-B51F-4E7C-B922-41BE16AEF848}">
      <dgm:prSet/>
      <dgm:spPr/>
      <dgm:t>
        <a:bodyPr/>
        <a:lstStyle/>
        <a:p>
          <a:endParaRPr lang="zh-CN" altLang="en-US"/>
        </a:p>
      </dgm:t>
    </dgm:pt>
    <dgm:pt modelId="{19390D81-077D-4EE0-8916-551F79F18984}" type="sibTrans" cxnId="{60AC746B-B51F-4E7C-B922-41BE16AEF848}">
      <dgm:prSet/>
      <dgm:spPr/>
      <dgm:t>
        <a:bodyPr/>
        <a:lstStyle/>
        <a:p>
          <a:endParaRPr lang="zh-CN" altLang="en-US"/>
        </a:p>
      </dgm:t>
    </dgm:pt>
    <dgm:pt modelId="{C5245DE0-53CC-4484-B963-34B9431CA17B}" type="pres">
      <dgm:prSet presAssocID="{D7C111AF-D493-45E8-B329-97286F502C2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EC17F03-18F7-4099-8D4E-FC7F360BB90D}" type="pres">
      <dgm:prSet presAssocID="{63DEC45C-31D9-4D97-A1DE-32B3538B567A}" presName="centerShape" presStyleLbl="node0" presStyleIdx="0" presStyleCnt="1" custScaleX="222360" custScaleY="166770" custLinFactNeighborX="-14027" custLinFactNeighborY="-3045"/>
      <dgm:spPr/>
      <dgm:t>
        <a:bodyPr/>
        <a:lstStyle/>
        <a:p>
          <a:endParaRPr lang="zh-CN" altLang="en-US"/>
        </a:p>
      </dgm:t>
    </dgm:pt>
    <dgm:pt modelId="{896035A6-A0E1-4F8D-8661-94FB93A59899}" type="pres">
      <dgm:prSet presAssocID="{190E1284-4774-442B-9F41-03D35B80F400}" presName="parTrans" presStyleLbl="sibTrans2D1" presStyleIdx="0" presStyleCnt="2"/>
      <dgm:spPr>
        <a:prstGeom prst="leftArrow">
          <a:avLst/>
        </a:prstGeom>
      </dgm:spPr>
      <dgm:t>
        <a:bodyPr/>
        <a:lstStyle/>
        <a:p>
          <a:endParaRPr lang="zh-CN" altLang="en-US"/>
        </a:p>
      </dgm:t>
    </dgm:pt>
    <dgm:pt modelId="{1FF695B3-D308-4A64-A262-7A4B6B8E0E88}" type="pres">
      <dgm:prSet presAssocID="{190E1284-4774-442B-9F41-03D35B80F400}" presName="connectorText" presStyleLbl="sibTrans2D1" presStyleIdx="0" presStyleCnt="2"/>
      <dgm:spPr/>
      <dgm:t>
        <a:bodyPr/>
        <a:lstStyle/>
        <a:p>
          <a:endParaRPr lang="zh-CN" altLang="en-US"/>
        </a:p>
      </dgm:t>
    </dgm:pt>
    <dgm:pt modelId="{3C9DAC47-54E0-474A-B1AF-74A046B7614C}" type="pres">
      <dgm:prSet presAssocID="{E8E6EA51-22C5-494C-85AD-C555F825BAAD}" presName="node" presStyleLbl="node1" presStyleIdx="0" presStyleCnt="2" custScaleX="138975" custScaleY="138975" custRadScaleRad="223520" custRadScaleInc="-8304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D76DBF-1164-459F-B530-D1C62D80D73E}" type="pres">
      <dgm:prSet presAssocID="{57313A53-863B-4651-8CA5-672BAFD9AB94}" presName="parTrans" presStyleLbl="sibTrans2D1" presStyleIdx="1" presStyleCnt="2"/>
      <dgm:spPr>
        <a:prstGeom prst="leftArrow">
          <a:avLst/>
        </a:prstGeom>
      </dgm:spPr>
      <dgm:t>
        <a:bodyPr/>
        <a:lstStyle/>
        <a:p>
          <a:endParaRPr lang="zh-CN" altLang="en-US"/>
        </a:p>
      </dgm:t>
    </dgm:pt>
    <dgm:pt modelId="{28F63742-1CAD-4A3B-B3E9-0702B031E05E}" type="pres">
      <dgm:prSet presAssocID="{57313A53-863B-4651-8CA5-672BAFD9AB94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CAA1BCBD-2AAB-4615-B1B0-CE559DA059FA}" type="pres">
      <dgm:prSet presAssocID="{25D1EA7E-A945-437A-B164-DCD026227D51}" presName="node" presStyleLbl="node1" presStyleIdx="1" presStyleCnt="2" custScaleX="138975" custScaleY="138975" custRadScaleRad="218343" custRadScaleInc="7736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0AC746B-B51F-4E7C-B922-41BE16AEF848}" srcId="{D7C111AF-D493-45E8-B329-97286F502C23}" destId="{7B6653F2-C8C5-49A2-965A-032B798AA08D}" srcOrd="1" destOrd="0" parTransId="{B442A1E0-7ABA-4085-9D85-DB4FEB651B4B}" sibTransId="{19390D81-077D-4EE0-8916-551F79F18984}"/>
    <dgm:cxn modelId="{BB61C738-8204-4954-944D-9E99D6C396E6}" type="presOf" srcId="{D7C111AF-D493-45E8-B329-97286F502C23}" destId="{C5245DE0-53CC-4484-B963-34B9431CA17B}" srcOrd="0" destOrd="0" presId="urn:microsoft.com/office/officeart/2005/8/layout/radial5"/>
    <dgm:cxn modelId="{A27D559C-6E59-4EAD-A6A7-E394D02C3647}" srcId="{63DEC45C-31D9-4D97-A1DE-32B3538B567A}" destId="{25D1EA7E-A945-437A-B164-DCD026227D51}" srcOrd="1" destOrd="0" parTransId="{57313A53-863B-4651-8CA5-672BAFD9AB94}" sibTransId="{B882BE15-1987-48D9-A5B0-1E111AD399A5}"/>
    <dgm:cxn modelId="{0205399B-40AA-4D3E-A919-DF33FF96237D}" srcId="{D7C111AF-D493-45E8-B329-97286F502C23}" destId="{63DEC45C-31D9-4D97-A1DE-32B3538B567A}" srcOrd="0" destOrd="0" parTransId="{55E05336-266D-43E9-A4DA-AEE807016903}" sibTransId="{A4254818-C33B-414E-B1FA-CD77C5F35B6C}"/>
    <dgm:cxn modelId="{B1942FA5-087C-417D-8850-7EBF0CA39F28}" type="presOf" srcId="{E8E6EA51-22C5-494C-85AD-C555F825BAAD}" destId="{3C9DAC47-54E0-474A-B1AF-74A046B7614C}" srcOrd="0" destOrd="0" presId="urn:microsoft.com/office/officeart/2005/8/layout/radial5"/>
    <dgm:cxn modelId="{F86CBE39-5304-4C5C-BBAC-5B32F28D79E9}" type="presOf" srcId="{190E1284-4774-442B-9F41-03D35B80F400}" destId="{896035A6-A0E1-4F8D-8661-94FB93A59899}" srcOrd="0" destOrd="0" presId="urn:microsoft.com/office/officeart/2005/8/layout/radial5"/>
    <dgm:cxn modelId="{A157C2AA-2527-4488-B7AA-0A4420D9FB57}" srcId="{63DEC45C-31D9-4D97-A1DE-32B3538B567A}" destId="{E8E6EA51-22C5-494C-85AD-C555F825BAAD}" srcOrd="0" destOrd="0" parTransId="{190E1284-4774-442B-9F41-03D35B80F400}" sibTransId="{78E7B2CE-9C3B-493A-A34C-78C24CC9C873}"/>
    <dgm:cxn modelId="{D2934D05-06D6-4386-9981-BCFEEBD05879}" type="presOf" srcId="{63DEC45C-31D9-4D97-A1DE-32B3538B567A}" destId="{2EC17F03-18F7-4099-8D4E-FC7F360BB90D}" srcOrd="0" destOrd="0" presId="urn:microsoft.com/office/officeart/2005/8/layout/radial5"/>
    <dgm:cxn modelId="{7BD1E4CF-46DA-4939-AD0D-247DFEB1AA15}" type="presOf" srcId="{190E1284-4774-442B-9F41-03D35B80F400}" destId="{1FF695B3-D308-4A64-A262-7A4B6B8E0E88}" srcOrd="1" destOrd="0" presId="urn:microsoft.com/office/officeart/2005/8/layout/radial5"/>
    <dgm:cxn modelId="{1984AF91-F8E3-4596-9BC5-4854A6101C5E}" type="presOf" srcId="{57313A53-863B-4651-8CA5-672BAFD9AB94}" destId="{5FD76DBF-1164-459F-B530-D1C62D80D73E}" srcOrd="0" destOrd="0" presId="urn:microsoft.com/office/officeart/2005/8/layout/radial5"/>
    <dgm:cxn modelId="{9982E01B-4F67-4A22-89D6-7CDA84307011}" type="presOf" srcId="{57313A53-863B-4651-8CA5-672BAFD9AB94}" destId="{28F63742-1CAD-4A3B-B3E9-0702B031E05E}" srcOrd="1" destOrd="0" presId="urn:microsoft.com/office/officeart/2005/8/layout/radial5"/>
    <dgm:cxn modelId="{8B834022-39BB-4F0B-AB5A-472AA53EAC9F}" type="presOf" srcId="{25D1EA7E-A945-437A-B164-DCD026227D51}" destId="{CAA1BCBD-2AAB-4615-B1B0-CE559DA059FA}" srcOrd="0" destOrd="0" presId="urn:microsoft.com/office/officeart/2005/8/layout/radial5"/>
    <dgm:cxn modelId="{102C21FA-E1A1-4456-AD99-3BA1E97DE348}" type="presParOf" srcId="{C5245DE0-53CC-4484-B963-34B9431CA17B}" destId="{2EC17F03-18F7-4099-8D4E-FC7F360BB90D}" srcOrd="0" destOrd="0" presId="urn:microsoft.com/office/officeart/2005/8/layout/radial5"/>
    <dgm:cxn modelId="{56C73060-56BA-4BAD-BC2A-6792461A486B}" type="presParOf" srcId="{C5245DE0-53CC-4484-B963-34B9431CA17B}" destId="{896035A6-A0E1-4F8D-8661-94FB93A59899}" srcOrd="1" destOrd="0" presId="urn:microsoft.com/office/officeart/2005/8/layout/radial5"/>
    <dgm:cxn modelId="{C27910D9-F228-4BF7-8C6B-125CBD1F78B2}" type="presParOf" srcId="{896035A6-A0E1-4F8D-8661-94FB93A59899}" destId="{1FF695B3-D308-4A64-A262-7A4B6B8E0E88}" srcOrd="0" destOrd="0" presId="urn:microsoft.com/office/officeart/2005/8/layout/radial5"/>
    <dgm:cxn modelId="{8B6CDAA1-7AAD-4D8C-BFFF-A6CA90694E4A}" type="presParOf" srcId="{C5245DE0-53CC-4484-B963-34B9431CA17B}" destId="{3C9DAC47-54E0-474A-B1AF-74A046B7614C}" srcOrd="2" destOrd="0" presId="urn:microsoft.com/office/officeart/2005/8/layout/radial5"/>
    <dgm:cxn modelId="{F2AB3B8F-C222-407A-B746-DDCEEAE3234D}" type="presParOf" srcId="{C5245DE0-53CC-4484-B963-34B9431CA17B}" destId="{5FD76DBF-1164-459F-B530-D1C62D80D73E}" srcOrd="3" destOrd="0" presId="urn:microsoft.com/office/officeart/2005/8/layout/radial5"/>
    <dgm:cxn modelId="{222A6D77-1A18-4BD3-AEA8-8559E60C0FCB}" type="presParOf" srcId="{5FD76DBF-1164-459F-B530-D1C62D80D73E}" destId="{28F63742-1CAD-4A3B-B3E9-0702B031E05E}" srcOrd="0" destOrd="0" presId="urn:microsoft.com/office/officeart/2005/8/layout/radial5"/>
    <dgm:cxn modelId="{5F3203C0-64D9-493E-9463-8B3BE60A7A4C}" type="presParOf" srcId="{C5245DE0-53CC-4484-B963-34B9431CA17B}" destId="{CAA1BCBD-2AAB-4615-B1B0-CE559DA059FA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C56ADC-8121-44EC-8C84-3AB9824B01A8}" type="doc">
      <dgm:prSet loTypeId="urn:microsoft.com/office/officeart/2005/8/layout/process1" loCatId="process" qsTypeId="urn:microsoft.com/office/officeart/2005/8/quickstyle/3d7" qsCatId="3D" csTypeId="urn:microsoft.com/office/officeart/2005/8/colors/colorful5" csCatId="colorful" phldr="1"/>
      <dgm:spPr/>
    </dgm:pt>
    <dgm:pt modelId="{57AA9769-7AD2-49DC-B2DC-288BF686EFF3}">
      <dgm:prSet phldrT="[文本]"/>
      <dgm:spPr/>
      <dgm:t>
        <a:bodyPr/>
        <a:lstStyle/>
        <a:p>
          <a:r>
            <a:rPr lang="zh-CN" altLang="en-US" dirty="0" smtClean="0"/>
            <a:t>问卷设计</a:t>
          </a:r>
          <a:endParaRPr lang="zh-CN" altLang="en-US" dirty="0"/>
        </a:p>
      </dgm:t>
    </dgm:pt>
    <dgm:pt modelId="{298A62AD-F0D6-4E59-B50C-26CCBB5F3F89}" type="par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A3A4AA07-21B7-4184-AB17-45E2325E5BA4}" type="sib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38A924A0-46E0-43D2-9526-0A205A360CB4}">
      <dgm:prSet phldrT="[文本]"/>
      <dgm:spPr/>
      <dgm:t>
        <a:bodyPr/>
        <a:lstStyle/>
        <a:p>
          <a:r>
            <a:rPr lang="zh-CN" altLang="en-US" dirty="0" smtClean="0"/>
            <a:t>组织答卷</a:t>
          </a:r>
          <a:endParaRPr lang="zh-CN" altLang="en-US" dirty="0"/>
        </a:p>
      </dgm:t>
    </dgm:pt>
    <dgm:pt modelId="{1FD5394D-337E-4A46-AF23-BBC48F061717}" type="par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879EBD3D-67D4-4494-BA0F-C639C582448D}" type="sib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4A0E9893-CE10-4143-ADDC-80A83D0C4970}">
      <dgm:prSet phldrT="[文本]"/>
      <dgm:spPr/>
      <dgm:t>
        <a:bodyPr/>
        <a:lstStyle/>
        <a:p>
          <a:r>
            <a:rPr lang="zh-CN" altLang="en-US" dirty="0" smtClean="0"/>
            <a:t>分析结果</a:t>
          </a:r>
          <a:endParaRPr lang="zh-CN" altLang="en-US" dirty="0"/>
        </a:p>
      </dgm:t>
    </dgm:pt>
    <dgm:pt modelId="{7B6A4BAB-8DE0-4264-A6DD-60137C694E23}" type="par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D0789D7B-25C2-4202-9265-29737F696F3C}" type="sib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A7F38E1F-1F22-4DFB-90E7-CE15A02559CD}">
      <dgm:prSet phldrT="[文本]"/>
      <dgm:spPr/>
      <dgm:t>
        <a:bodyPr/>
        <a:lstStyle/>
        <a:p>
          <a:r>
            <a:rPr lang="zh-CN" altLang="en-US" dirty="0" smtClean="0"/>
            <a:t>撰写报告</a:t>
          </a:r>
          <a:endParaRPr lang="zh-CN" altLang="en-US" dirty="0"/>
        </a:p>
      </dgm:t>
    </dgm:pt>
    <dgm:pt modelId="{869B8845-09EF-413C-B976-75E462AE8152}" type="par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D81C5885-C2B1-4C26-8DAA-F1150F43C1B6}" type="sib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080FE79A-65AC-4B23-BE70-81E4C8167072}" type="pres">
      <dgm:prSet presAssocID="{2FC56ADC-8121-44EC-8C84-3AB9824B01A8}" presName="Name0" presStyleCnt="0">
        <dgm:presLayoutVars>
          <dgm:dir/>
          <dgm:resizeHandles val="exact"/>
        </dgm:presLayoutVars>
      </dgm:prSet>
      <dgm:spPr/>
    </dgm:pt>
    <dgm:pt modelId="{42C1C4B6-9282-4685-8700-2C43989E3043}" type="pres">
      <dgm:prSet presAssocID="{57AA9769-7AD2-49DC-B2DC-288BF686EFF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0A7612-3E6B-4719-AEA6-A66DD04A3376}" type="pres">
      <dgm:prSet presAssocID="{A3A4AA07-21B7-4184-AB17-45E2325E5BA4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41A6FE89-B16A-489C-8484-18E4EB34DB47}" type="pres">
      <dgm:prSet presAssocID="{A3A4AA07-21B7-4184-AB17-45E2325E5BA4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9011F69-009E-468E-B30E-12CF9BCBEBFC}" type="pres">
      <dgm:prSet presAssocID="{38A924A0-46E0-43D2-9526-0A205A360C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B929BC-01C7-4246-B2DA-5A7740F2AB1E}" type="pres">
      <dgm:prSet presAssocID="{879EBD3D-67D4-4494-BA0F-C639C582448D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ABDED1F2-81FE-4A1C-ACE5-6821107849AB}" type="pres">
      <dgm:prSet presAssocID="{879EBD3D-67D4-4494-BA0F-C639C582448D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9FAC9F0A-865B-436B-8E89-24F534D03E85}" type="pres">
      <dgm:prSet presAssocID="{4A0E9893-CE10-4143-ADDC-80A83D0C497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1B1805-0C48-4034-A5CB-F88FF890B741}" type="pres">
      <dgm:prSet presAssocID="{D0789D7B-25C2-4202-9265-29737F696F3C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06B024CF-F9C3-4A6A-97FF-581CD8344114}" type="pres">
      <dgm:prSet presAssocID="{D0789D7B-25C2-4202-9265-29737F696F3C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C00A4DE9-2AAC-447C-BA5B-F399B42AE56A}" type="pres">
      <dgm:prSet presAssocID="{A7F38E1F-1F22-4DFB-90E7-CE15A02559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61271FF-2405-4FD9-8148-CE73A3CB0A19}" type="presOf" srcId="{A7F38E1F-1F22-4DFB-90E7-CE15A02559CD}" destId="{C00A4DE9-2AAC-447C-BA5B-F399B42AE56A}" srcOrd="0" destOrd="0" presId="urn:microsoft.com/office/officeart/2005/8/layout/process1"/>
    <dgm:cxn modelId="{65CF6F9A-1083-41C8-8E3C-B6B905F76E0A}" type="presOf" srcId="{38A924A0-46E0-43D2-9526-0A205A360CB4}" destId="{39011F69-009E-468E-B30E-12CF9BCBEBFC}" srcOrd="0" destOrd="0" presId="urn:microsoft.com/office/officeart/2005/8/layout/process1"/>
    <dgm:cxn modelId="{622764F2-ADDB-480D-ACF5-B93129CA9B68}" type="presOf" srcId="{879EBD3D-67D4-4494-BA0F-C639C582448D}" destId="{ABDED1F2-81FE-4A1C-ACE5-6821107849AB}" srcOrd="1" destOrd="0" presId="urn:microsoft.com/office/officeart/2005/8/layout/process1"/>
    <dgm:cxn modelId="{57571B52-8199-4C83-936C-AD1BC2E7A0E3}" type="presOf" srcId="{D0789D7B-25C2-4202-9265-29737F696F3C}" destId="{06B024CF-F9C3-4A6A-97FF-581CD8344114}" srcOrd="1" destOrd="0" presId="urn:microsoft.com/office/officeart/2005/8/layout/process1"/>
    <dgm:cxn modelId="{E7138B7C-7AE2-4BD2-865F-D42798DFB194}" type="presOf" srcId="{D0789D7B-25C2-4202-9265-29737F696F3C}" destId="{8A1B1805-0C48-4034-A5CB-F88FF890B741}" srcOrd="0" destOrd="0" presId="urn:microsoft.com/office/officeart/2005/8/layout/process1"/>
    <dgm:cxn modelId="{952F91F8-0BEF-4CD7-911A-4D4768DD127D}" type="presOf" srcId="{879EBD3D-67D4-4494-BA0F-C639C582448D}" destId="{8DB929BC-01C7-4246-B2DA-5A7740F2AB1E}" srcOrd="0" destOrd="0" presId="urn:microsoft.com/office/officeart/2005/8/layout/process1"/>
    <dgm:cxn modelId="{B74A994D-3758-4A10-AE54-674A770DFD09}" type="presOf" srcId="{A3A4AA07-21B7-4184-AB17-45E2325E5BA4}" destId="{41A6FE89-B16A-489C-8484-18E4EB34DB47}" srcOrd="1" destOrd="0" presId="urn:microsoft.com/office/officeart/2005/8/layout/process1"/>
    <dgm:cxn modelId="{E56805DF-064A-4CF7-B640-ABF41E666A19}" type="presOf" srcId="{57AA9769-7AD2-49DC-B2DC-288BF686EFF3}" destId="{42C1C4B6-9282-4685-8700-2C43989E3043}" srcOrd="0" destOrd="0" presId="urn:microsoft.com/office/officeart/2005/8/layout/process1"/>
    <dgm:cxn modelId="{98BE2F2F-E3F6-4062-BA23-236CB0B1C6E4}" type="presOf" srcId="{2FC56ADC-8121-44EC-8C84-3AB9824B01A8}" destId="{080FE79A-65AC-4B23-BE70-81E4C8167072}" srcOrd="0" destOrd="0" presId="urn:microsoft.com/office/officeart/2005/8/layout/process1"/>
    <dgm:cxn modelId="{60AF00BF-EE4E-4442-AB34-2156E8D16E5B}" type="presOf" srcId="{4A0E9893-CE10-4143-ADDC-80A83D0C4970}" destId="{9FAC9F0A-865B-436B-8E89-24F534D03E85}" srcOrd="0" destOrd="0" presId="urn:microsoft.com/office/officeart/2005/8/layout/process1"/>
    <dgm:cxn modelId="{C385772C-4C39-4E45-BCCB-1CD2A39B342E}" srcId="{2FC56ADC-8121-44EC-8C84-3AB9824B01A8}" destId="{38A924A0-46E0-43D2-9526-0A205A360CB4}" srcOrd="1" destOrd="0" parTransId="{1FD5394D-337E-4A46-AF23-BBC48F061717}" sibTransId="{879EBD3D-67D4-4494-BA0F-C639C582448D}"/>
    <dgm:cxn modelId="{A3256BE7-7B3A-4918-8F54-C066EA1BA64A}" srcId="{2FC56ADC-8121-44EC-8C84-3AB9824B01A8}" destId="{4A0E9893-CE10-4143-ADDC-80A83D0C4970}" srcOrd="2" destOrd="0" parTransId="{7B6A4BAB-8DE0-4264-A6DD-60137C694E23}" sibTransId="{D0789D7B-25C2-4202-9265-29737F696F3C}"/>
    <dgm:cxn modelId="{7D6346FD-7627-4C0F-BF06-44503CD98576}" srcId="{2FC56ADC-8121-44EC-8C84-3AB9824B01A8}" destId="{A7F38E1F-1F22-4DFB-90E7-CE15A02559CD}" srcOrd="3" destOrd="0" parTransId="{869B8845-09EF-413C-B976-75E462AE8152}" sibTransId="{D81C5885-C2B1-4C26-8DAA-F1150F43C1B6}"/>
    <dgm:cxn modelId="{5A91A9D0-9435-46A0-975E-64DE55A019B0}" type="presOf" srcId="{A3A4AA07-21B7-4184-AB17-45E2325E5BA4}" destId="{B30A7612-3E6B-4719-AEA6-A66DD04A3376}" srcOrd="0" destOrd="0" presId="urn:microsoft.com/office/officeart/2005/8/layout/process1"/>
    <dgm:cxn modelId="{F9B8A6CD-778A-4A83-ACDB-98DCED884098}" srcId="{2FC56ADC-8121-44EC-8C84-3AB9824B01A8}" destId="{57AA9769-7AD2-49DC-B2DC-288BF686EFF3}" srcOrd="0" destOrd="0" parTransId="{298A62AD-F0D6-4E59-B50C-26CCBB5F3F89}" sibTransId="{A3A4AA07-21B7-4184-AB17-45E2325E5BA4}"/>
    <dgm:cxn modelId="{A1015DF4-2551-4448-A77A-D419030C333C}" type="presParOf" srcId="{080FE79A-65AC-4B23-BE70-81E4C8167072}" destId="{42C1C4B6-9282-4685-8700-2C43989E3043}" srcOrd="0" destOrd="0" presId="urn:microsoft.com/office/officeart/2005/8/layout/process1"/>
    <dgm:cxn modelId="{D058D4EA-771B-41B8-813B-DECCA6BE0A72}" type="presParOf" srcId="{080FE79A-65AC-4B23-BE70-81E4C8167072}" destId="{B30A7612-3E6B-4719-AEA6-A66DD04A3376}" srcOrd="1" destOrd="0" presId="urn:microsoft.com/office/officeart/2005/8/layout/process1"/>
    <dgm:cxn modelId="{966C2C46-6D44-4E0C-8E84-D10CAED47398}" type="presParOf" srcId="{B30A7612-3E6B-4719-AEA6-A66DD04A3376}" destId="{41A6FE89-B16A-489C-8484-18E4EB34DB47}" srcOrd="0" destOrd="0" presId="urn:microsoft.com/office/officeart/2005/8/layout/process1"/>
    <dgm:cxn modelId="{87EE0999-4C4A-4E72-BEBE-6372647B94CB}" type="presParOf" srcId="{080FE79A-65AC-4B23-BE70-81E4C8167072}" destId="{39011F69-009E-468E-B30E-12CF9BCBEBFC}" srcOrd="2" destOrd="0" presId="urn:microsoft.com/office/officeart/2005/8/layout/process1"/>
    <dgm:cxn modelId="{07501283-ADC7-46C2-BC64-FD39D61813CD}" type="presParOf" srcId="{080FE79A-65AC-4B23-BE70-81E4C8167072}" destId="{8DB929BC-01C7-4246-B2DA-5A7740F2AB1E}" srcOrd="3" destOrd="0" presId="urn:microsoft.com/office/officeart/2005/8/layout/process1"/>
    <dgm:cxn modelId="{44FFFC46-ECC0-4396-B7FB-DCFC04ED1A0C}" type="presParOf" srcId="{8DB929BC-01C7-4246-B2DA-5A7740F2AB1E}" destId="{ABDED1F2-81FE-4A1C-ACE5-6821107849AB}" srcOrd="0" destOrd="0" presId="urn:microsoft.com/office/officeart/2005/8/layout/process1"/>
    <dgm:cxn modelId="{2DBA776C-CC51-4648-8237-1D62303A009E}" type="presParOf" srcId="{080FE79A-65AC-4B23-BE70-81E4C8167072}" destId="{9FAC9F0A-865B-436B-8E89-24F534D03E85}" srcOrd="4" destOrd="0" presId="urn:microsoft.com/office/officeart/2005/8/layout/process1"/>
    <dgm:cxn modelId="{0093FB7D-85A0-4C1B-8C59-84033036A16C}" type="presParOf" srcId="{080FE79A-65AC-4B23-BE70-81E4C8167072}" destId="{8A1B1805-0C48-4034-A5CB-F88FF890B741}" srcOrd="5" destOrd="0" presId="urn:microsoft.com/office/officeart/2005/8/layout/process1"/>
    <dgm:cxn modelId="{4541F98E-519D-4B6A-A501-8838FFA18D0C}" type="presParOf" srcId="{8A1B1805-0C48-4034-A5CB-F88FF890B741}" destId="{06B024CF-F9C3-4A6A-97FF-581CD8344114}" srcOrd="0" destOrd="0" presId="urn:microsoft.com/office/officeart/2005/8/layout/process1"/>
    <dgm:cxn modelId="{FE2444F3-1562-4FF7-8562-2A8C427B5946}" type="presParOf" srcId="{080FE79A-65AC-4B23-BE70-81E4C8167072}" destId="{C00A4DE9-2AAC-447C-BA5B-F399B42AE56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C56ADC-8121-44EC-8C84-3AB9824B01A8}" type="doc">
      <dgm:prSet loTypeId="urn:microsoft.com/office/officeart/2005/8/layout/process1" loCatId="process" qsTypeId="urn:microsoft.com/office/officeart/2005/8/quickstyle/3d7" qsCatId="3D" csTypeId="urn:microsoft.com/office/officeart/2005/8/colors/colorful5" csCatId="colorful" phldr="1"/>
      <dgm:spPr/>
    </dgm:pt>
    <dgm:pt modelId="{57AA9769-7AD2-49DC-B2DC-288BF686EFF3}">
      <dgm:prSet phldrT="[文本]"/>
      <dgm:spPr/>
      <dgm:t>
        <a:bodyPr/>
        <a:lstStyle/>
        <a:p>
          <a:r>
            <a:rPr lang="zh-CN" altLang="en-US" dirty="0" smtClean="0"/>
            <a:t>试题设计</a:t>
          </a:r>
          <a:endParaRPr lang="zh-CN" altLang="en-US" dirty="0"/>
        </a:p>
      </dgm:t>
    </dgm:pt>
    <dgm:pt modelId="{298A62AD-F0D6-4E59-B50C-26CCBB5F3F89}" type="par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A3A4AA07-21B7-4184-AB17-45E2325E5BA4}" type="sib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38A924A0-46E0-43D2-9526-0A205A360CB4}">
      <dgm:prSet phldrT="[文本]"/>
      <dgm:spPr/>
      <dgm:t>
        <a:bodyPr/>
        <a:lstStyle/>
        <a:p>
          <a:r>
            <a:rPr lang="zh-CN" altLang="en-US" dirty="0" smtClean="0"/>
            <a:t>组织作答</a:t>
          </a:r>
          <a:endParaRPr lang="zh-CN" altLang="en-US" dirty="0"/>
        </a:p>
      </dgm:t>
    </dgm:pt>
    <dgm:pt modelId="{1FD5394D-337E-4A46-AF23-BBC48F061717}" type="par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879EBD3D-67D4-4494-BA0F-C639C582448D}" type="sib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4A0E9893-CE10-4143-ADDC-80A83D0C4970}">
      <dgm:prSet phldrT="[文本]"/>
      <dgm:spPr/>
      <dgm:t>
        <a:bodyPr/>
        <a:lstStyle/>
        <a:p>
          <a:r>
            <a:rPr lang="zh-CN" altLang="en-US" dirty="0" smtClean="0"/>
            <a:t>分析结果</a:t>
          </a:r>
          <a:endParaRPr lang="zh-CN" altLang="en-US" dirty="0"/>
        </a:p>
      </dgm:t>
    </dgm:pt>
    <dgm:pt modelId="{7B6A4BAB-8DE0-4264-A6DD-60137C694E23}" type="par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D0789D7B-25C2-4202-9265-29737F696F3C}" type="sib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A7F38E1F-1F22-4DFB-90E7-CE15A02559CD}">
      <dgm:prSet phldrT="[文本]"/>
      <dgm:spPr/>
      <dgm:t>
        <a:bodyPr/>
        <a:lstStyle/>
        <a:p>
          <a:r>
            <a:rPr lang="zh-CN" altLang="en-US" dirty="0" smtClean="0"/>
            <a:t>撰写报告</a:t>
          </a:r>
          <a:endParaRPr lang="zh-CN" altLang="en-US" dirty="0"/>
        </a:p>
      </dgm:t>
    </dgm:pt>
    <dgm:pt modelId="{869B8845-09EF-413C-B976-75E462AE8152}" type="par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D81C5885-C2B1-4C26-8DAA-F1150F43C1B6}" type="sib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080FE79A-65AC-4B23-BE70-81E4C8167072}" type="pres">
      <dgm:prSet presAssocID="{2FC56ADC-8121-44EC-8C84-3AB9824B01A8}" presName="Name0" presStyleCnt="0">
        <dgm:presLayoutVars>
          <dgm:dir/>
          <dgm:resizeHandles val="exact"/>
        </dgm:presLayoutVars>
      </dgm:prSet>
      <dgm:spPr/>
    </dgm:pt>
    <dgm:pt modelId="{42C1C4B6-9282-4685-8700-2C43989E3043}" type="pres">
      <dgm:prSet presAssocID="{57AA9769-7AD2-49DC-B2DC-288BF686EFF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0A7612-3E6B-4719-AEA6-A66DD04A3376}" type="pres">
      <dgm:prSet presAssocID="{A3A4AA07-21B7-4184-AB17-45E2325E5BA4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41A6FE89-B16A-489C-8484-18E4EB34DB47}" type="pres">
      <dgm:prSet presAssocID="{A3A4AA07-21B7-4184-AB17-45E2325E5BA4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9011F69-009E-468E-B30E-12CF9BCBEBFC}" type="pres">
      <dgm:prSet presAssocID="{38A924A0-46E0-43D2-9526-0A205A360C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B929BC-01C7-4246-B2DA-5A7740F2AB1E}" type="pres">
      <dgm:prSet presAssocID="{879EBD3D-67D4-4494-BA0F-C639C582448D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ABDED1F2-81FE-4A1C-ACE5-6821107849AB}" type="pres">
      <dgm:prSet presAssocID="{879EBD3D-67D4-4494-BA0F-C639C582448D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9FAC9F0A-865B-436B-8E89-24F534D03E85}" type="pres">
      <dgm:prSet presAssocID="{4A0E9893-CE10-4143-ADDC-80A83D0C497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1B1805-0C48-4034-A5CB-F88FF890B741}" type="pres">
      <dgm:prSet presAssocID="{D0789D7B-25C2-4202-9265-29737F696F3C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06B024CF-F9C3-4A6A-97FF-581CD8344114}" type="pres">
      <dgm:prSet presAssocID="{D0789D7B-25C2-4202-9265-29737F696F3C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C00A4DE9-2AAC-447C-BA5B-F399B42AE56A}" type="pres">
      <dgm:prSet presAssocID="{A7F38E1F-1F22-4DFB-90E7-CE15A02559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1A84C2C-C5AF-434B-BE48-AD52A871B7C6}" type="presOf" srcId="{2FC56ADC-8121-44EC-8C84-3AB9824B01A8}" destId="{080FE79A-65AC-4B23-BE70-81E4C8167072}" srcOrd="0" destOrd="0" presId="urn:microsoft.com/office/officeart/2005/8/layout/process1"/>
    <dgm:cxn modelId="{243CBD02-7B27-4988-B592-8DDDBB3C55FE}" type="presOf" srcId="{A3A4AA07-21B7-4184-AB17-45E2325E5BA4}" destId="{B30A7612-3E6B-4719-AEA6-A66DD04A3376}" srcOrd="0" destOrd="0" presId="urn:microsoft.com/office/officeart/2005/8/layout/process1"/>
    <dgm:cxn modelId="{722DE858-BD7A-43F0-B493-B65481E90F2C}" type="presOf" srcId="{57AA9769-7AD2-49DC-B2DC-288BF686EFF3}" destId="{42C1C4B6-9282-4685-8700-2C43989E3043}" srcOrd="0" destOrd="0" presId="urn:microsoft.com/office/officeart/2005/8/layout/process1"/>
    <dgm:cxn modelId="{32990F00-619B-4A42-B26A-F7A951AD248F}" type="presOf" srcId="{A3A4AA07-21B7-4184-AB17-45E2325E5BA4}" destId="{41A6FE89-B16A-489C-8484-18E4EB34DB47}" srcOrd="1" destOrd="0" presId="urn:microsoft.com/office/officeart/2005/8/layout/process1"/>
    <dgm:cxn modelId="{7DE8D900-F62E-4DDF-9A9F-2163F26F4AE9}" type="presOf" srcId="{A7F38E1F-1F22-4DFB-90E7-CE15A02559CD}" destId="{C00A4DE9-2AAC-447C-BA5B-F399B42AE56A}" srcOrd="0" destOrd="0" presId="urn:microsoft.com/office/officeart/2005/8/layout/process1"/>
    <dgm:cxn modelId="{137F937C-22F3-4006-90A1-17B47905F0F3}" type="presOf" srcId="{4A0E9893-CE10-4143-ADDC-80A83D0C4970}" destId="{9FAC9F0A-865B-436B-8E89-24F534D03E85}" srcOrd="0" destOrd="0" presId="urn:microsoft.com/office/officeart/2005/8/layout/process1"/>
    <dgm:cxn modelId="{38F6D5A9-09A7-43A4-A9C4-A75BD641C8BA}" type="presOf" srcId="{879EBD3D-67D4-4494-BA0F-C639C582448D}" destId="{ABDED1F2-81FE-4A1C-ACE5-6821107849AB}" srcOrd="1" destOrd="0" presId="urn:microsoft.com/office/officeart/2005/8/layout/process1"/>
    <dgm:cxn modelId="{188E8E91-FEFD-4EE4-AC99-A5720FD131BB}" type="presOf" srcId="{D0789D7B-25C2-4202-9265-29737F696F3C}" destId="{06B024CF-F9C3-4A6A-97FF-581CD8344114}" srcOrd="1" destOrd="0" presId="urn:microsoft.com/office/officeart/2005/8/layout/process1"/>
    <dgm:cxn modelId="{A3256BE7-7B3A-4918-8F54-C066EA1BA64A}" srcId="{2FC56ADC-8121-44EC-8C84-3AB9824B01A8}" destId="{4A0E9893-CE10-4143-ADDC-80A83D0C4970}" srcOrd="2" destOrd="0" parTransId="{7B6A4BAB-8DE0-4264-A6DD-60137C694E23}" sibTransId="{D0789D7B-25C2-4202-9265-29737F696F3C}"/>
    <dgm:cxn modelId="{C385772C-4C39-4E45-BCCB-1CD2A39B342E}" srcId="{2FC56ADC-8121-44EC-8C84-3AB9824B01A8}" destId="{38A924A0-46E0-43D2-9526-0A205A360CB4}" srcOrd="1" destOrd="0" parTransId="{1FD5394D-337E-4A46-AF23-BBC48F061717}" sibTransId="{879EBD3D-67D4-4494-BA0F-C639C582448D}"/>
    <dgm:cxn modelId="{7D6346FD-7627-4C0F-BF06-44503CD98576}" srcId="{2FC56ADC-8121-44EC-8C84-3AB9824B01A8}" destId="{A7F38E1F-1F22-4DFB-90E7-CE15A02559CD}" srcOrd="3" destOrd="0" parTransId="{869B8845-09EF-413C-B976-75E462AE8152}" sibTransId="{D81C5885-C2B1-4C26-8DAA-F1150F43C1B6}"/>
    <dgm:cxn modelId="{B48EB715-2EEE-4CD2-B9A7-6E6793B0B088}" type="presOf" srcId="{38A924A0-46E0-43D2-9526-0A205A360CB4}" destId="{39011F69-009E-468E-B30E-12CF9BCBEBFC}" srcOrd="0" destOrd="0" presId="urn:microsoft.com/office/officeart/2005/8/layout/process1"/>
    <dgm:cxn modelId="{946A84F0-2116-4743-9517-295A2666673B}" type="presOf" srcId="{879EBD3D-67D4-4494-BA0F-C639C582448D}" destId="{8DB929BC-01C7-4246-B2DA-5A7740F2AB1E}" srcOrd="0" destOrd="0" presId="urn:microsoft.com/office/officeart/2005/8/layout/process1"/>
    <dgm:cxn modelId="{01F98251-0317-4E34-948D-DC3D026C0F45}" type="presOf" srcId="{D0789D7B-25C2-4202-9265-29737F696F3C}" destId="{8A1B1805-0C48-4034-A5CB-F88FF890B741}" srcOrd="0" destOrd="0" presId="urn:microsoft.com/office/officeart/2005/8/layout/process1"/>
    <dgm:cxn modelId="{F9B8A6CD-778A-4A83-ACDB-98DCED884098}" srcId="{2FC56ADC-8121-44EC-8C84-3AB9824B01A8}" destId="{57AA9769-7AD2-49DC-B2DC-288BF686EFF3}" srcOrd="0" destOrd="0" parTransId="{298A62AD-F0D6-4E59-B50C-26CCBB5F3F89}" sibTransId="{A3A4AA07-21B7-4184-AB17-45E2325E5BA4}"/>
    <dgm:cxn modelId="{702C21C2-A68D-4D05-8E31-E14D57BBC732}" type="presParOf" srcId="{080FE79A-65AC-4B23-BE70-81E4C8167072}" destId="{42C1C4B6-9282-4685-8700-2C43989E3043}" srcOrd="0" destOrd="0" presId="urn:microsoft.com/office/officeart/2005/8/layout/process1"/>
    <dgm:cxn modelId="{C05A2082-5B2E-42FC-A683-68710E44D1CB}" type="presParOf" srcId="{080FE79A-65AC-4B23-BE70-81E4C8167072}" destId="{B30A7612-3E6B-4719-AEA6-A66DD04A3376}" srcOrd="1" destOrd="0" presId="urn:microsoft.com/office/officeart/2005/8/layout/process1"/>
    <dgm:cxn modelId="{08CE1789-35EF-40C5-91BD-99F6770AF63B}" type="presParOf" srcId="{B30A7612-3E6B-4719-AEA6-A66DD04A3376}" destId="{41A6FE89-B16A-489C-8484-18E4EB34DB47}" srcOrd="0" destOrd="0" presId="urn:microsoft.com/office/officeart/2005/8/layout/process1"/>
    <dgm:cxn modelId="{CF40D841-D07F-47C9-9BDC-62A896B7CE58}" type="presParOf" srcId="{080FE79A-65AC-4B23-BE70-81E4C8167072}" destId="{39011F69-009E-468E-B30E-12CF9BCBEBFC}" srcOrd="2" destOrd="0" presId="urn:microsoft.com/office/officeart/2005/8/layout/process1"/>
    <dgm:cxn modelId="{C3574737-EA7C-4813-9C1A-512B30DA67B9}" type="presParOf" srcId="{080FE79A-65AC-4B23-BE70-81E4C8167072}" destId="{8DB929BC-01C7-4246-B2DA-5A7740F2AB1E}" srcOrd="3" destOrd="0" presId="urn:microsoft.com/office/officeart/2005/8/layout/process1"/>
    <dgm:cxn modelId="{8D1CC73B-A29C-4B56-A8F4-C9C05715EF99}" type="presParOf" srcId="{8DB929BC-01C7-4246-B2DA-5A7740F2AB1E}" destId="{ABDED1F2-81FE-4A1C-ACE5-6821107849AB}" srcOrd="0" destOrd="0" presId="urn:microsoft.com/office/officeart/2005/8/layout/process1"/>
    <dgm:cxn modelId="{995D39A6-4960-4D62-8339-C52337FF427A}" type="presParOf" srcId="{080FE79A-65AC-4B23-BE70-81E4C8167072}" destId="{9FAC9F0A-865B-436B-8E89-24F534D03E85}" srcOrd="4" destOrd="0" presId="urn:microsoft.com/office/officeart/2005/8/layout/process1"/>
    <dgm:cxn modelId="{5DC2C0EE-2CAE-486B-AD87-3E7405A6C9E8}" type="presParOf" srcId="{080FE79A-65AC-4B23-BE70-81E4C8167072}" destId="{8A1B1805-0C48-4034-A5CB-F88FF890B741}" srcOrd="5" destOrd="0" presId="urn:microsoft.com/office/officeart/2005/8/layout/process1"/>
    <dgm:cxn modelId="{21964304-C498-4B6D-8514-A7C3B091AEBF}" type="presParOf" srcId="{8A1B1805-0C48-4034-A5CB-F88FF890B741}" destId="{06B024CF-F9C3-4A6A-97FF-581CD8344114}" srcOrd="0" destOrd="0" presId="urn:microsoft.com/office/officeart/2005/8/layout/process1"/>
    <dgm:cxn modelId="{2023CF2D-78A5-4B8D-A213-A6F7CC3B1439}" type="presParOf" srcId="{080FE79A-65AC-4B23-BE70-81E4C8167072}" destId="{C00A4DE9-2AAC-447C-BA5B-F399B42AE56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C56ADC-8121-44EC-8C84-3AB9824B01A8}" type="doc">
      <dgm:prSet loTypeId="urn:microsoft.com/office/officeart/2005/8/layout/process1" loCatId="process" qsTypeId="urn:microsoft.com/office/officeart/2005/8/quickstyle/3d7" qsCatId="3D" csTypeId="urn:microsoft.com/office/officeart/2005/8/colors/colorful5" csCatId="colorful" phldr="1"/>
      <dgm:spPr/>
    </dgm:pt>
    <dgm:pt modelId="{57AA9769-7AD2-49DC-B2DC-288BF686EFF3}">
      <dgm:prSet phldrT="[文本]"/>
      <dgm:spPr/>
      <dgm:t>
        <a:bodyPr/>
        <a:lstStyle/>
        <a:p>
          <a:r>
            <a:rPr lang="zh-CN" altLang="en-US" dirty="0" smtClean="0"/>
            <a:t>知识结构</a:t>
          </a:r>
          <a:endParaRPr lang="zh-CN" altLang="en-US" dirty="0"/>
        </a:p>
      </dgm:t>
    </dgm:pt>
    <dgm:pt modelId="{298A62AD-F0D6-4E59-B50C-26CCBB5F3F89}" type="par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A3A4AA07-21B7-4184-AB17-45E2325E5BA4}" type="sib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38A924A0-46E0-43D2-9526-0A205A360CB4}">
      <dgm:prSet phldrT="[文本]"/>
      <dgm:spPr/>
      <dgm:t>
        <a:bodyPr/>
        <a:lstStyle/>
        <a:p>
          <a:r>
            <a:rPr lang="zh-CN" altLang="en-US" dirty="0" smtClean="0"/>
            <a:t>核心知识</a:t>
          </a:r>
          <a:endParaRPr lang="zh-CN" altLang="en-US" dirty="0"/>
        </a:p>
      </dgm:t>
    </dgm:pt>
    <dgm:pt modelId="{1FD5394D-337E-4A46-AF23-BBC48F061717}" type="par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879EBD3D-67D4-4494-BA0F-C639C582448D}" type="sib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4A0E9893-CE10-4143-ADDC-80A83D0C4970}">
      <dgm:prSet phldrT="[文本]"/>
      <dgm:spPr/>
      <dgm:t>
        <a:bodyPr/>
        <a:lstStyle/>
        <a:p>
          <a:r>
            <a:rPr lang="zh-CN" altLang="en-US" dirty="0" smtClean="0"/>
            <a:t>数学本质</a:t>
          </a:r>
          <a:endParaRPr lang="zh-CN" altLang="en-US" dirty="0"/>
        </a:p>
      </dgm:t>
    </dgm:pt>
    <dgm:pt modelId="{7B6A4BAB-8DE0-4264-A6DD-60137C694E23}" type="par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D0789D7B-25C2-4202-9265-29737F696F3C}" type="sib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A7F38E1F-1F22-4DFB-90E7-CE15A02559CD}">
      <dgm:prSet phldrT="[文本]"/>
      <dgm:spPr/>
      <dgm:t>
        <a:bodyPr/>
        <a:lstStyle/>
        <a:p>
          <a:r>
            <a:rPr lang="zh-CN" altLang="en-US" dirty="0" smtClean="0"/>
            <a:t>教学建议</a:t>
          </a:r>
          <a:endParaRPr lang="zh-CN" altLang="en-US" dirty="0"/>
        </a:p>
      </dgm:t>
    </dgm:pt>
    <dgm:pt modelId="{869B8845-09EF-413C-B976-75E462AE8152}" type="par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D81C5885-C2B1-4C26-8DAA-F1150F43C1B6}" type="sib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080FE79A-65AC-4B23-BE70-81E4C8167072}" type="pres">
      <dgm:prSet presAssocID="{2FC56ADC-8121-44EC-8C84-3AB9824B01A8}" presName="Name0" presStyleCnt="0">
        <dgm:presLayoutVars>
          <dgm:dir/>
          <dgm:resizeHandles val="exact"/>
        </dgm:presLayoutVars>
      </dgm:prSet>
      <dgm:spPr/>
    </dgm:pt>
    <dgm:pt modelId="{42C1C4B6-9282-4685-8700-2C43989E3043}" type="pres">
      <dgm:prSet presAssocID="{57AA9769-7AD2-49DC-B2DC-288BF686EFF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0A7612-3E6B-4719-AEA6-A66DD04A3376}" type="pres">
      <dgm:prSet presAssocID="{A3A4AA07-21B7-4184-AB17-45E2325E5BA4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41A6FE89-B16A-489C-8484-18E4EB34DB47}" type="pres">
      <dgm:prSet presAssocID="{A3A4AA07-21B7-4184-AB17-45E2325E5BA4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9011F69-009E-468E-B30E-12CF9BCBEBFC}" type="pres">
      <dgm:prSet presAssocID="{38A924A0-46E0-43D2-9526-0A205A360C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B929BC-01C7-4246-B2DA-5A7740F2AB1E}" type="pres">
      <dgm:prSet presAssocID="{879EBD3D-67D4-4494-BA0F-C639C582448D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ABDED1F2-81FE-4A1C-ACE5-6821107849AB}" type="pres">
      <dgm:prSet presAssocID="{879EBD3D-67D4-4494-BA0F-C639C582448D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9FAC9F0A-865B-436B-8E89-24F534D03E85}" type="pres">
      <dgm:prSet presAssocID="{4A0E9893-CE10-4143-ADDC-80A83D0C497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1B1805-0C48-4034-A5CB-F88FF890B741}" type="pres">
      <dgm:prSet presAssocID="{D0789D7B-25C2-4202-9265-29737F696F3C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06B024CF-F9C3-4A6A-97FF-581CD8344114}" type="pres">
      <dgm:prSet presAssocID="{D0789D7B-25C2-4202-9265-29737F696F3C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C00A4DE9-2AAC-447C-BA5B-F399B42AE56A}" type="pres">
      <dgm:prSet presAssocID="{A7F38E1F-1F22-4DFB-90E7-CE15A02559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4D851E5-4B32-4EAE-9C5F-277022B34DCA}" type="presOf" srcId="{D0789D7B-25C2-4202-9265-29737F696F3C}" destId="{06B024CF-F9C3-4A6A-97FF-581CD8344114}" srcOrd="1" destOrd="0" presId="urn:microsoft.com/office/officeart/2005/8/layout/process1"/>
    <dgm:cxn modelId="{86826372-898D-49B8-9DAB-E7EDA58DD880}" type="presOf" srcId="{4A0E9893-CE10-4143-ADDC-80A83D0C4970}" destId="{9FAC9F0A-865B-436B-8E89-24F534D03E85}" srcOrd="0" destOrd="0" presId="urn:microsoft.com/office/officeart/2005/8/layout/process1"/>
    <dgm:cxn modelId="{21ED4C7B-9107-4DAF-A48C-14A40043A494}" type="presOf" srcId="{A7F38E1F-1F22-4DFB-90E7-CE15A02559CD}" destId="{C00A4DE9-2AAC-447C-BA5B-F399B42AE56A}" srcOrd="0" destOrd="0" presId="urn:microsoft.com/office/officeart/2005/8/layout/process1"/>
    <dgm:cxn modelId="{1D7C346E-8DEA-4613-84C6-B00FE31A9159}" type="presOf" srcId="{D0789D7B-25C2-4202-9265-29737F696F3C}" destId="{8A1B1805-0C48-4034-A5CB-F88FF890B741}" srcOrd="0" destOrd="0" presId="urn:microsoft.com/office/officeart/2005/8/layout/process1"/>
    <dgm:cxn modelId="{E10C1B92-FCE1-4D14-B9BC-226982064C98}" type="presOf" srcId="{57AA9769-7AD2-49DC-B2DC-288BF686EFF3}" destId="{42C1C4B6-9282-4685-8700-2C43989E3043}" srcOrd="0" destOrd="0" presId="urn:microsoft.com/office/officeart/2005/8/layout/process1"/>
    <dgm:cxn modelId="{A3256BE7-7B3A-4918-8F54-C066EA1BA64A}" srcId="{2FC56ADC-8121-44EC-8C84-3AB9824B01A8}" destId="{4A0E9893-CE10-4143-ADDC-80A83D0C4970}" srcOrd="2" destOrd="0" parTransId="{7B6A4BAB-8DE0-4264-A6DD-60137C694E23}" sibTransId="{D0789D7B-25C2-4202-9265-29737F696F3C}"/>
    <dgm:cxn modelId="{E854B96B-04D0-43E6-AA68-AA904462D75F}" type="presOf" srcId="{A3A4AA07-21B7-4184-AB17-45E2325E5BA4}" destId="{B30A7612-3E6B-4719-AEA6-A66DD04A3376}" srcOrd="0" destOrd="0" presId="urn:microsoft.com/office/officeart/2005/8/layout/process1"/>
    <dgm:cxn modelId="{BF08C368-2278-4F1D-8391-3B3E9B1DF2CC}" type="presOf" srcId="{879EBD3D-67D4-4494-BA0F-C639C582448D}" destId="{8DB929BC-01C7-4246-B2DA-5A7740F2AB1E}" srcOrd="0" destOrd="0" presId="urn:microsoft.com/office/officeart/2005/8/layout/process1"/>
    <dgm:cxn modelId="{C385772C-4C39-4E45-BCCB-1CD2A39B342E}" srcId="{2FC56ADC-8121-44EC-8C84-3AB9824B01A8}" destId="{38A924A0-46E0-43D2-9526-0A205A360CB4}" srcOrd="1" destOrd="0" parTransId="{1FD5394D-337E-4A46-AF23-BBC48F061717}" sibTransId="{879EBD3D-67D4-4494-BA0F-C639C582448D}"/>
    <dgm:cxn modelId="{D9D5667C-A11A-42A2-B5A8-47C0AD0CE831}" type="presOf" srcId="{A3A4AA07-21B7-4184-AB17-45E2325E5BA4}" destId="{41A6FE89-B16A-489C-8484-18E4EB34DB47}" srcOrd="1" destOrd="0" presId="urn:microsoft.com/office/officeart/2005/8/layout/process1"/>
    <dgm:cxn modelId="{7D6346FD-7627-4C0F-BF06-44503CD98576}" srcId="{2FC56ADC-8121-44EC-8C84-3AB9824B01A8}" destId="{A7F38E1F-1F22-4DFB-90E7-CE15A02559CD}" srcOrd="3" destOrd="0" parTransId="{869B8845-09EF-413C-B976-75E462AE8152}" sibTransId="{D81C5885-C2B1-4C26-8DAA-F1150F43C1B6}"/>
    <dgm:cxn modelId="{F9B8A6CD-778A-4A83-ACDB-98DCED884098}" srcId="{2FC56ADC-8121-44EC-8C84-3AB9824B01A8}" destId="{57AA9769-7AD2-49DC-B2DC-288BF686EFF3}" srcOrd="0" destOrd="0" parTransId="{298A62AD-F0D6-4E59-B50C-26CCBB5F3F89}" sibTransId="{A3A4AA07-21B7-4184-AB17-45E2325E5BA4}"/>
    <dgm:cxn modelId="{0625FCE2-7683-4AEB-B4CF-A4AF340EBF05}" type="presOf" srcId="{2FC56ADC-8121-44EC-8C84-3AB9824B01A8}" destId="{080FE79A-65AC-4B23-BE70-81E4C8167072}" srcOrd="0" destOrd="0" presId="urn:microsoft.com/office/officeart/2005/8/layout/process1"/>
    <dgm:cxn modelId="{C808C139-8DA0-4BAA-B227-A4D95985407B}" type="presOf" srcId="{38A924A0-46E0-43D2-9526-0A205A360CB4}" destId="{39011F69-009E-468E-B30E-12CF9BCBEBFC}" srcOrd="0" destOrd="0" presId="urn:microsoft.com/office/officeart/2005/8/layout/process1"/>
    <dgm:cxn modelId="{433D205F-A873-41EC-892A-60B018BEE4D5}" type="presOf" srcId="{879EBD3D-67D4-4494-BA0F-C639C582448D}" destId="{ABDED1F2-81FE-4A1C-ACE5-6821107849AB}" srcOrd="1" destOrd="0" presId="urn:microsoft.com/office/officeart/2005/8/layout/process1"/>
    <dgm:cxn modelId="{1C37DAD1-500D-47E7-873C-C9B0C0097D52}" type="presParOf" srcId="{080FE79A-65AC-4B23-BE70-81E4C8167072}" destId="{42C1C4B6-9282-4685-8700-2C43989E3043}" srcOrd="0" destOrd="0" presId="urn:microsoft.com/office/officeart/2005/8/layout/process1"/>
    <dgm:cxn modelId="{C8F45C19-C3D1-40D7-8E18-7B858EC77D25}" type="presParOf" srcId="{080FE79A-65AC-4B23-BE70-81E4C8167072}" destId="{B30A7612-3E6B-4719-AEA6-A66DD04A3376}" srcOrd="1" destOrd="0" presId="urn:microsoft.com/office/officeart/2005/8/layout/process1"/>
    <dgm:cxn modelId="{2D849F41-52E4-4EF4-B820-2178264D4521}" type="presParOf" srcId="{B30A7612-3E6B-4719-AEA6-A66DD04A3376}" destId="{41A6FE89-B16A-489C-8484-18E4EB34DB47}" srcOrd="0" destOrd="0" presId="urn:microsoft.com/office/officeart/2005/8/layout/process1"/>
    <dgm:cxn modelId="{156BFEB7-D091-4C66-BA98-01F922C072BD}" type="presParOf" srcId="{080FE79A-65AC-4B23-BE70-81E4C8167072}" destId="{39011F69-009E-468E-B30E-12CF9BCBEBFC}" srcOrd="2" destOrd="0" presId="urn:microsoft.com/office/officeart/2005/8/layout/process1"/>
    <dgm:cxn modelId="{DBC63E6D-6509-42B0-8DFB-4F38B59B9EDA}" type="presParOf" srcId="{080FE79A-65AC-4B23-BE70-81E4C8167072}" destId="{8DB929BC-01C7-4246-B2DA-5A7740F2AB1E}" srcOrd="3" destOrd="0" presId="urn:microsoft.com/office/officeart/2005/8/layout/process1"/>
    <dgm:cxn modelId="{F827CB5D-2A60-4599-B8E6-64C90E97CA0A}" type="presParOf" srcId="{8DB929BC-01C7-4246-B2DA-5A7740F2AB1E}" destId="{ABDED1F2-81FE-4A1C-ACE5-6821107849AB}" srcOrd="0" destOrd="0" presId="urn:microsoft.com/office/officeart/2005/8/layout/process1"/>
    <dgm:cxn modelId="{3693658D-F25E-444D-BE9F-05506D277EA5}" type="presParOf" srcId="{080FE79A-65AC-4B23-BE70-81E4C8167072}" destId="{9FAC9F0A-865B-436B-8E89-24F534D03E85}" srcOrd="4" destOrd="0" presId="urn:microsoft.com/office/officeart/2005/8/layout/process1"/>
    <dgm:cxn modelId="{5CA07E3C-0EFA-46FE-B034-36776065073D}" type="presParOf" srcId="{080FE79A-65AC-4B23-BE70-81E4C8167072}" destId="{8A1B1805-0C48-4034-A5CB-F88FF890B741}" srcOrd="5" destOrd="0" presId="urn:microsoft.com/office/officeart/2005/8/layout/process1"/>
    <dgm:cxn modelId="{4700C7A1-6396-4E93-B4BC-BE6EA2F85A9E}" type="presParOf" srcId="{8A1B1805-0C48-4034-A5CB-F88FF890B741}" destId="{06B024CF-F9C3-4A6A-97FF-581CD8344114}" srcOrd="0" destOrd="0" presId="urn:microsoft.com/office/officeart/2005/8/layout/process1"/>
    <dgm:cxn modelId="{12887EA2-3795-495F-B4A6-B169B0B83034}" type="presParOf" srcId="{080FE79A-65AC-4B23-BE70-81E4C8167072}" destId="{C00A4DE9-2AAC-447C-BA5B-F399B42AE56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C56ADC-8121-44EC-8C84-3AB9824B01A8}" type="doc">
      <dgm:prSet loTypeId="urn:microsoft.com/office/officeart/2005/8/layout/process1" loCatId="process" qsTypeId="urn:microsoft.com/office/officeart/2005/8/quickstyle/3d7" qsCatId="3D" csTypeId="urn:microsoft.com/office/officeart/2005/8/colors/colorful5" csCatId="colorful" phldr="1"/>
      <dgm:spPr/>
    </dgm:pt>
    <dgm:pt modelId="{57AA9769-7AD2-49DC-B2DC-288BF686EFF3}">
      <dgm:prSet phldrT="[文本]"/>
      <dgm:spPr/>
      <dgm:t>
        <a:bodyPr/>
        <a:lstStyle/>
        <a:p>
          <a:r>
            <a:rPr lang="zh-CN" altLang="en-US" dirty="0" smtClean="0"/>
            <a:t>理解学生情况</a:t>
          </a:r>
          <a:endParaRPr lang="zh-CN" altLang="en-US" dirty="0"/>
        </a:p>
      </dgm:t>
    </dgm:pt>
    <dgm:pt modelId="{298A62AD-F0D6-4E59-B50C-26CCBB5F3F89}" type="par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A3A4AA07-21B7-4184-AB17-45E2325E5BA4}" type="sibTrans" cxnId="{F9B8A6CD-778A-4A83-ACDB-98DCED884098}">
      <dgm:prSet/>
      <dgm:spPr/>
      <dgm:t>
        <a:bodyPr/>
        <a:lstStyle/>
        <a:p>
          <a:endParaRPr lang="zh-CN" altLang="en-US"/>
        </a:p>
      </dgm:t>
    </dgm:pt>
    <dgm:pt modelId="{38A924A0-46E0-43D2-9526-0A205A360CB4}">
      <dgm:prSet phldrT="[文本]"/>
      <dgm:spPr/>
      <dgm:t>
        <a:bodyPr/>
        <a:lstStyle/>
        <a:p>
          <a:r>
            <a:rPr lang="zh-CN" altLang="en-US" dirty="0" smtClean="0"/>
            <a:t>理解数学本质</a:t>
          </a:r>
          <a:endParaRPr lang="zh-CN" altLang="en-US" dirty="0"/>
        </a:p>
      </dgm:t>
    </dgm:pt>
    <dgm:pt modelId="{1FD5394D-337E-4A46-AF23-BBC48F061717}" type="par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879EBD3D-67D4-4494-BA0F-C639C582448D}" type="sibTrans" cxnId="{C385772C-4C39-4E45-BCCB-1CD2A39B342E}">
      <dgm:prSet/>
      <dgm:spPr/>
      <dgm:t>
        <a:bodyPr/>
        <a:lstStyle/>
        <a:p>
          <a:endParaRPr lang="zh-CN" altLang="en-US"/>
        </a:p>
      </dgm:t>
    </dgm:pt>
    <dgm:pt modelId="{4A0E9893-CE10-4143-ADDC-80A83D0C4970}">
      <dgm:prSet phldrT="[文本]"/>
      <dgm:spPr/>
      <dgm:t>
        <a:bodyPr/>
        <a:lstStyle/>
        <a:p>
          <a:r>
            <a:rPr lang="zh-CN" altLang="en-US" dirty="0" smtClean="0"/>
            <a:t>设计教学活动</a:t>
          </a:r>
          <a:endParaRPr lang="zh-CN" altLang="en-US" dirty="0"/>
        </a:p>
      </dgm:t>
    </dgm:pt>
    <dgm:pt modelId="{7B6A4BAB-8DE0-4264-A6DD-60137C694E23}" type="par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D0789D7B-25C2-4202-9265-29737F696F3C}" type="sibTrans" cxnId="{A3256BE7-7B3A-4918-8F54-C066EA1BA64A}">
      <dgm:prSet/>
      <dgm:spPr/>
      <dgm:t>
        <a:bodyPr/>
        <a:lstStyle/>
        <a:p>
          <a:endParaRPr lang="zh-CN" altLang="en-US"/>
        </a:p>
      </dgm:t>
    </dgm:pt>
    <dgm:pt modelId="{A7F38E1F-1F22-4DFB-90E7-CE15A02559CD}">
      <dgm:prSet phldrT="[文本]"/>
      <dgm:spPr/>
      <dgm:t>
        <a:bodyPr/>
        <a:lstStyle/>
        <a:p>
          <a:r>
            <a:rPr lang="zh-CN" altLang="en-US" dirty="0" smtClean="0"/>
            <a:t>课堂教学实践</a:t>
          </a:r>
          <a:endParaRPr lang="zh-CN" altLang="en-US" dirty="0"/>
        </a:p>
      </dgm:t>
    </dgm:pt>
    <dgm:pt modelId="{869B8845-09EF-413C-B976-75E462AE8152}" type="par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D81C5885-C2B1-4C26-8DAA-F1150F43C1B6}" type="sibTrans" cxnId="{7D6346FD-7627-4C0F-BF06-44503CD98576}">
      <dgm:prSet/>
      <dgm:spPr/>
      <dgm:t>
        <a:bodyPr/>
        <a:lstStyle/>
        <a:p>
          <a:endParaRPr lang="zh-CN" altLang="en-US"/>
        </a:p>
      </dgm:t>
    </dgm:pt>
    <dgm:pt modelId="{AB6BB23B-430B-4BBA-9203-B8713FD0D97A}">
      <dgm:prSet phldrT="[文本]"/>
      <dgm:spPr/>
      <dgm:t>
        <a:bodyPr/>
        <a:lstStyle/>
        <a:p>
          <a:r>
            <a:rPr lang="zh-CN" altLang="en-US" dirty="0" smtClean="0"/>
            <a:t>教学评价改进</a:t>
          </a:r>
          <a:endParaRPr lang="zh-CN" altLang="en-US" dirty="0"/>
        </a:p>
      </dgm:t>
    </dgm:pt>
    <dgm:pt modelId="{7F030E55-534E-4021-8DDE-6E0C7BC9909C}" type="parTrans" cxnId="{5BA84246-1789-4096-A3B6-A8712506623F}">
      <dgm:prSet/>
      <dgm:spPr/>
      <dgm:t>
        <a:bodyPr/>
        <a:lstStyle/>
        <a:p>
          <a:endParaRPr lang="zh-CN" altLang="en-US"/>
        </a:p>
      </dgm:t>
    </dgm:pt>
    <dgm:pt modelId="{5F91F7F5-9A6A-4806-821C-7F57E6D718F0}" type="sibTrans" cxnId="{5BA84246-1789-4096-A3B6-A8712506623F}">
      <dgm:prSet/>
      <dgm:spPr/>
      <dgm:t>
        <a:bodyPr/>
        <a:lstStyle/>
        <a:p>
          <a:endParaRPr lang="zh-CN" altLang="en-US"/>
        </a:p>
      </dgm:t>
    </dgm:pt>
    <dgm:pt modelId="{080FE79A-65AC-4B23-BE70-81E4C8167072}" type="pres">
      <dgm:prSet presAssocID="{2FC56ADC-8121-44EC-8C84-3AB9824B01A8}" presName="Name0" presStyleCnt="0">
        <dgm:presLayoutVars>
          <dgm:dir/>
          <dgm:resizeHandles val="exact"/>
        </dgm:presLayoutVars>
      </dgm:prSet>
      <dgm:spPr/>
    </dgm:pt>
    <dgm:pt modelId="{42C1C4B6-9282-4685-8700-2C43989E3043}" type="pres">
      <dgm:prSet presAssocID="{57AA9769-7AD2-49DC-B2DC-288BF686EFF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0A7612-3E6B-4719-AEA6-A66DD04A3376}" type="pres">
      <dgm:prSet presAssocID="{A3A4AA07-21B7-4184-AB17-45E2325E5BA4}" presName="sibTrans" presStyleLbl="sibTrans2D1" presStyleIdx="0" presStyleCnt="4"/>
      <dgm:spPr/>
      <dgm:t>
        <a:bodyPr/>
        <a:lstStyle/>
        <a:p>
          <a:endParaRPr lang="zh-CN" altLang="en-US"/>
        </a:p>
      </dgm:t>
    </dgm:pt>
    <dgm:pt modelId="{41A6FE89-B16A-489C-8484-18E4EB34DB47}" type="pres">
      <dgm:prSet presAssocID="{A3A4AA07-21B7-4184-AB17-45E2325E5BA4}" presName="connectorText" presStyleLbl="sibTrans2D1" presStyleIdx="0" presStyleCnt="4"/>
      <dgm:spPr/>
      <dgm:t>
        <a:bodyPr/>
        <a:lstStyle/>
        <a:p>
          <a:endParaRPr lang="zh-CN" altLang="en-US"/>
        </a:p>
      </dgm:t>
    </dgm:pt>
    <dgm:pt modelId="{39011F69-009E-468E-B30E-12CF9BCBEBFC}" type="pres">
      <dgm:prSet presAssocID="{38A924A0-46E0-43D2-9526-0A205A360C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B929BC-01C7-4246-B2DA-5A7740F2AB1E}" type="pres">
      <dgm:prSet presAssocID="{879EBD3D-67D4-4494-BA0F-C639C582448D}" presName="sibTrans" presStyleLbl="sibTrans2D1" presStyleIdx="1" presStyleCnt="4"/>
      <dgm:spPr/>
      <dgm:t>
        <a:bodyPr/>
        <a:lstStyle/>
        <a:p>
          <a:endParaRPr lang="zh-CN" altLang="en-US"/>
        </a:p>
      </dgm:t>
    </dgm:pt>
    <dgm:pt modelId="{ABDED1F2-81FE-4A1C-ACE5-6821107849AB}" type="pres">
      <dgm:prSet presAssocID="{879EBD3D-67D4-4494-BA0F-C639C582448D}" presName="connectorText" presStyleLbl="sibTrans2D1" presStyleIdx="1" presStyleCnt="4"/>
      <dgm:spPr/>
      <dgm:t>
        <a:bodyPr/>
        <a:lstStyle/>
        <a:p>
          <a:endParaRPr lang="zh-CN" altLang="en-US"/>
        </a:p>
      </dgm:t>
    </dgm:pt>
    <dgm:pt modelId="{9FAC9F0A-865B-436B-8E89-24F534D03E85}" type="pres">
      <dgm:prSet presAssocID="{4A0E9893-CE10-4143-ADDC-80A83D0C497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1B1805-0C48-4034-A5CB-F88FF890B741}" type="pres">
      <dgm:prSet presAssocID="{D0789D7B-25C2-4202-9265-29737F696F3C}" presName="sibTrans" presStyleLbl="sibTrans2D1" presStyleIdx="2" presStyleCnt="4"/>
      <dgm:spPr/>
      <dgm:t>
        <a:bodyPr/>
        <a:lstStyle/>
        <a:p>
          <a:endParaRPr lang="zh-CN" altLang="en-US"/>
        </a:p>
      </dgm:t>
    </dgm:pt>
    <dgm:pt modelId="{06B024CF-F9C3-4A6A-97FF-581CD8344114}" type="pres">
      <dgm:prSet presAssocID="{D0789D7B-25C2-4202-9265-29737F696F3C}" presName="connectorText" presStyleLbl="sibTrans2D1" presStyleIdx="2" presStyleCnt="4"/>
      <dgm:spPr/>
      <dgm:t>
        <a:bodyPr/>
        <a:lstStyle/>
        <a:p>
          <a:endParaRPr lang="zh-CN" altLang="en-US"/>
        </a:p>
      </dgm:t>
    </dgm:pt>
    <dgm:pt modelId="{C00A4DE9-2AAC-447C-BA5B-F399B42AE56A}" type="pres">
      <dgm:prSet presAssocID="{A7F38E1F-1F22-4DFB-90E7-CE15A02559C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7A007C-4921-421D-865C-7F161EEE1C64}" type="pres">
      <dgm:prSet presAssocID="{D81C5885-C2B1-4C26-8DAA-F1150F43C1B6}" presName="sibTrans" presStyleLbl="sibTrans2D1" presStyleIdx="3" presStyleCnt="4"/>
      <dgm:spPr/>
      <dgm:t>
        <a:bodyPr/>
        <a:lstStyle/>
        <a:p>
          <a:endParaRPr lang="zh-CN" altLang="en-US"/>
        </a:p>
      </dgm:t>
    </dgm:pt>
    <dgm:pt modelId="{C3FC36DF-0637-4F29-BF4C-0443F89DE30B}" type="pres">
      <dgm:prSet presAssocID="{D81C5885-C2B1-4C26-8DAA-F1150F43C1B6}" presName="connectorText" presStyleLbl="sibTrans2D1" presStyleIdx="3" presStyleCnt="4"/>
      <dgm:spPr/>
      <dgm:t>
        <a:bodyPr/>
        <a:lstStyle/>
        <a:p>
          <a:endParaRPr lang="zh-CN" altLang="en-US"/>
        </a:p>
      </dgm:t>
    </dgm:pt>
    <dgm:pt modelId="{4C730780-A972-4C19-B022-1FCDB05C91BB}" type="pres">
      <dgm:prSet presAssocID="{AB6BB23B-430B-4BBA-9203-B8713FD0D97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ED8382F-AD6C-45AD-B538-2A4386A96404}" type="presOf" srcId="{A7F38E1F-1F22-4DFB-90E7-CE15A02559CD}" destId="{C00A4DE9-2AAC-447C-BA5B-F399B42AE56A}" srcOrd="0" destOrd="0" presId="urn:microsoft.com/office/officeart/2005/8/layout/process1"/>
    <dgm:cxn modelId="{3FF36E3B-3E57-475E-A4FB-DEB7B41F1E02}" type="presOf" srcId="{D81C5885-C2B1-4C26-8DAA-F1150F43C1B6}" destId="{FA7A007C-4921-421D-865C-7F161EEE1C64}" srcOrd="0" destOrd="0" presId="urn:microsoft.com/office/officeart/2005/8/layout/process1"/>
    <dgm:cxn modelId="{5BA84246-1789-4096-A3B6-A8712506623F}" srcId="{2FC56ADC-8121-44EC-8C84-3AB9824B01A8}" destId="{AB6BB23B-430B-4BBA-9203-B8713FD0D97A}" srcOrd="4" destOrd="0" parTransId="{7F030E55-534E-4021-8DDE-6E0C7BC9909C}" sibTransId="{5F91F7F5-9A6A-4806-821C-7F57E6D718F0}"/>
    <dgm:cxn modelId="{EF66CBCB-8DCA-487F-90A6-DF3AD885CF62}" type="presOf" srcId="{38A924A0-46E0-43D2-9526-0A205A360CB4}" destId="{39011F69-009E-468E-B30E-12CF9BCBEBFC}" srcOrd="0" destOrd="0" presId="urn:microsoft.com/office/officeart/2005/8/layout/process1"/>
    <dgm:cxn modelId="{F591B902-B69D-4B7B-9E96-98F6B2EF5193}" type="presOf" srcId="{A3A4AA07-21B7-4184-AB17-45E2325E5BA4}" destId="{41A6FE89-B16A-489C-8484-18E4EB34DB47}" srcOrd="1" destOrd="0" presId="urn:microsoft.com/office/officeart/2005/8/layout/process1"/>
    <dgm:cxn modelId="{4F807D80-56E4-4196-9E23-060D0DF5E2C7}" type="presOf" srcId="{57AA9769-7AD2-49DC-B2DC-288BF686EFF3}" destId="{42C1C4B6-9282-4685-8700-2C43989E3043}" srcOrd="0" destOrd="0" presId="urn:microsoft.com/office/officeart/2005/8/layout/process1"/>
    <dgm:cxn modelId="{AA3C678B-1E4A-48EC-98D6-B66DABC7BF4D}" type="presOf" srcId="{AB6BB23B-430B-4BBA-9203-B8713FD0D97A}" destId="{4C730780-A972-4C19-B022-1FCDB05C91BB}" srcOrd="0" destOrd="0" presId="urn:microsoft.com/office/officeart/2005/8/layout/process1"/>
    <dgm:cxn modelId="{0AE4850F-8335-4B90-B810-5C4493247404}" type="presOf" srcId="{2FC56ADC-8121-44EC-8C84-3AB9824B01A8}" destId="{080FE79A-65AC-4B23-BE70-81E4C8167072}" srcOrd="0" destOrd="0" presId="urn:microsoft.com/office/officeart/2005/8/layout/process1"/>
    <dgm:cxn modelId="{A3256BE7-7B3A-4918-8F54-C066EA1BA64A}" srcId="{2FC56ADC-8121-44EC-8C84-3AB9824B01A8}" destId="{4A0E9893-CE10-4143-ADDC-80A83D0C4970}" srcOrd="2" destOrd="0" parTransId="{7B6A4BAB-8DE0-4264-A6DD-60137C694E23}" sibTransId="{D0789D7B-25C2-4202-9265-29737F696F3C}"/>
    <dgm:cxn modelId="{6502F5C3-6B40-4196-BEDA-E3EACC70320B}" type="presOf" srcId="{879EBD3D-67D4-4494-BA0F-C639C582448D}" destId="{8DB929BC-01C7-4246-B2DA-5A7740F2AB1E}" srcOrd="0" destOrd="0" presId="urn:microsoft.com/office/officeart/2005/8/layout/process1"/>
    <dgm:cxn modelId="{C385772C-4C39-4E45-BCCB-1CD2A39B342E}" srcId="{2FC56ADC-8121-44EC-8C84-3AB9824B01A8}" destId="{38A924A0-46E0-43D2-9526-0A205A360CB4}" srcOrd="1" destOrd="0" parTransId="{1FD5394D-337E-4A46-AF23-BBC48F061717}" sibTransId="{879EBD3D-67D4-4494-BA0F-C639C582448D}"/>
    <dgm:cxn modelId="{436979A8-6650-4AE4-AB16-7ED8AE8D5D82}" type="presOf" srcId="{A3A4AA07-21B7-4184-AB17-45E2325E5BA4}" destId="{B30A7612-3E6B-4719-AEA6-A66DD04A3376}" srcOrd="0" destOrd="0" presId="urn:microsoft.com/office/officeart/2005/8/layout/process1"/>
    <dgm:cxn modelId="{7D6346FD-7627-4C0F-BF06-44503CD98576}" srcId="{2FC56ADC-8121-44EC-8C84-3AB9824B01A8}" destId="{A7F38E1F-1F22-4DFB-90E7-CE15A02559CD}" srcOrd="3" destOrd="0" parTransId="{869B8845-09EF-413C-B976-75E462AE8152}" sibTransId="{D81C5885-C2B1-4C26-8DAA-F1150F43C1B6}"/>
    <dgm:cxn modelId="{771BD78B-335F-4F41-9B7E-31BEB45B0660}" type="presOf" srcId="{D81C5885-C2B1-4C26-8DAA-F1150F43C1B6}" destId="{C3FC36DF-0637-4F29-BF4C-0443F89DE30B}" srcOrd="1" destOrd="0" presId="urn:microsoft.com/office/officeart/2005/8/layout/process1"/>
    <dgm:cxn modelId="{E66657AF-C5C1-4E03-84B7-A94AC1999339}" type="presOf" srcId="{879EBD3D-67D4-4494-BA0F-C639C582448D}" destId="{ABDED1F2-81FE-4A1C-ACE5-6821107849AB}" srcOrd="1" destOrd="0" presId="urn:microsoft.com/office/officeart/2005/8/layout/process1"/>
    <dgm:cxn modelId="{DCAF6606-0D4F-4CCB-BF0A-545FA711FF41}" type="presOf" srcId="{D0789D7B-25C2-4202-9265-29737F696F3C}" destId="{06B024CF-F9C3-4A6A-97FF-581CD8344114}" srcOrd="1" destOrd="0" presId="urn:microsoft.com/office/officeart/2005/8/layout/process1"/>
    <dgm:cxn modelId="{FD771F34-9B69-4B03-B216-17D0F368595F}" type="presOf" srcId="{4A0E9893-CE10-4143-ADDC-80A83D0C4970}" destId="{9FAC9F0A-865B-436B-8E89-24F534D03E85}" srcOrd="0" destOrd="0" presId="urn:microsoft.com/office/officeart/2005/8/layout/process1"/>
    <dgm:cxn modelId="{F9B8A6CD-778A-4A83-ACDB-98DCED884098}" srcId="{2FC56ADC-8121-44EC-8C84-3AB9824B01A8}" destId="{57AA9769-7AD2-49DC-B2DC-288BF686EFF3}" srcOrd="0" destOrd="0" parTransId="{298A62AD-F0D6-4E59-B50C-26CCBB5F3F89}" sibTransId="{A3A4AA07-21B7-4184-AB17-45E2325E5BA4}"/>
    <dgm:cxn modelId="{F3AA36F8-F345-4AAA-9C16-2D9D940E2FD9}" type="presOf" srcId="{D0789D7B-25C2-4202-9265-29737F696F3C}" destId="{8A1B1805-0C48-4034-A5CB-F88FF890B741}" srcOrd="0" destOrd="0" presId="urn:microsoft.com/office/officeart/2005/8/layout/process1"/>
    <dgm:cxn modelId="{8C6DCFF3-3CF6-47D9-AFCF-B04DDAA5756C}" type="presParOf" srcId="{080FE79A-65AC-4B23-BE70-81E4C8167072}" destId="{42C1C4B6-9282-4685-8700-2C43989E3043}" srcOrd="0" destOrd="0" presId="urn:microsoft.com/office/officeart/2005/8/layout/process1"/>
    <dgm:cxn modelId="{4F0460FD-19DA-40DE-A45E-A5B2E2CDA05B}" type="presParOf" srcId="{080FE79A-65AC-4B23-BE70-81E4C8167072}" destId="{B30A7612-3E6B-4719-AEA6-A66DD04A3376}" srcOrd="1" destOrd="0" presId="urn:microsoft.com/office/officeart/2005/8/layout/process1"/>
    <dgm:cxn modelId="{6E2F500C-248E-4E01-BE10-437B283DC6F8}" type="presParOf" srcId="{B30A7612-3E6B-4719-AEA6-A66DD04A3376}" destId="{41A6FE89-B16A-489C-8484-18E4EB34DB47}" srcOrd="0" destOrd="0" presId="urn:microsoft.com/office/officeart/2005/8/layout/process1"/>
    <dgm:cxn modelId="{E2D4D720-3761-4086-8AF9-BA83236AB135}" type="presParOf" srcId="{080FE79A-65AC-4B23-BE70-81E4C8167072}" destId="{39011F69-009E-468E-B30E-12CF9BCBEBFC}" srcOrd="2" destOrd="0" presId="urn:microsoft.com/office/officeart/2005/8/layout/process1"/>
    <dgm:cxn modelId="{86B83788-FBA2-4321-92AF-FA4A534DDCB2}" type="presParOf" srcId="{080FE79A-65AC-4B23-BE70-81E4C8167072}" destId="{8DB929BC-01C7-4246-B2DA-5A7740F2AB1E}" srcOrd="3" destOrd="0" presId="urn:microsoft.com/office/officeart/2005/8/layout/process1"/>
    <dgm:cxn modelId="{3F1C66D2-C3C8-4C59-9295-D530B1986430}" type="presParOf" srcId="{8DB929BC-01C7-4246-B2DA-5A7740F2AB1E}" destId="{ABDED1F2-81FE-4A1C-ACE5-6821107849AB}" srcOrd="0" destOrd="0" presId="urn:microsoft.com/office/officeart/2005/8/layout/process1"/>
    <dgm:cxn modelId="{F1C41EC5-C064-45A7-B1E8-54F55D1B1248}" type="presParOf" srcId="{080FE79A-65AC-4B23-BE70-81E4C8167072}" destId="{9FAC9F0A-865B-436B-8E89-24F534D03E85}" srcOrd="4" destOrd="0" presId="urn:microsoft.com/office/officeart/2005/8/layout/process1"/>
    <dgm:cxn modelId="{06CA10C9-8931-4576-BF42-4C29DB16AAE1}" type="presParOf" srcId="{080FE79A-65AC-4B23-BE70-81E4C8167072}" destId="{8A1B1805-0C48-4034-A5CB-F88FF890B741}" srcOrd="5" destOrd="0" presId="urn:microsoft.com/office/officeart/2005/8/layout/process1"/>
    <dgm:cxn modelId="{BA6E3E26-DA65-4AC0-92DF-460B5DD9DE3C}" type="presParOf" srcId="{8A1B1805-0C48-4034-A5CB-F88FF890B741}" destId="{06B024CF-F9C3-4A6A-97FF-581CD8344114}" srcOrd="0" destOrd="0" presId="urn:microsoft.com/office/officeart/2005/8/layout/process1"/>
    <dgm:cxn modelId="{38744EC9-9DED-46EF-A214-9175AE608B63}" type="presParOf" srcId="{080FE79A-65AC-4B23-BE70-81E4C8167072}" destId="{C00A4DE9-2AAC-447C-BA5B-F399B42AE56A}" srcOrd="6" destOrd="0" presId="urn:microsoft.com/office/officeart/2005/8/layout/process1"/>
    <dgm:cxn modelId="{07D3E398-BAA2-4F19-AAD7-9D0BB468BD34}" type="presParOf" srcId="{080FE79A-65AC-4B23-BE70-81E4C8167072}" destId="{FA7A007C-4921-421D-865C-7F161EEE1C64}" srcOrd="7" destOrd="0" presId="urn:microsoft.com/office/officeart/2005/8/layout/process1"/>
    <dgm:cxn modelId="{2EE848AE-5C72-4547-BF24-9FC66318E951}" type="presParOf" srcId="{FA7A007C-4921-421D-865C-7F161EEE1C64}" destId="{C3FC36DF-0637-4F29-BF4C-0443F89DE30B}" srcOrd="0" destOrd="0" presId="urn:microsoft.com/office/officeart/2005/8/layout/process1"/>
    <dgm:cxn modelId="{EACCD28D-A5F6-4A1B-A881-6BD08AE33679}" type="presParOf" srcId="{080FE79A-65AC-4B23-BE70-81E4C8167072}" destId="{4C730780-A972-4C19-B022-1FCDB05C91BB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17F03-18F7-4099-8D4E-FC7F360BB90D}">
      <dsp:nvSpPr>
        <dsp:cNvPr id="0" name=""/>
        <dsp:cNvSpPr/>
      </dsp:nvSpPr>
      <dsp:spPr>
        <a:xfrm>
          <a:off x="3309409" y="1273876"/>
          <a:ext cx="2879996" cy="21599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 smtClean="0"/>
            <a:t>教学活动的设计与实施</a:t>
          </a:r>
          <a:endParaRPr lang="zh-CN" altLang="en-US" sz="3200" b="1" kern="1200" dirty="0"/>
        </a:p>
      </dsp:txBody>
      <dsp:txXfrm>
        <a:off x="3731175" y="1590200"/>
        <a:ext cx="2036464" cy="1527349"/>
      </dsp:txXfrm>
    </dsp:sp>
    <dsp:sp modelId="{896035A6-A0E1-4F8D-8661-94FB93A59899}">
      <dsp:nvSpPr>
        <dsp:cNvPr id="0" name=""/>
        <dsp:cNvSpPr/>
      </dsp:nvSpPr>
      <dsp:spPr>
        <a:xfrm rot="11742056">
          <a:off x="2500369" y="1593142"/>
          <a:ext cx="652188" cy="440366"/>
        </a:xfrm>
        <a:prstGeom prst="lef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 rot="10800000">
        <a:off x="2630014" y="1699091"/>
        <a:ext cx="520078" cy="264220"/>
      </dsp:txXfrm>
    </dsp:sp>
    <dsp:sp modelId="{3C9DAC47-54E0-474A-B1AF-74A046B7614C}">
      <dsp:nvSpPr>
        <dsp:cNvPr id="0" name=""/>
        <dsp:cNvSpPr/>
      </dsp:nvSpPr>
      <dsp:spPr>
        <a:xfrm>
          <a:off x="449962" y="498275"/>
          <a:ext cx="1799997" cy="17999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FFFF00"/>
              </a:solidFill>
            </a:rPr>
            <a:t>把握数学本质</a:t>
          </a:r>
          <a:endParaRPr lang="zh-CN" altLang="en-US" sz="2800" b="1" kern="1200" dirty="0">
            <a:solidFill>
              <a:srgbClr val="FFFF00"/>
            </a:solidFill>
          </a:endParaRPr>
        </a:p>
      </dsp:txBody>
      <dsp:txXfrm>
        <a:off x="713565" y="761878"/>
        <a:ext cx="1272791" cy="1272791"/>
      </dsp:txXfrm>
    </dsp:sp>
    <dsp:sp modelId="{5FD76DBF-1164-459F-B530-D1C62D80D73E}">
      <dsp:nvSpPr>
        <dsp:cNvPr id="0" name=""/>
        <dsp:cNvSpPr/>
      </dsp:nvSpPr>
      <dsp:spPr>
        <a:xfrm rot="9304239">
          <a:off x="2623231" y="2964288"/>
          <a:ext cx="678413" cy="440366"/>
        </a:xfrm>
        <a:prstGeom prst="leftArrow">
          <a:avLst/>
        </a:prstGeom>
        <a:solidFill>
          <a:srgbClr val="00B050"/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 rot="10800000">
        <a:off x="2749187" y="3024519"/>
        <a:ext cx="546303" cy="264220"/>
      </dsp:txXfrm>
    </dsp:sp>
    <dsp:sp modelId="{CAA1BCBD-2AAB-4615-B1B0-CE559DA059FA}">
      <dsp:nvSpPr>
        <dsp:cNvPr id="0" name=""/>
        <dsp:cNvSpPr/>
      </dsp:nvSpPr>
      <dsp:spPr>
        <a:xfrm>
          <a:off x="648502" y="2941680"/>
          <a:ext cx="1799997" cy="1799997"/>
        </a:xfrm>
        <a:prstGeom prst="ellipse">
          <a:avLst/>
        </a:prstGeom>
        <a:solidFill>
          <a:srgbClr val="00B050"/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7030A0"/>
              </a:solidFill>
            </a:rPr>
            <a:t>理解学生情况</a:t>
          </a:r>
          <a:endParaRPr lang="zh-CN" altLang="en-US" sz="2800" b="1" kern="1200" dirty="0">
            <a:solidFill>
              <a:srgbClr val="7030A0"/>
            </a:solidFill>
          </a:endParaRPr>
        </a:p>
      </dsp:txBody>
      <dsp:txXfrm>
        <a:off x="912105" y="3205283"/>
        <a:ext cx="1272791" cy="1272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1C4B6-9282-4685-8700-2C43989E3043}">
      <dsp:nvSpPr>
        <dsp:cNvPr id="0" name=""/>
        <dsp:cNvSpPr/>
      </dsp:nvSpPr>
      <dsp:spPr>
        <a:xfrm>
          <a:off x="3990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问卷设计</a:t>
          </a:r>
          <a:endParaRPr lang="zh-CN" altLang="en-US" sz="2800" kern="1200" dirty="0"/>
        </a:p>
      </dsp:txBody>
      <dsp:txXfrm>
        <a:off x="34654" y="189476"/>
        <a:ext cx="1683574" cy="985613"/>
      </dsp:txXfrm>
    </dsp:sp>
    <dsp:sp modelId="{B30A7612-3E6B-4719-AEA6-A66DD04A3376}">
      <dsp:nvSpPr>
        <dsp:cNvPr id="0" name=""/>
        <dsp:cNvSpPr/>
      </dsp:nvSpPr>
      <dsp:spPr>
        <a:xfrm>
          <a:off x="1923384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1923384" y="552462"/>
        <a:ext cx="258943" cy="259641"/>
      </dsp:txXfrm>
    </dsp:sp>
    <dsp:sp modelId="{39011F69-009E-468E-B30E-12CF9BCBEBFC}">
      <dsp:nvSpPr>
        <dsp:cNvPr id="0" name=""/>
        <dsp:cNvSpPr/>
      </dsp:nvSpPr>
      <dsp:spPr>
        <a:xfrm>
          <a:off x="2446854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组织答卷</a:t>
          </a:r>
          <a:endParaRPr lang="zh-CN" altLang="en-US" sz="2800" kern="1200" dirty="0"/>
        </a:p>
      </dsp:txBody>
      <dsp:txXfrm>
        <a:off x="2477518" y="189476"/>
        <a:ext cx="1683574" cy="985613"/>
      </dsp:txXfrm>
    </dsp:sp>
    <dsp:sp modelId="{8DB929BC-01C7-4246-B2DA-5A7740F2AB1E}">
      <dsp:nvSpPr>
        <dsp:cNvPr id="0" name=""/>
        <dsp:cNvSpPr/>
      </dsp:nvSpPr>
      <dsp:spPr>
        <a:xfrm>
          <a:off x="4366248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4366248" y="552462"/>
        <a:ext cx="258943" cy="259641"/>
      </dsp:txXfrm>
    </dsp:sp>
    <dsp:sp modelId="{9FAC9F0A-865B-436B-8E89-24F534D03E85}">
      <dsp:nvSpPr>
        <dsp:cNvPr id="0" name=""/>
        <dsp:cNvSpPr/>
      </dsp:nvSpPr>
      <dsp:spPr>
        <a:xfrm>
          <a:off x="4889719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分析结果</a:t>
          </a:r>
          <a:endParaRPr lang="zh-CN" altLang="en-US" sz="2800" kern="1200" dirty="0"/>
        </a:p>
      </dsp:txBody>
      <dsp:txXfrm>
        <a:off x="4920383" y="189476"/>
        <a:ext cx="1683574" cy="985613"/>
      </dsp:txXfrm>
    </dsp:sp>
    <dsp:sp modelId="{8A1B1805-0C48-4034-A5CB-F88FF890B741}">
      <dsp:nvSpPr>
        <dsp:cNvPr id="0" name=""/>
        <dsp:cNvSpPr/>
      </dsp:nvSpPr>
      <dsp:spPr>
        <a:xfrm>
          <a:off x="6809112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6809112" y="552462"/>
        <a:ext cx="258943" cy="259641"/>
      </dsp:txXfrm>
    </dsp:sp>
    <dsp:sp modelId="{C00A4DE9-2AAC-447C-BA5B-F399B42AE56A}">
      <dsp:nvSpPr>
        <dsp:cNvPr id="0" name=""/>
        <dsp:cNvSpPr/>
      </dsp:nvSpPr>
      <dsp:spPr>
        <a:xfrm>
          <a:off x="7332583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撰写报告</a:t>
          </a:r>
          <a:endParaRPr lang="zh-CN" altLang="en-US" sz="2800" kern="1200" dirty="0"/>
        </a:p>
      </dsp:txBody>
      <dsp:txXfrm>
        <a:off x="7363247" y="189476"/>
        <a:ext cx="1683574" cy="985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1C4B6-9282-4685-8700-2C43989E3043}">
      <dsp:nvSpPr>
        <dsp:cNvPr id="0" name=""/>
        <dsp:cNvSpPr/>
      </dsp:nvSpPr>
      <dsp:spPr>
        <a:xfrm>
          <a:off x="3990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试题设计</a:t>
          </a:r>
          <a:endParaRPr lang="zh-CN" altLang="en-US" sz="2800" kern="1200" dirty="0"/>
        </a:p>
      </dsp:txBody>
      <dsp:txXfrm>
        <a:off x="34654" y="189476"/>
        <a:ext cx="1683574" cy="985613"/>
      </dsp:txXfrm>
    </dsp:sp>
    <dsp:sp modelId="{B30A7612-3E6B-4719-AEA6-A66DD04A3376}">
      <dsp:nvSpPr>
        <dsp:cNvPr id="0" name=""/>
        <dsp:cNvSpPr/>
      </dsp:nvSpPr>
      <dsp:spPr>
        <a:xfrm>
          <a:off x="1923384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1923384" y="552462"/>
        <a:ext cx="258943" cy="259641"/>
      </dsp:txXfrm>
    </dsp:sp>
    <dsp:sp modelId="{39011F69-009E-468E-B30E-12CF9BCBEBFC}">
      <dsp:nvSpPr>
        <dsp:cNvPr id="0" name=""/>
        <dsp:cNvSpPr/>
      </dsp:nvSpPr>
      <dsp:spPr>
        <a:xfrm>
          <a:off x="2446854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组织作答</a:t>
          </a:r>
          <a:endParaRPr lang="zh-CN" altLang="en-US" sz="2800" kern="1200" dirty="0"/>
        </a:p>
      </dsp:txBody>
      <dsp:txXfrm>
        <a:off x="2477518" y="189476"/>
        <a:ext cx="1683574" cy="985613"/>
      </dsp:txXfrm>
    </dsp:sp>
    <dsp:sp modelId="{8DB929BC-01C7-4246-B2DA-5A7740F2AB1E}">
      <dsp:nvSpPr>
        <dsp:cNvPr id="0" name=""/>
        <dsp:cNvSpPr/>
      </dsp:nvSpPr>
      <dsp:spPr>
        <a:xfrm>
          <a:off x="4366248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4366248" y="552462"/>
        <a:ext cx="258943" cy="259641"/>
      </dsp:txXfrm>
    </dsp:sp>
    <dsp:sp modelId="{9FAC9F0A-865B-436B-8E89-24F534D03E85}">
      <dsp:nvSpPr>
        <dsp:cNvPr id="0" name=""/>
        <dsp:cNvSpPr/>
      </dsp:nvSpPr>
      <dsp:spPr>
        <a:xfrm>
          <a:off x="4889719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分析结果</a:t>
          </a:r>
          <a:endParaRPr lang="zh-CN" altLang="en-US" sz="2800" kern="1200" dirty="0"/>
        </a:p>
      </dsp:txBody>
      <dsp:txXfrm>
        <a:off x="4920383" y="189476"/>
        <a:ext cx="1683574" cy="985613"/>
      </dsp:txXfrm>
    </dsp:sp>
    <dsp:sp modelId="{8A1B1805-0C48-4034-A5CB-F88FF890B741}">
      <dsp:nvSpPr>
        <dsp:cNvPr id="0" name=""/>
        <dsp:cNvSpPr/>
      </dsp:nvSpPr>
      <dsp:spPr>
        <a:xfrm>
          <a:off x="6809112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6809112" y="552462"/>
        <a:ext cx="258943" cy="259641"/>
      </dsp:txXfrm>
    </dsp:sp>
    <dsp:sp modelId="{C00A4DE9-2AAC-447C-BA5B-F399B42AE56A}">
      <dsp:nvSpPr>
        <dsp:cNvPr id="0" name=""/>
        <dsp:cNvSpPr/>
      </dsp:nvSpPr>
      <dsp:spPr>
        <a:xfrm>
          <a:off x="7332583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撰写报告</a:t>
          </a:r>
          <a:endParaRPr lang="zh-CN" altLang="en-US" sz="2800" kern="1200" dirty="0"/>
        </a:p>
      </dsp:txBody>
      <dsp:txXfrm>
        <a:off x="7363247" y="189476"/>
        <a:ext cx="1683574" cy="9856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1C4B6-9282-4685-8700-2C43989E3043}">
      <dsp:nvSpPr>
        <dsp:cNvPr id="0" name=""/>
        <dsp:cNvSpPr/>
      </dsp:nvSpPr>
      <dsp:spPr>
        <a:xfrm>
          <a:off x="3990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知识结构</a:t>
          </a:r>
          <a:endParaRPr lang="zh-CN" altLang="en-US" sz="2800" kern="1200" dirty="0"/>
        </a:p>
      </dsp:txBody>
      <dsp:txXfrm>
        <a:off x="34654" y="189476"/>
        <a:ext cx="1683574" cy="985613"/>
      </dsp:txXfrm>
    </dsp:sp>
    <dsp:sp modelId="{B30A7612-3E6B-4719-AEA6-A66DD04A3376}">
      <dsp:nvSpPr>
        <dsp:cNvPr id="0" name=""/>
        <dsp:cNvSpPr/>
      </dsp:nvSpPr>
      <dsp:spPr>
        <a:xfrm>
          <a:off x="1923384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1923384" y="552462"/>
        <a:ext cx="258943" cy="259641"/>
      </dsp:txXfrm>
    </dsp:sp>
    <dsp:sp modelId="{39011F69-009E-468E-B30E-12CF9BCBEBFC}">
      <dsp:nvSpPr>
        <dsp:cNvPr id="0" name=""/>
        <dsp:cNvSpPr/>
      </dsp:nvSpPr>
      <dsp:spPr>
        <a:xfrm>
          <a:off x="2446854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核心知识</a:t>
          </a:r>
          <a:endParaRPr lang="zh-CN" altLang="en-US" sz="2800" kern="1200" dirty="0"/>
        </a:p>
      </dsp:txBody>
      <dsp:txXfrm>
        <a:off x="2477518" y="189476"/>
        <a:ext cx="1683574" cy="985613"/>
      </dsp:txXfrm>
    </dsp:sp>
    <dsp:sp modelId="{8DB929BC-01C7-4246-B2DA-5A7740F2AB1E}">
      <dsp:nvSpPr>
        <dsp:cNvPr id="0" name=""/>
        <dsp:cNvSpPr/>
      </dsp:nvSpPr>
      <dsp:spPr>
        <a:xfrm>
          <a:off x="4366248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4366248" y="552462"/>
        <a:ext cx="258943" cy="259641"/>
      </dsp:txXfrm>
    </dsp:sp>
    <dsp:sp modelId="{9FAC9F0A-865B-436B-8E89-24F534D03E85}">
      <dsp:nvSpPr>
        <dsp:cNvPr id="0" name=""/>
        <dsp:cNvSpPr/>
      </dsp:nvSpPr>
      <dsp:spPr>
        <a:xfrm>
          <a:off x="4889719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数学本质</a:t>
          </a:r>
          <a:endParaRPr lang="zh-CN" altLang="en-US" sz="2800" kern="1200" dirty="0"/>
        </a:p>
      </dsp:txBody>
      <dsp:txXfrm>
        <a:off x="4920383" y="189476"/>
        <a:ext cx="1683574" cy="985613"/>
      </dsp:txXfrm>
    </dsp:sp>
    <dsp:sp modelId="{8A1B1805-0C48-4034-A5CB-F88FF890B741}">
      <dsp:nvSpPr>
        <dsp:cNvPr id="0" name=""/>
        <dsp:cNvSpPr/>
      </dsp:nvSpPr>
      <dsp:spPr>
        <a:xfrm>
          <a:off x="6809112" y="465915"/>
          <a:ext cx="369919" cy="4327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>
        <a:off x="6809112" y="552462"/>
        <a:ext cx="258943" cy="259641"/>
      </dsp:txXfrm>
    </dsp:sp>
    <dsp:sp modelId="{C00A4DE9-2AAC-447C-BA5B-F399B42AE56A}">
      <dsp:nvSpPr>
        <dsp:cNvPr id="0" name=""/>
        <dsp:cNvSpPr/>
      </dsp:nvSpPr>
      <dsp:spPr>
        <a:xfrm>
          <a:off x="7332583" y="158812"/>
          <a:ext cx="1744902" cy="1046941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教学建议</a:t>
          </a:r>
          <a:endParaRPr lang="zh-CN" altLang="en-US" sz="2800" kern="1200" dirty="0"/>
        </a:p>
      </dsp:txBody>
      <dsp:txXfrm>
        <a:off x="7363247" y="189476"/>
        <a:ext cx="1683574" cy="9856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1C4B6-9282-4685-8700-2C43989E3043}">
      <dsp:nvSpPr>
        <dsp:cNvPr id="0" name=""/>
        <dsp:cNvSpPr/>
      </dsp:nvSpPr>
      <dsp:spPr>
        <a:xfrm>
          <a:off x="5344" y="185284"/>
          <a:ext cx="1656663" cy="9939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理解学生情况</a:t>
          </a:r>
          <a:endParaRPr lang="zh-CN" altLang="en-US" sz="2500" kern="1200" dirty="0"/>
        </a:p>
      </dsp:txBody>
      <dsp:txXfrm>
        <a:off x="34457" y="214397"/>
        <a:ext cx="1598437" cy="935771"/>
      </dsp:txXfrm>
    </dsp:sp>
    <dsp:sp modelId="{B30A7612-3E6B-4719-AEA6-A66DD04A3376}">
      <dsp:nvSpPr>
        <dsp:cNvPr id="0" name=""/>
        <dsp:cNvSpPr/>
      </dsp:nvSpPr>
      <dsp:spPr>
        <a:xfrm>
          <a:off x="1827673" y="476857"/>
          <a:ext cx="351212" cy="4108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1827673" y="559027"/>
        <a:ext cx="245848" cy="246512"/>
      </dsp:txXfrm>
    </dsp:sp>
    <dsp:sp modelId="{39011F69-009E-468E-B30E-12CF9BCBEBFC}">
      <dsp:nvSpPr>
        <dsp:cNvPr id="0" name=""/>
        <dsp:cNvSpPr/>
      </dsp:nvSpPr>
      <dsp:spPr>
        <a:xfrm>
          <a:off x="2324672" y="185284"/>
          <a:ext cx="1656663" cy="993997"/>
        </a:xfrm>
        <a:prstGeom prst="roundRect">
          <a:avLst>
            <a:gd name="adj" fmla="val 1000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理解数学本质</a:t>
          </a:r>
          <a:endParaRPr lang="zh-CN" altLang="en-US" sz="2500" kern="1200" dirty="0"/>
        </a:p>
      </dsp:txBody>
      <dsp:txXfrm>
        <a:off x="2353785" y="214397"/>
        <a:ext cx="1598437" cy="935771"/>
      </dsp:txXfrm>
    </dsp:sp>
    <dsp:sp modelId="{8DB929BC-01C7-4246-B2DA-5A7740F2AB1E}">
      <dsp:nvSpPr>
        <dsp:cNvPr id="0" name=""/>
        <dsp:cNvSpPr/>
      </dsp:nvSpPr>
      <dsp:spPr>
        <a:xfrm>
          <a:off x="4147001" y="476857"/>
          <a:ext cx="351212" cy="4108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4147001" y="559027"/>
        <a:ext cx="245848" cy="246512"/>
      </dsp:txXfrm>
    </dsp:sp>
    <dsp:sp modelId="{9FAC9F0A-865B-436B-8E89-24F534D03E85}">
      <dsp:nvSpPr>
        <dsp:cNvPr id="0" name=""/>
        <dsp:cNvSpPr/>
      </dsp:nvSpPr>
      <dsp:spPr>
        <a:xfrm>
          <a:off x="4644000" y="185284"/>
          <a:ext cx="1656663" cy="993997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设计教学活动</a:t>
          </a:r>
          <a:endParaRPr lang="zh-CN" altLang="en-US" sz="2500" kern="1200" dirty="0"/>
        </a:p>
      </dsp:txBody>
      <dsp:txXfrm>
        <a:off x="4673113" y="214397"/>
        <a:ext cx="1598437" cy="935771"/>
      </dsp:txXfrm>
    </dsp:sp>
    <dsp:sp modelId="{8A1B1805-0C48-4034-A5CB-F88FF890B741}">
      <dsp:nvSpPr>
        <dsp:cNvPr id="0" name=""/>
        <dsp:cNvSpPr/>
      </dsp:nvSpPr>
      <dsp:spPr>
        <a:xfrm>
          <a:off x="6466329" y="476857"/>
          <a:ext cx="351212" cy="4108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6466329" y="559027"/>
        <a:ext cx="245848" cy="246512"/>
      </dsp:txXfrm>
    </dsp:sp>
    <dsp:sp modelId="{C00A4DE9-2AAC-447C-BA5B-F399B42AE56A}">
      <dsp:nvSpPr>
        <dsp:cNvPr id="0" name=""/>
        <dsp:cNvSpPr/>
      </dsp:nvSpPr>
      <dsp:spPr>
        <a:xfrm>
          <a:off x="6963328" y="185284"/>
          <a:ext cx="1656663" cy="993997"/>
        </a:xfrm>
        <a:prstGeom prst="roundRect">
          <a:avLst>
            <a:gd name="adj" fmla="val 1000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课堂教学实践</a:t>
          </a:r>
          <a:endParaRPr lang="zh-CN" altLang="en-US" sz="2500" kern="1200" dirty="0"/>
        </a:p>
      </dsp:txBody>
      <dsp:txXfrm>
        <a:off x="6992441" y="214397"/>
        <a:ext cx="1598437" cy="935771"/>
      </dsp:txXfrm>
    </dsp:sp>
    <dsp:sp modelId="{FA7A007C-4921-421D-865C-7F161EEE1C64}">
      <dsp:nvSpPr>
        <dsp:cNvPr id="0" name=""/>
        <dsp:cNvSpPr/>
      </dsp:nvSpPr>
      <dsp:spPr>
        <a:xfrm>
          <a:off x="8785658" y="476857"/>
          <a:ext cx="351212" cy="4108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8785658" y="559027"/>
        <a:ext cx="245848" cy="246512"/>
      </dsp:txXfrm>
    </dsp:sp>
    <dsp:sp modelId="{4C730780-A972-4C19-B022-1FCDB05C91BB}">
      <dsp:nvSpPr>
        <dsp:cNvPr id="0" name=""/>
        <dsp:cNvSpPr/>
      </dsp:nvSpPr>
      <dsp:spPr>
        <a:xfrm>
          <a:off x="9282656" y="185284"/>
          <a:ext cx="1656663" cy="993997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教学评价改进</a:t>
          </a:r>
          <a:endParaRPr lang="zh-CN" altLang="en-US" sz="2500" kern="1200" dirty="0"/>
        </a:p>
      </dsp:txBody>
      <dsp:txXfrm>
        <a:off x="9311769" y="214397"/>
        <a:ext cx="1598437" cy="935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256D8-D138-4E5D-A9AB-5B70353532B2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16A06-68B1-4DDE-8ED2-1823121DD6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16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高中数学课程以学生发展为本，落实立德树人根本任务，培育科学精神和创新意识，提升数学学科核心素养。高中数学课程面向全体学生，实理：人人都能获得良好的数学教育，不同的人在数学上得到不同的发展。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高中数学课程体现社会发展的需求、数学学科的特征和学生的认知规律，发展学生数学学科核心素养。优化课程结构，为学生发展提供共同基础和多样化选择；突出数学主线，凸显数学的内在逻辑和思想方法；精选课程内容，处理好数学学科核心素养与知识技能之间的关系，强调数学与生活以及其他学科的联系，提升学生应用数学解决实际问题的能力，同时注重数学文化的渗透。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高中数学教学以发展学生数学学科核心素养为导向，创设合适的教学情境，启发学生思考，引导学生把握数学内容的本质。提倡独立思考、自主学习、全作交流等多种学习方式，激发学习数学的兴趣，养成良好的学习习惯，促进学生实践能力和创新意识的发展，注重信息技术与数学课程的深度融合，提高教学的实效性。不断引导学生感悟数学的科学价值、应用价值、文化价值和审美价值。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重高数学学习评价关注学生知识技能的掌握，更关注数学学科核心素养的形成和发展，制定科学合理的学业质量要求，促进学生在不同学习阶段数学学科核心素养水平的达成。评价既要关注学生学习的结果，更要重视学生学习的过程，开发合理的评价工具，将知识技能的掌握与数学学科核心素养的达成有机结合，建立目标多元、方式多样、重视过程的评价体系。通过评价，提高学生学习兴趣，帮助学生认识自我，增强自信；帮助教师改进教学，提高质量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380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提高学习数学的</a:t>
            </a:r>
            <a:r>
              <a:rPr lang="zh-CN" altLang="en-US" dirty="0" smtClean="0">
                <a:solidFill>
                  <a:srgbClr val="FF0000"/>
                </a:solidFill>
              </a:rPr>
              <a:t>兴趣，</a:t>
            </a:r>
            <a:r>
              <a:rPr lang="zh-CN" altLang="en-US" dirty="0" smtClean="0"/>
              <a:t>增强学好数学的</a:t>
            </a:r>
            <a:r>
              <a:rPr lang="zh-CN" altLang="en-US" dirty="0" smtClean="0">
                <a:solidFill>
                  <a:srgbClr val="FF0000"/>
                </a:solidFill>
              </a:rPr>
              <a:t>信心</a:t>
            </a:r>
            <a:r>
              <a:rPr lang="zh-CN" altLang="en-US" dirty="0" smtClean="0"/>
              <a:t>，养成良好的数学学习</a:t>
            </a:r>
            <a:r>
              <a:rPr lang="zh-CN" altLang="en-US" dirty="0" smtClean="0">
                <a:solidFill>
                  <a:srgbClr val="FF0000"/>
                </a:solidFill>
              </a:rPr>
              <a:t>习惯</a:t>
            </a:r>
            <a:r>
              <a:rPr lang="zh-CN" altLang="en-US" dirty="0" smtClean="0"/>
              <a:t>，发展</a:t>
            </a:r>
            <a:r>
              <a:rPr lang="zh-CN" altLang="en-US" dirty="0" smtClean="0">
                <a:solidFill>
                  <a:srgbClr val="FF0000"/>
                </a:solidFill>
              </a:rPr>
              <a:t>自主学习的能力</a:t>
            </a:r>
            <a:r>
              <a:rPr lang="zh-CN" altLang="en-US" dirty="0" smtClean="0"/>
              <a:t>；树立敢于质疑、善于思考、严谨求实的</a:t>
            </a:r>
            <a:r>
              <a:rPr lang="zh-CN" altLang="en-US" dirty="0" smtClean="0">
                <a:solidFill>
                  <a:srgbClr val="FF0000"/>
                </a:solidFill>
              </a:rPr>
              <a:t>科学精神</a:t>
            </a:r>
            <a:r>
              <a:rPr lang="zh-CN" altLang="en-US" dirty="0" smtClean="0"/>
              <a:t>；不断提高实践能力，提升创新意识；认识数学的科学</a:t>
            </a:r>
            <a:r>
              <a:rPr lang="zh-CN" altLang="en-US" dirty="0" smtClean="0">
                <a:solidFill>
                  <a:srgbClr val="FF0000"/>
                </a:solidFill>
              </a:rPr>
              <a:t>价值</a:t>
            </a:r>
            <a:r>
              <a:rPr lang="zh-CN" altLang="en-US" dirty="0" smtClean="0"/>
              <a:t>、应用价值、文化价值和审美价值。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98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教学活动的设计必须理解教学是教与学双方的活动过程，理解学生进行数学活动是提升数学能力的重要方式，理解学生在进行数学活动过程中需要的心理、技术等方面的支持。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428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544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617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463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747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A06-68B1-4DDE-8ED2-1823121DD66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5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72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66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90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939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02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0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5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73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98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27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8E41-6E87-4DEA-8352-A72CD1A6B660}" type="datetimeFigureOut">
              <a:rPr lang="zh-CN" altLang="en-US" smtClean="0"/>
              <a:t>2018/7/5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98E1-3937-452C-87B2-B43D8173DE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63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&#29233;&#21098;&#36753;-&#35825;&#23548;&#20844;&#24335;(&#21016;&#23567;&#21326;).mp4" TargetMode="External"/><Relationship Id="rId3" Type="http://schemas.openxmlformats.org/officeDocument/2006/relationships/hyperlink" Target="&#35843;&#26597;&#20998;&#26512;&#25253;&#21578;&#65288;&#20016;&#21488;&#20108;&#20013;&#24352;&#20581;&#65289;.pptx" TargetMode="External"/><Relationship Id="rId7" Type="http://schemas.openxmlformats.org/officeDocument/2006/relationships/hyperlink" Target="&#35825;&#23548;&#20844;&#24335;-&#25945;&#23398;&#35774;&#35745;&#65288;&#20016;&#21488;&#20108;&#20013;&#37073;&#26032;&#26149;&#65289;.do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35825;&#23548;&#20844;&#24335;-&#25945;&#23398;&#35774;&#35745;&#65288;&#20016;&#21488;&#20108;&#20013;&#21016;&#23567;&#21326;&#65289;.doc" TargetMode="External"/><Relationship Id="rId5" Type="http://schemas.openxmlformats.org/officeDocument/2006/relationships/hyperlink" Target="&#19977;&#35282;&#20989;&#25968;&#19987;&#39064;&#20998;&#26512;&#65288;&#20016;&#21488;&#20108;&#20013;&#37073;&#26032;&#26149;&#65289;.docx" TargetMode="External"/><Relationship Id="rId10" Type="http://schemas.openxmlformats.org/officeDocument/2006/relationships/image" Target="../media/image1.jpeg"/><Relationship Id="rId4" Type="http://schemas.openxmlformats.org/officeDocument/2006/relationships/hyperlink" Target="2017&#24180;&#21271;&#20140;&#24066;&#20016;&#21488;&#20108;&#20013;&#39640;&#19968;&#24180;&#32423;&#19987;&#39064;&#26816;&#27979;&#26696;&#20363;&#20998;&#26512;&#65288;&#20016;&#21488;&#20108;&#20013;&#23385;&#27888;&#65289;.doc" TargetMode="External"/><Relationship Id="rId9" Type="http://schemas.openxmlformats.org/officeDocument/2006/relationships/hyperlink" Target="&#29233;&#21098;&#36753;-&#35825;&#23548;&#20844;&#24335;(&#36830;&#26149;&#20852;)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推进数学学科核心素养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b="1" dirty="0" smtClean="0"/>
              <a:t>扎根课堂的教研案例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47302"/>
          </a:xfrm>
        </p:spPr>
        <p:txBody>
          <a:bodyPr>
            <a:normAutofit/>
          </a:bodyPr>
          <a:lstStyle/>
          <a:p>
            <a:endParaRPr lang="en-US" altLang="zh-CN" sz="3200" b="1" dirty="0" smtClean="0"/>
          </a:p>
          <a:p>
            <a:r>
              <a:rPr lang="zh-CN" altLang="en-US" sz="3200" b="1" dirty="0" smtClean="0"/>
              <a:t>北京丰台二中  郑新春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2018.7.6</a:t>
            </a:r>
          </a:p>
          <a:p>
            <a:r>
              <a:rPr lang="zh-CN" altLang="en-US" sz="3200" b="1" dirty="0" smtClean="0"/>
              <a:t>宁夏</a:t>
            </a:r>
            <a:r>
              <a:rPr lang="en-US" altLang="zh-CN" sz="3200" b="1" dirty="0" smtClean="0"/>
              <a:t>·</a:t>
            </a:r>
            <a:r>
              <a:rPr lang="zh-CN" altLang="en-US" sz="3200" b="1" dirty="0" smtClean="0"/>
              <a:t>银川</a:t>
            </a:r>
            <a:endParaRPr lang="zh-CN" altLang="en-US" sz="3200" b="1" dirty="0"/>
          </a:p>
        </p:txBody>
      </p:sp>
      <p:pic>
        <p:nvPicPr>
          <p:cNvPr id="4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13735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 smtClean="0">
                <a:hlinkClick r:id="rId3" action="ppaction://hlinkpres?slideindex=1&amp;slidetitle="/>
              </a:rPr>
              <a:t>学生情况调查报告</a:t>
            </a:r>
            <a:endParaRPr lang="en-US" altLang="zh-CN" b="1" dirty="0" smtClean="0"/>
          </a:p>
          <a:p>
            <a:endParaRPr lang="en-US" altLang="zh-CN" b="1" dirty="0"/>
          </a:p>
          <a:p>
            <a:r>
              <a:rPr lang="zh-CN" altLang="en-US" b="1" dirty="0" smtClean="0">
                <a:hlinkClick r:id="rId4" action="ppaction://hlinkfile"/>
              </a:rPr>
              <a:t>学业水平测试报告</a:t>
            </a:r>
            <a:endParaRPr lang="en-US" altLang="zh-CN" b="1" dirty="0" smtClean="0"/>
          </a:p>
          <a:p>
            <a:endParaRPr lang="en-US" altLang="zh-CN" b="1" dirty="0"/>
          </a:p>
          <a:p>
            <a:r>
              <a:rPr lang="zh-CN" altLang="en-US" b="1" dirty="0" smtClean="0">
                <a:hlinkClick r:id="rId5" action="ppaction://hlinkfile"/>
              </a:rPr>
              <a:t>三角函数专题分析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zh-CN" altLang="en-US" b="1" dirty="0" smtClean="0"/>
              <a:t>诱导公式教学设计</a:t>
            </a:r>
            <a:r>
              <a:rPr lang="en-US" altLang="zh-CN" b="1" dirty="0" smtClean="0">
                <a:hlinkClick r:id="rId6" action="ppaction://hlinkfile"/>
              </a:rPr>
              <a:t>(1)</a:t>
            </a:r>
            <a:r>
              <a:rPr lang="zh-CN" altLang="en-US" b="1" dirty="0"/>
              <a:t>、</a:t>
            </a:r>
            <a:r>
              <a:rPr lang="en-US" altLang="zh-CN" b="1" dirty="0" smtClean="0">
                <a:hlinkClick r:id="rId7" action="ppaction://hlinkfile"/>
              </a:rPr>
              <a:t>(2)</a:t>
            </a:r>
            <a:endParaRPr lang="en-US" altLang="zh-CN" b="1" dirty="0" smtClean="0"/>
          </a:p>
          <a:p>
            <a:endParaRPr lang="en-US" altLang="zh-CN" b="1" dirty="0"/>
          </a:p>
          <a:p>
            <a:r>
              <a:rPr lang="zh-CN" altLang="en-US" b="1" dirty="0" smtClean="0"/>
              <a:t>诱导公式教学片断</a:t>
            </a:r>
            <a:r>
              <a:rPr lang="en-US" altLang="zh-CN" b="1" dirty="0" smtClean="0">
                <a:hlinkClick r:id="rId8" action="ppaction://hlinkfile"/>
              </a:rPr>
              <a:t>(1)</a:t>
            </a:r>
            <a:r>
              <a:rPr lang="zh-CN" altLang="en-US" b="1" dirty="0" smtClean="0"/>
              <a:t>、</a:t>
            </a:r>
            <a:r>
              <a:rPr lang="en-US" altLang="zh-CN" b="1" dirty="0" smtClean="0">
                <a:hlinkClick r:id="rId9" action="ppaction://hlinkfile"/>
              </a:rPr>
              <a:t>(2)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（三）教学实践</a:t>
            </a:r>
            <a:r>
              <a:rPr lang="zh-CN" altLang="en-US" b="1" dirty="0" smtClean="0"/>
              <a:t>研究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诱导公式</a:t>
            </a:r>
            <a:endParaRPr lang="zh-CN" altLang="en-US" b="1" dirty="0"/>
          </a:p>
        </p:txBody>
      </p:sp>
      <p:pic>
        <p:nvPicPr>
          <p:cNvPr id="8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10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24869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在诱导公式的教学活动过程中，</a:t>
            </a:r>
            <a:endParaRPr lang="en-US" altLang="zh-CN" b="1" dirty="0" smtClean="0"/>
          </a:p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）由特殊到一般，由具体到抽的思维活动，指向数学抽象素养；</a:t>
            </a:r>
            <a:endParaRPr lang="en-US" altLang="zh-CN" b="1" dirty="0" smtClean="0"/>
          </a:p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）由数到形，由形及数的操作活动和思维活动，指向直观想象素养与数学抽象素养；</a:t>
            </a:r>
            <a:endParaRPr lang="en-US" altLang="zh-CN" b="1" dirty="0" smtClean="0"/>
          </a:p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）利用诱导公式求三角函数值的解题活动，指向逻辑推理素养，数学运算素养，直观想象素养等。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（三）教学实践</a:t>
            </a:r>
            <a:r>
              <a:rPr lang="zh-CN" altLang="en-US" dirty="0" smtClean="0"/>
              <a:t>研究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诱导公式</a:t>
            </a:r>
            <a:endParaRPr lang="zh-CN" altLang="en-US" dirty="0"/>
          </a:p>
        </p:txBody>
      </p:sp>
      <p:pic>
        <p:nvPicPr>
          <p:cNvPr id="8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18374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77300" y="2503101"/>
            <a:ext cx="78374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没有最好，只有更好！</a:t>
            </a:r>
            <a:endParaRPr lang="en-US" altLang="zh-CN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endParaRPr lang="en-US" altLang="zh-CN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zh-CN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我们在探索中努力前行！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18218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一、背景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 smtClean="0"/>
              <a:t>三新一旧：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新</a:t>
            </a:r>
            <a:r>
              <a:rPr lang="zh-CN" altLang="en-US" b="1" dirty="0"/>
              <a:t>课程标准，新课程方案，新高考方案，</a:t>
            </a:r>
            <a:endParaRPr lang="en-US" altLang="zh-CN" b="1" dirty="0"/>
          </a:p>
          <a:p>
            <a:pPr lvl="1"/>
            <a:r>
              <a:rPr lang="zh-CN" altLang="en-US" b="1" dirty="0"/>
              <a:t>使用现行教材（旧教材）</a:t>
            </a:r>
            <a:endParaRPr lang="en-US" altLang="zh-CN" b="1" dirty="0"/>
          </a:p>
          <a:p>
            <a:endParaRPr lang="en-US" altLang="zh-CN" b="1" dirty="0" smtClean="0"/>
          </a:p>
          <a:p>
            <a:r>
              <a:rPr lang="en-US" altLang="zh-CN" b="1" dirty="0" smtClean="0"/>
              <a:t>2017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月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日，北京、天津、海南、山东按照“三新一旧”的要求推进课改。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b="1" dirty="0"/>
          </a:p>
          <a:p>
            <a:pPr lvl="1"/>
            <a:r>
              <a:rPr lang="zh-CN" altLang="en-US" b="1" dirty="0" smtClean="0"/>
              <a:t>没有经验可以借鉴，只有学科指导意见！</a:t>
            </a:r>
            <a:endParaRPr lang="en-US" altLang="zh-CN" b="1" dirty="0" smtClean="0"/>
          </a:p>
          <a:p>
            <a:endParaRPr lang="en-US" altLang="zh-CN" b="1" dirty="0"/>
          </a:p>
          <a:p>
            <a:r>
              <a:rPr lang="zh-CN" altLang="en-US" b="1" dirty="0" smtClean="0"/>
              <a:t>北京市基教研中心立项研究，我校高一年级作为实验校参加研究。</a:t>
            </a:r>
            <a:endParaRPr lang="zh-CN" altLang="en-US" b="1" dirty="0"/>
          </a:p>
        </p:txBody>
      </p:sp>
      <p:pic>
        <p:nvPicPr>
          <p:cNvPr id="4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71266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二、一些举措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（一）理解课标理念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zh-CN" altLang="en-US" b="1" dirty="0" smtClean="0"/>
              <a:t>（二）清楚课程目标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zh-CN" altLang="en-US" b="1" dirty="0" smtClean="0"/>
              <a:t>（三）教学实践研究</a:t>
            </a:r>
            <a:endParaRPr lang="en-US" altLang="zh-CN" b="1" dirty="0" smtClean="0"/>
          </a:p>
        </p:txBody>
      </p:sp>
      <p:pic>
        <p:nvPicPr>
          <p:cNvPr id="4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25146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（一）理解课</a:t>
            </a:r>
            <a:r>
              <a:rPr lang="zh-CN" altLang="en-US" b="1" dirty="0"/>
              <a:t>程</a:t>
            </a:r>
            <a:r>
              <a:rPr lang="zh-CN" altLang="en-US" b="1" dirty="0" smtClean="0"/>
              <a:t>理念</a:t>
            </a:r>
            <a:endParaRPr lang="en-US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1.</a:t>
            </a:r>
            <a:r>
              <a:rPr lang="zh-CN" altLang="en-US" b="1" dirty="0" smtClean="0"/>
              <a:t>学生发展为本，立德树人，提升素养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2.</a:t>
            </a:r>
            <a:r>
              <a:rPr lang="zh-CN" altLang="en-US" b="1" dirty="0" smtClean="0"/>
              <a:t>优化课程结构，突出主线，精选内容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3.</a:t>
            </a:r>
            <a:r>
              <a:rPr lang="zh-CN" altLang="en-US" b="1" dirty="0" smtClean="0"/>
              <a:t>把握数学本质，启发思考，改进教学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4.</a:t>
            </a:r>
            <a:r>
              <a:rPr lang="zh-CN" altLang="en-US" b="1" dirty="0" smtClean="0"/>
              <a:t>重视过程评价，聚焦素养，提高质量</a:t>
            </a:r>
            <a:endParaRPr lang="en-US" altLang="zh-CN" b="1" dirty="0" smtClean="0"/>
          </a:p>
        </p:txBody>
      </p:sp>
      <p:pic>
        <p:nvPicPr>
          <p:cNvPr id="4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9086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（二</a:t>
            </a:r>
            <a:r>
              <a:rPr lang="zh-CN" altLang="en-US" b="1" dirty="0" smtClean="0"/>
              <a:t>）清楚课程目标</a:t>
            </a:r>
            <a:endParaRPr lang="en-US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94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b="1" dirty="0" smtClean="0"/>
              <a:t>四基：基础知识、基本技能、基本思想、基本活动经验；</a:t>
            </a:r>
            <a:endParaRPr lang="en-US" altLang="zh-CN" b="1" dirty="0"/>
          </a:p>
          <a:p>
            <a:pPr>
              <a:lnSpc>
                <a:spcPct val="100000"/>
              </a:lnSpc>
            </a:pPr>
            <a:r>
              <a:rPr lang="zh-CN" altLang="en-US" b="1" dirty="0" smtClean="0"/>
              <a:t>四能：发现和提出问题的能力、分析和解决问题的能力；</a:t>
            </a:r>
            <a:endParaRPr lang="en-US" altLang="zh-CN" b="1" dirty="0" smtClean="0"/>
          </a:p>
          <a:p>
            <a:pPr>
              <a:lnSpc>
                <a:spcPct val="100000"/>
              </a:lnSpc>
            </a:pPr>
            <a:r>
              <a:rPr lang="zh-CN" altLang="en-US" b="1" dirty="0" smtClean="0"/>
              <a:t>六素养：数学抽象、逻辑推理、数学建模、直观想象、数学运算、数据分析；</a:t>
            </a:r>
            <a:endParaRPr lang="en-US" altLang="zh-CN" b="1" dirty="0" smtClean="0"/>
          </a:p>
          <a:p>
            <a:pPr>
              <a:lnSpc>
                <a:spcPct val="100000"/>
              </a:lnSpc>
            </a:pPr>
            <a:r>
              <a:rPr lang="zh-CN" altLang="en-US" b="1" dirty="0" smtClean="0"/>
              <a:t>品行：</a:t>
            </a:r>
            <a:r>
              <a:rPr lang="zh-CN" altLang="en-US" b="1" dirty="0" smtClean="0">
                <a:solidFill>
                  <a:srgbClr val="FF0000"/>
                </a:solidFill>
              </a:rPr>
              <a:t>兴趣，信心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学习</a:t>
            </a:r>
            <a:r>
              <a:rPr lang="zh-CN" altLang="en-US" b="1" dirty="0">
                <a:solidFill>
                  <a:srgbClr val="FF0000"/>
                </a:solidFill>
              </a:rPr>
              <a:t>习惯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自主学习</a:t>
            </a:r>
            <a:r>
              <a:rPr lang="zh-CN" altLang="en-US" b="1" dirty="0">
                <a:solidFill>
                  <a:srgbClr val="FF0000"/>
                </a:solidFill>
              </a:rPr>
              <a:t>的能力</a:t>
            </a:r>
            <a:r>
              <a:rPr lang="zh-CN" altLang="en-US" b="1" dirty="0" smtClean="0"/>
              <a:t>；</a:t>
            </a:r>
            <a:r>
              <a:rPr lang="zh-CN" altLang="en-US" b="1" dirty="0" smtClean="0">
                <a:solidFill>
                  <a:srgbClr val="FF0000"/>
                </a:solidFill>
              </a:rPr>
              <a:t>科学</a:t>
            </a:r>
            <a:r>
              <a:rPr lang="zh-CN" altLang="en-US" b="1" dirty="0">
                <a:solidFill>
                  <a:srgbClr val="FF0000"/>
                </a:solidFill>
              </a:rPr>
              <a:t>精神</a:t>
            </a:r>
            <a:r>
              <a:rPr lang="zh-CN" altLang="en-US" b="1" dirty="0" smtClean="0"/>
              <a:t>；</a:t>
            </a:r>
            <a:r>
              <a:rPr lang="zh-CN" altLang="en-US" b="1" dirty="0" smtClean="0">
                <a:solidFill>
                  <a:srgbClr val="FF0000"/>
                </a:solidFill>
              </a:rPr>
              <a:t>创新</a:t>
            </a:r>
            <a:r>
              <a:rPr lang="zh-CN" altLang="en-US" b="1" dirty="0">
                <a:solidFill>
                  <a:srgbClr val="FF0000"/>
                </a:solidFill>
              </a:rPr>
              <a:t>意识</a:t>
            </a:r>
            <a:r>
              <a:rPr lang="zh-CN" altLang="en-US" b="1" dirty="0" smtClean="0"/>
              <a:t>；</a:t>
            </a:r>
            <a:r>
              <a:rPr lang="zh-CN" altLang="en-US" b="1" dirty="0" smtClean="0">
                <a:solidFill>
                  <a:srgbClr val="FF0000"/>
                </a:solidFill>
              </a:rPr>
              <a:t>数学的价值</a:t>
            </a:r>
            <a:r>
              <a:rPr lang="zh-CN" altLang="en-US" b="1" dirty="0" smtClean="0"/>
              <a:t>。</a:t>
            </a:r>
          </a:p>
          <a:p>
            <a:pPr>
              <a:lnSpc>
                <a:spcPct val="100000"/>
              </a:lnSpc>
            </a:pPr>
            <a:endParaRPr lang="en-US" altLang="zh-CN" b="1" dirty="0" smtClean="0"/>
          </a:p>
          <a:p>
            <a:pPr>
              <a:lnSpc>
                <a:spcPct val="100000"/>
              </a:lnSpc>
            </a:pPr>
            <a:r>
              <a:rPr lang="zh-CN" altLang="en-US" b="1" dirty="0" smtClean="0"/>
              <a:t>三会（数学素养的直接体现）：会用数学眼光观察世界，会用数学思维思考世界，会用数学语言表达世界。</a:t>
            </a:r>
            <a:endParaRPr lang="en-US" altLang="zh-CN" b="1" dirty="0" smtClean="0"/>
          </a:p>
        </p:txBody>
      </p:sp>
      <p:pic>
        <p:nvPicPr>
          <p:cNvPr id="4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162814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（三</a:t>
            </a:r>
            <a:r>
              <a:rPr lang="zh-CN" altLang="en-US" b="1" dirty="0" smtClean="0"/>
              <a:t>）教学</a:t>
            </a:r>
            <a:r>
              <a:rPr lang="zh-CN" altLang="en-US" b="1" dirty="0"/>
              <a:t>实践</a:t>
            </a:r>
            <a:r>
              <a:rPr lang="zh-CN" altLang="en-US" b="1" dirty="0" smtClean="0"/>
              <a:t>研究</a:t>
            </a:r>
            <a:endParaRPr lang="en-US" altLang="zh-CN" b="1" dirty="0"/>
          </a:p>
        </p:txBody>
      </p:sp>
      <p:pic>
        <p:nvPicPr>
          <p:cNvPr id="4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  <p:graphicFrame>
        <p:nvGraphicFramePr>
          <p:cNvPr id="5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684441"/>
              </p:ext>
            </p:extLst>
          </p:nvPr>
        </p:nvGraphicFramePr>
        <p:xfrm>
          <a:off x="838200" y="1690688"/>
          <a:ext cx="10515600" cy="492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0" name="Diagram group"/>
          <p:cNvGrpSpPr/>
          <p:nvPr/>
        </p:nvGrpSpPr>
        <p:grpSpPr>
          <a:xfrm>
            <a:off x="7319361" y="1959706"/>
            <a:ext cx="3695135" cy="2041165"/>
            <a:chOff x="3990209" y="1531020"/>
            <a:chExt cx="2567582" cy="1684634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grpSp>
          <p:nvGrpSpPr>
            <p:cNvPr id="11" name="组合 10"/>
            <p:cNvGrpSpPr/>
            <p:nvPr/>
          </p:nvGrpSpPr>
          <p:grpSpPr>
            <a:xfrm>
              <a:off x="3990209" y="1531020"/>
              <a:ext cx="2567582" cy="1684634"/>
              <a:chOff x="3990209" y="1531020"/>
              <a:chExt cx="2567582" cy="168463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3990209" y="1531020"/>
                <a:ext cx="2567582" cy="1684634"/>
              </a:xfrm>
              <a:prstGeom prst="ellipse">
                <a:avLst/>
              </a:prstGeom>
              <a:solidFill>
                <a:srgbClr val="0070C0"/>
              </a:solidFill>
              <a:sp3d extrusionH="152250" prstMaterial="matte">
                <a:bevelT w="165100" prst="coolSlan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椭圆 4"/>
              <p:cNvSpPr/>
              <p:nvPr/>
            </p:nvSpPr>
            <p:spPr>
              <a:xfrm>
                <a:off x="4366223" y="1777729"/>
                <a:ext cx="1815554" cy="119121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0640" tIns="40640" rIns="40640" bIns="40640" numCol="1" spcCol="1270" anchor="ctr" anchorCtr="0">
                <a:noAutofit/>
                <a:sp3d extrusionH="28000" prstMaterial="matte"/>
              </a:bodyPr>
              <a:lstStyle/>
              <a:p>
                <a:pPr lvl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CN" altLang="en-US" sz="3200" b="1" kern="1200" dirty="0" smtClean="0">
                    <a:solidFill>
                      <a:srgbClr val="FF0000"/>
                    </a:solidFill>
                  </a:rPr>
                  <a:t>课程目标达成学</a:t>
                </a:r>
                <a:r>
                  <a:rPr lang="zh-CN" altLang="en-US" sz="3200" b="1" dirty="0">
                    <a:solidFill>
                      <a:srgbClr val="FF0000"/>
                    </a:solidFill>
                  </a:rPr>
                  <a:t>生</a:t>
                </a:r>
                <a:r>
                  <a:rPr lang="zh-CN" altLang="en-US" sz="3200" b="1" kern="1200" dirty="0" smtClean="0">
                    <a:solidFill>
                      <a:srgbClr val="FF0000"/>
                    </a:solidFill>
                  </a:rPr>
                  <a:t>素养提升</a:t>
                </a:r>
                <a:endParaRPr lang="zh-CN" altLang="en-US" sz="3200" b="1" kern="12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8" name="右箭头 17"/>
          <p:cNvSpPr/>
          <p:nvPr/>
        </p:nvSpPr>
        <p:spPr>
          <a:xfrm rot="20236618">
            <a:off x="6669059" y="3441617"/>
            <a:ext cx="648864" cy="450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97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（三）教学实践研究</a:t>
            </a:r>
          </a:p>
        </p:txBody>
      </p:sp>
      <p:pic>
        <p:nvPicPr>
          <p:cNvPr id="8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54" y="1914397"/>
            <a:ext cx="10607362" cy="42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（三）教学实践</a:t>
            </a:r>
            <a:r>
              <a:rPr lang="zh-CN" altLang="en-US" dirty="0" smtClean="0"/>
              <a:t>研究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诱导公式</a:t>
            </a:r>
            <a:endParaRPr lang="zh-CN" altLang="en-US" dirty="0"/>
          </a:p>
        </p:txBody>
      </p:sp>
      <p:pic>
        <p:nvPicPr>
          <p:cNvPr id="8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基于备课组团队的教研活动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分工合作，资源共享，整体推进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学情调查（理解学生）：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水平测试（评价改进）：</a:t>
            </a:r>
            <a:endParaRPr lang="en-US" altLang="zh-CN" dirty="0" smtClean="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1774094820"/>
              </p:ext>
            </p:extLst>
          </p:nvPr>
        </p:nvGraphicFramePr>
        <p:xfrm>
          <a:off x="2031999" y="3305908"/>
          <a:ext cx="9081477" cy="1364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1018017673"/>
              </p:ext>
            </p:extLst>
          </p:nvPr>
        </p:nvGraphicFramePr>
        <p:xfrm>
          <a:off x="2031998" y="5244905"/>
          <a:ext cx="9081477" cy="1364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2597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（三）教学实践</a:t>
            </a:r>
            <a:r>
              <a:rPr lang="zh-CN" altLang="en-US" dirty="0" smtClean="0"/>
              <a:t>研究</a:t>
            </a:r>
            <a:endParaRPr lang="zh-CN" altLang="en-US" dirty="0"/>
          </a:p>
        </p:txBody>
      </p:sp>
      <p:pic>
        <p:nvPicPr>
          <p:cNvPr id="8" name="Picture 3" descr="D:\2011~2012\新教育\教师培训\校徽4 深藏青色.jpg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l="16784" t="15246" r="16537" b="18094"/>
          <a:stretch/>
        </p:blipFill>
        <p:spPr bwMode="auto">
          <a:xfrm>
            <a:off x="10358651" y="86403"/>
            <a:ext cx="1725404" cy="1693057"/>
          </a:xfrm>
          <a:prstGeom prst="flowChartConnector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/>
        </p:spPr>
      </p:pic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基于备课组团队的教研活动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分工合作，资源共享，整体推进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单元分析（理解数学）：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教学设计（理解教学）：</a:t>
            </a:r>
            <a:endParaRPr lang="en-US" altLang="zh-CN" dirty="0" smtClean="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980814075"/>
              </p:ext>
            </p:extLst>
          </p:nvPr>
        </p:nvGraphicFramePr>
        <p:xfrm>
          <a:off x="2031999" y="3305908"/>
          <a:ext cx="9081477" cy="1364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4094019003"/>
              </p:ext>
            </p:extLst>
          </p:nvPr>
        </p:nvGraphicFramePr>
        <p:xfrm>
          <a:off x="618979" y="5385581"/>
          <a:ext cx="10944664" cy="1364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012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1062</Words>
  <Application>Microsoft Office PowerPoint</Application>
  <PresentationFormat>宽屏</PresentationFormat>
  <Paragraphs>107</Paragraphs>
  <Slides>12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Office 主题</vt:lpstr>
      <vt:lpstr>推进数学学科核心素养 扎根课堂的教研案例</vt:lpstr>
      <vt:lpstr>一、背景</vt:lpstr>
      <vt:lpstr>二、一些举措</vt:lpstr>
      <vt:lpstr>（一）理解课程理念</vt:lpstr>
      <vt:lpstr>（二）清楚课程目标</vt:lpstr>
      <vt:lpstr>（三）教学实践研究</vt:lpstr>
      <vt:lpstr>（三）教学实践研究</vt:lpstr>
      <vt:lpstr>（三）教学实践研究——诱导公式</vt:lpstr>
      <vt:lpstr>（三）教学实践研究</vt:lpstr>
      <vt:lpstr>（三）教学实践研究——诱导公式</vt:lpstr>
      <vt:lpstr>（三）教学实践研究——诱导公式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推进数学学科核心素养 扎根课堂教学的举措</dc:title>
  <dc:creator>chunix zheng</dc:creator>
  <cp:lastModifiedBy>chunix zheng</cp:lastModifiedBy>
  <cp:revision>32</cp:revision>
  <dcterms:created xsi:type="dcterms:W3CDTF">2018-06-25T02:09:44Z</dcterms:created>
  <dcterms:modified xsi:type="dcterms:W3CDTF">2018-07-05T14:54:54Z</dcterms:modified>
</cp:coreProperties>
</file>