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db157cce12d448e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223baad3647f4506" /><Relationship Type="http://schemas.openxmlformats.org/package/2006/relationships/metadata/core-properties" Target="/package/services/metadata/core-properties/15745f2b5b994525ac0f9265aa5ecbea.psmdcp" Id="R58da2d875a6c4c07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