
<file path=[Content_Types].xml><?xml version="1.0" encoding="utf-8"?>
<Types xmlns="http://schemas.openxmlformats.org/package/2006/content-types">
  <Default Extension="vml" ContentType="application/vnd.openxmlformats-officedocument.vmlDrawing"/>
  <Default Extension="pptx" ContentType="application/vnd.openxmlformats-officedocument.presentationml.presentation"/>
  <Default Extension="png" ContentType="image/png"/>
  <Default Extension="jpeg" ContentType="image/jpeg"/>
  <Default Extension="JPG" ContentType="image/.jpg"/>
  <Default Extension="wmf" ContentType="image/x-w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0" r:id="rId3"/>
    <p:sldId id="261" r:id="rId4"/>
    <p:sldId id="263" r:id="rId5"/>
    <p:sldId id="262" r:id="rId6"/>
    <p:sldId id="264" r:id="rId7"/>
    <p:sldId id="258" r:id="rId8"/>
    <p:sldId id="265" r:id="rId9"/>
    <p:sldId id="268" r:id="rId10"/>
    <p:sldId id="267" r:id="rId11"/>
    <p:sldId id="266" r:id="rId12"/>
    <p:sldId id="269" r:id="rId13"/>
    <p:sldId id="271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37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595" y="14"/>
      </p:cViewPr>
      <p:guideLst>
        <p:guide orient="horz" pos="2114"/>
        <p:guide pos="37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63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准正文页">
    <p:bg>
      <p:bgPr>
        <a:solidFill>
          <a:srgbClr val="ADB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98"/>
                    </a14:imgEffect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2857" y="624353"/>
            <a:ext cx="2625981" cy="218441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8" y="4116443"/>
            <a:ext cx="2199073" cy="2627976"/>
          </a:xfrm>
          <a:prstGeom prst="rect">
            <a:avLst/>
          </a:prstGeom>
        </p:spPr>
      </p:pic>
      <p:sp>
        <p:nvSpPr>
          <p:cNvPr id="24" name="文本框 23"/>
          <p:cNvSpPr txBox="1"/>
          <p:nvPr userDrawn="1"/>
        </p:nvSpPr>
        <p:spPr>
          <a:xfrm>
            <a:off x="4842933" y="-1134533"/>
            <a:ext cx="2217420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335" b="1" dirty="0">
                <a:solidFill>
                  <a:schemeClr val="bg1"/>
                </a:solidFill>
              </a:rPr>
              <a:t>封面页</a:t>
            </a:r>
            <a:endParaRPr lang="zh-CN" altLang="en-US" sz="5335" b="1" dirty="0">
              <a:solidFill>
                <a:schemeClr val="bg1"/>
              </a:solidFill>
            </a:endParaRPr>
          </a:p>
        </p:txBody>
      </p:sp>
      <p:sp>
        <p:nvSpPr>
          <p:cNvPr id="2" name="同侧圆角矩形 5"/>
          <p:cNvSpPr/>
          <p:nvPr userDrawn="1"/>
        </p:nvSpPr>
        <p:spPr>
          <a:xfrm>
            <a:off x="918259" y="756213"/>
            <a:ext cx="10355483" cy="5824696"/>
          </a:xfrm>
          <a:prstGeom prst="round2SameRect">
            <a:avLst>
              <a:gd name="adj1" fmla="val 3565"/>
              <a:gd name="adj2" fmla="val 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381795" y="12476"/>
            <a:ext cx="250444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CC6975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b="1" dirty="0">
                <a:solidFill>
                  <a:srgbClr val="CC6975"/>
                </a:solidFill>
                <a:latin typeface="微软雅黑" panose="020B0503020204020204" charset="-122"/>
                <a:ea typeface="微软雅黑" panose="020B0503020204020204" charset="-122"/>
              </a:rPr>
              <a:t>年级上第三单元</a:t>
            </a:r>
            <a:endParaRPr lang="zh-CN" altLang="en-US" sz="2400" b="1" dirty="0">
              <a:solidFill>
                <a:srgbClr val="CC697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113999" y="948831"/>
            <a:ext cx="4930140" cy="132334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zh-CN" altLang="en-US" sz="5335" b="1" dirty="0">
                <a:solidFill>
                  <a:srgbClr val="CC6975"/>
                </a:solidFill>
                <a:latin typeface="微软雅黑" panose="020B0503020204020204" charset="-122"/>
                <a:ea typeface="微软雅黑" panose="020B0503020204020204" charset="-122"/>
              </a:rPr>
              <a:t>小九的旋律密码</a:t>
            </a:r>
            <a:endParaRPr lang="zh-CN" altLang="en-US" sz="5335" b="1" dirty="0">
              <a:solidFill>
                <a:srgbClr val="CC697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4339055" y="6897653"/>
            <a:ext cx="434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循环播放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《do re mi 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之歌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伴随学生进教室，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直到学生坐好开始上课。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71172" r="18229" b="92206"/>
          <a:stretch>
            <a:fillRect/>
          </a:stretch>
        </p:blipFill>
        <p:spPr>
          <a:xfrm>
            <a:off x="9848851" y="44931"/>
            <a:ext cx="2235200" cy="534493"/>
          </a:xfrm>
          <a:prstGeom prst="rect">
            <a:avLst/>
          </a:prstGeom>
          <a:effectLst>
            <a:softEdge rad="63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准正文页">
    <p:bg>
      <p:bgPr>
        <a:solidFill>
          <a:srgbClr val="ADB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1617" r="477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热身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5731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1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1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4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20.wmf"/><Relationship Id="rId4" Type="http://schemas.openxmlformats.org/officeDocument/2006/relationships/package" Target="../embeddings/Presentation1.pptx"/><Relationship Id="rId3" Type="http://schemas.openxmlformats.org/officeDocument/2006/relationships/hyperlink" Target="&#20415;&#25463;PPT&#38190;&#30424;-&#20116;&#32447;&#35889;&#25945;&#23398;&#24037;&#20855;.pptx" TargetMode="External"/><Relationship Id="rId2" Type="http://schemas.openxmlformats.org/officeDocument/2006/relationships/image" Target="../media/image19.png"/><Relationship Id="rId10" Type="http://schemas.openxmlformats.org/officeDocument/2006/relationships/vmlDrawing" Target="../drawings/vmlDrawing1.v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80000" flipH="1">
            <a:off x="6065520" y="356235"/>
            <a:ext cx="4755515" cy="489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5" y="1203325"/>
            <a:ext cx="3746500" cy="4203700"/>
          </a:xfrm>
          <a:prstGeom prst="rect">
            <a:avLst/>
          </a:prstGeom>
        </p:spPr>
      </p:pic>
      <p:pic>
        <p:nvPicPr>
          <p:cNvPr id="16" name="22 do re mi之歌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9482" y="7188654"/>
            <a:ext cx="609600" cy="609600"/>
          </a:xfrm>
          <a:prstGeom prst="rect">
            <a:avLst/>
          </a:prstGeom>
        </p:spPr>
      </p:pic>
      <p:pic>
        <p:nvPicPr>
          <p:cNvPr id="19" name="图片 18" descr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810" y="2770505"/>
            <a:ext cx="5491480" cy="3573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3385" y="412115"/>
            <a:ext cx="11228705" cy="6104890"/>
            <a:chOff x="-1045769" y="-660125"/>
            <a:chExt cx="17740269" cy="78134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45769" y="-457200"/>
              <a:ext cx="8840681" cy="761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34255" y="-660125"/>
              <a:ext cx="8560245" cy="779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文本框 4"/>
          <p:cNvSpPr txBox="1"/>
          <p:nvPr/>
        </p:nvSpPr>
        <p:spPr>
          <a:xfrm>
            <a:off x="11111230" y="880110"/>
            <a:ext cx="778510" cy="41402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endParaRPr lang="zh-CN" altLang="en-US" sz="180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11230" y="5935980"/>
            <a:ext cx="778510" cy="41402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endParaRPr lang="zh-CN" altLang="en-US" sz="180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16810" y="3784600"/>
            <a:ext cx="1930400" cy="889000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5400" i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微软雅黑" panose="020B0503020204020204" charset="-122"/>
                <a:cs typeface="+mn-lt"/>
              </a:rPr>
              <a:t> Fine</a:t>
            </a:r>
            <a:endParaRPr lang="en-US" altLang="zh-CN" sz="5400" i="1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  <a:ea typeface="微软雅黑" panose="020B0503020204020204" charset="-122"/>
              <a:cs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0790" y="1737995"/>
            <a:ext cx="1836420" cy="935990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style>
          <a:lnRef idx="0">
            <a:srgbClr val="FFFFFF"/>
          </a:lnRef>
          <a:fillRef idx="3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4800" i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ea typeface="微软雅黑" panose="020B0503020204020204" charset="-122"/>
                <a:cs typeface="+mn-lt"/>
              </a:rPr>
              <a:t> D.C.</a:t>
            </a:r>
            <a:endParaRPr lang="en-US" altLang="zh-CN" sz="4800" i="1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  <a:ea typeface="微软雅黑" panose="020B0503020204020204" charset="-122"/>
              <a:cs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5750" y="3906520"/>
            <a:ext cx="273367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3600" b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 panose="020B0604020202020204" pitchFamily="34" charset="0"/>
                <a:ea typeface="微软雅黑" panose="020B0503020204020204" charset="-122"/>
              </a:rPr>
              <a:t>终止记号</a:t>
            </a:r>
            <a:r>
              <a:rPr lang="en-US" altLang="zh-CN" sz="3600" b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3600" b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13655" y="1820545"/>
            <a:ext cx="3237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从头反复记号</a:t>
            </a:r>
            <a:endParaRPr lang="zh-CN" altLang="en-US" sz="3600" b="1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3385" y="412115"/>
            <a:ext cx="11228705" cy="6104890"/>
            <a:chOff x="-1045769" y="-660125"/>
            <a:chExt cx="17740269" cy="78134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45769" y="-457200"/>
              <a:ext cx="8840681" cy="761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34255" y="-660125"/>
              <a:ext cx="8560245" cy="779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文本框 4"/>
          <p:cNvSpPr txBox="1"/>
          <p:nvPr/>
        </p:nvSpPr>
        <p:spPr>
          <a:xfrm>
            <a:off x="11111230" y="880110"/>
            <a:ext cx="778510" cy="41402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endParaRPr lang="zh-CN" altLang="en-US" sz="180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11230" y="5935980"/>
            <a:ext cx="778510" cy="41402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wrap="square">
            <a:no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endParaRPr lang="zh-CN" altLang="en-US" sz="180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7" name="22 do re mi之歌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" y="6349819"/>
            <a:ext cx="609600" cy="609600"/>
          </a:xfrm>
          <a:prstGeom prst="rect">
            <a:avLst/>
          </a:prstGeom>
        </p:spPr>
      </p:pic>
      <p:pic>
        <p:nvPicPr>
          <p:cNvPr id="7" name="图片 6" descr="图片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80000">
            <a:off x="8878570" y="3592195"/>
            <a:ext cx="2964815" cy="1933575"/>
          </a:xfrm>
          <a:prstGeom prst="rect">
            <a:avLst/>
          </a:prstGeom>
        </p:spPr>
      </p:pic>
      <p:pic>
        <p:nvPicPr>
          <p:cNvPr id="8" name="图片 7" descr="图片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040" y="5198110"/>
            <a:ext cx="1267460" cy="1523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4469 0.165188 L -0.0733462 0.178743 L -0.0782458 0.186809 L -0.0831049 0.194986 L -0.0880043 0.208541 L -0.0929038 0.216607 L -0.097803 0.224784 L -0.103674 0.227474 L -0.108574 0.230162 L -0.113474 0.23565 L -0.119345 0.238339 L -0.125216 0.243717 L -0.1321 0.246405 L -0.137971 0.249093 L -0.144814 0.249093 L -0.149714 0.249093 L -0.154614 0.249093 L -0.159512 0.249093 L -0.164412 0.249093 L -0.172228 0.249093 L -0.179071 0.249093 L -0.183971 0.249093 L -0.189841 0.249093 L -0.19474 0.249093 L -0.19964 0.249093 L -0.20454 0.249093 L -0.211382 0.249093 L -0.216283 0.249093 L -0.221181 0.249093 L -0.226081 0.249093 L -0.230981 0.249093 L -0.236852 0.246405 L -0.241752 0.243717 L -0.248594 0.23565 L -0.253495 0.23565 L -0.259366 0.23285 L -0.264265 0.230162 L -0.271108 0.230162 L -0.276008 0.227474 L -0.280907 0.227474 L -0.285806 0.224784 L -0.293621 0.219295 L -0.303422 0.219295 L -0.309291 0.219295 L -0.316176 0.216607 L -0.321075 0.213918 L -0.326946 0.200363 L -0.332818 0.194986 L -0.337717 0.192298 L -0.345533 0.18412 L -0.353386 0.18412 L -0.359259 0.18412 L -0.364158 0.18412 L -0.369018 0.181431 L -0.373916 0.181431 L -0.380801 0.181431 L -0.3857 0.176054 L -0.39157 0.173254 L -0.396471 0.173254 L -0.40133 0.173254 L -0.408212 0.173254 L -0.416028 0.173254 L -0.422871 0.173254 L -0.427771 0.170565 L -0.434654 0.165188 L -0.439554 0.165188 L -0.446397 0.162499 L -0.452268 0.162499 L -0.457167 0.162499 L -0.462068 0.162499 L -0.466967 0.162499 L -0.47381 0.154322 L -0.478709 0.151633 L -0.47968 0.138078 L -0.48458 0.124524 L -0.491423 0.110969 L -0.497295 0.0947253 L -0.501223 0.0811708 L -0.505151 0.0649276 L -0.508066 0.0513723 L -0.509037 0.0351282 L -0.509037 0.018883 L -0.506122 0.00264026 L -0.500251 -0.013604 L -0.495352 -0.0244699 L -0.490452 -0.0271569 L -0.485552 -0.0325355 L -0.480653 -0.0325355 L -0.474781 -0.0325355 L -0.46891 -0.0325355 L -0.458139 -0.0325355 L -0.449312 -0.0325355 L -0.441498 -0.0271569 L -0.436599 -0.0271569 L -0.430727 -0.0244699 L -0.424856 -0.0244699 L -0.415056 -0.0189803 L -0.405257 -0.013604 L -0.396471 -0.010916 L -0.386672 -0.00822562 L -0.379789 -0.00273648 L -0.37493 -0.00273648 L -0.368046 -0.00553795 L -0.363147 -0.010916 L -0.358246 -0.010916 L -0.353386 -0.016291 L -0.348487 -0.0217806 L -0.343589 -0.0244699 L -0.336705 -0.0244699 L -0.330833 -0.0298473 L -0.325934 -0.0353358 L -0.321075 -0.0407121 L -0.315163 -0.0407121 L -0.30832 -0.0407121 L -0.301477 -0.0407121 L -0.291678 -0.0407121 L -0.279935 -0.0407121 L -0.270136 -0.0407121 L -0.265237 -0.0325355 L -0.260338 -0.0325355 L -0.255438 -0.0325355 L -0.250579 -0.0325355 L -0.244667 -0.0380251 L -0.238796 -0.0460907 L -0.233896 -0.0460907 L -0.22511 -0.0460907 L -0.22021 -0.0542684 L -0.21531 -0.065132 L -0.209439 -0.075888 L -0.20454 -0.0813776 L -0.198669 -0.0921325 L -0.193769 -0.102997 L -0.188869 -0.113864 L -0.183971 -0.119242 L -0.180042 -0.132795 L -0.175183 -0.140975 L -0.169271 -0.14904 L -0.164412 -0.162594 L -0.159512 -0.173459 L -0.154614 -0.184328 L -0.149714 -0.195081 L -0.144814 -0.20326 L -0.141858 -0.216815 L -0.136959 -0.22757 L -0.1321 -0.243923 L -0.129144 -0.257366 L -0.125216 -0.273723 L -0.121328 -0.289965 L -0.11643 -0.30352 L -0.115417 -0.316962 L -0.112502 -0.330517 L -0.109546 -0.344072 L -0.10663 -0.357628 L -0.105659 -0.371183 L -0.102703 -0.384737 L -0.101731 -0.398292 L -0.0997871 -0.414535 L -0.0987748 -0.428088 L -0.0987748 -0.441645 L -0.100759 -0.4552 L -0.104646 -0.468755 L -0.107602 -0.482199 L -0.11153 -0.495751 L -0.113474 -0.509307 L -0.121328 -0.520173 L -0.126188 -0.522864 L -0.131087 -0.528352 L -0.135987 -0.528352 L -0.140887 -0.528352 L -0.145786 -0.528352 L -0.150686 -0.53104 L -0.155584 -0.533728 L -0.161457 -0.533728 L -0.167328 -0.533728 L -0.173199 -0.533728 L -0.1781 -0.533728 L -0.182998 -0.533728 L -0.187898 -0.536418 L -0.192798 -0.536418 L -0.197697 -0.536418 L -0.202596 -0.536418 L -0.207495 -0.536418 L -0.212355 -0.539106 L -0.217254 -0.539106 L -0.222153 -0.539106 L -0.228025 -0.544594 L -0.233896 -0.544594 L -0.238796 -0.544594 L -0.244667 -0.544594 L -0.249566 -0.547284 L -0.254466 -0.547284 L -0.259366 -0.547284 L -0.264265 -0.55266 L -0.269165 -0.55266 L -0.274063 -0.55266 L -0.279935 -0.558149 L -0.284835 -0.558149 L -0.289733 -0.558149 L -0.295606 -0.566215 L -0.301477 -0.566215 L -0.306376 -0.568903 L -0.314191 -0.577081 L -0.319091 -0.582459 L -0.324962 -0.587948 L -0.330833 -0.593324 L -0.335733 -0.601391 L -0.341605 -0.604192 L -0.346504 -0.609569 L -0.351403 -0.612258 L -0.356303 -0.620433 L -0.361203 -0.620433 L -0.366103 -0.625812 L -0.371974 -0.628498 L -0.376872 -0.628498 L -0.381772 -0.620433 L -0.386672 -0.620433 L -0.392543 -0.620433 L -0.397443 -0.617746 L -0.403314 -0.612258 L -0.408212 -0.60688 L -0.414084 -0.598702 L -0.418983 -0.590637 L -0.423885 -0.585148 L -0.428783 -0.574391 L -0.433643 -0.563526 L -0.438542 -0.547284 L -0.443441 -0.533728 L -0.449312 -0.525552 L -0.454211 -0.511997 L -0.460083 -0.509307 L -0.464982 -0.501242 L -0.46891 -0.487688 L -0.474781 -0.479509 L -0.47968 -0.468755 L -0.485552 -0.4552 L -0.48948 -0.441645 L -0.494379 -0.422601 L -0.497295 -0.409158 L -0.502195 -0.398292 L -0.506122 -0.379359 L -0.509037 -0.365805 L -0.513937 -0.349562 L -0.516893 -0.336006 L -0.522764 -0.327828 L -0.526692 -0.314274 L -0.530578 -0.30072 L -0.535479 -0.289965 L -0.539407 -0.276411 L -0.544306 -0.262855 L -0.548232 -0.249302 L -0.552121 -0.233057 L -0.556048 -0.219502 L -0.560949 -0.208636 L -0.564877 -0.192394 L -0.568763 -0.173459 L -0.573663 -0.159907 L -0.578561 -0.151726 L -0.581518 -0.138173 L -0.585444 -0.124731 L -0.588361 -0.111176 L -0.59326 -0.102997 L -0.596216 -0.0894432 L -0.599132 -0.075888 L -0.603059 -0.0596435 L -0.607959 -0.0569565 L -0.611846 -0.0434014 L -0.613829 -0.0298473 L -0.616745 -0.016291 L -0.619702 -4.86944e-05 L -0.62363 0.0161953 L -0.628529 0.021572 L -0.6295 0.0351282 L -0.633388 0.0486833 L -0.638288 0.0595492 L -0.643187 0.0731045 L -0.647114 0.0866596 L -0.65007 0.100214 L -0.654929 0.110969 L -0.659829 0.119146 L -0.664729 0.132701 L -0.669627 0.143455 L -0.6706 0.15701 L -0.675498 0.170565 L -0.678454 0.186809 L -0.683354 0.197675 L -0.688254 0.203052 L -0.694126 0.208541 L -0.699025 0.216607 L -0.704895 0.216607 L -0.709795 0.216607 L -0.715667 0.205853 L -0.719554 0.192298 L -0.721539 0.178743 L -0.721539 0.165188 L -0.72251 0.151633 L -0.720566 0.138078 L -0.718583 0.124524 L -0.715667 0.110969 L -0.71271 0.0974137 L -0.707811 0.0838593 L -0.702912 0.0704167 L -0.699025 0.0568602 L -0.693113 0.0486833 L -0.688254 0.037816 L -0.682341 0.0297503 L -0.67647 0.018883 L -0.671571 0.0080183 L -0.665701 -4.86944e-05 L -0.659829 -0.010916 L -0.654929 -0.0189803 L -0.65007 -0.0298473 L -0.644158 -0.0325355 L -0.6393 -0.0353358 L -0.633388 -0.0434014 L -0.628529 -0.0460907 L -0.621645 -0.0515791 L -0.612858 -0.0515791 L -0.605975 -0.0515791 L -0.601075 -0.0515791 L -0.596216 -0.0515791 L -0.591317 -0.0569565 L -0.586417 -0.062334 L -0.581518 -0.0678236 L -0.576618 -0.0785762 L -0.571719 -0.0894432 L -0.566819 -0.0976209 L -0.561921 -0.108374 L -0.557021 -0.116554 L -0.552121 -0.127419 L -0.54625 -0.132795 L -0.541349 -0.143662 L -0.535479 -0.14904 L -0.530578 -0.157217 L -0.52568 -0.165284 L -0.52082 -0.173459 L -0.515921 -0.187015 L -0.511022 -0.195081 L -0.506122 -0.205947 L -0.501223 -0.216815 L -0.494379 -0.233057 L -0.491423 -0.246612 L -0.486525 -0.262855 L -0.483608 -0.279098 L -0.47968 -0.292654 L -0.476725 -0.308896 L -0.47381 -0.325141 L -0.469882 -0.338696 L -0.46891 -0.354938 L -0.466967 -0.368493 L -0.464982 -0.38205 L -0.464982 -0.395605 L -0.464982 -0.409158 L -0.464982 -0.422601 L -0.464982 -0.436156 L -0.464011 -0.449713 L -0.464011 -0.463265 L -0.46891 -0.474132 L -0.474781 -0.484997 L -0.47968 -0.493064 L -0.48458 -0.493064 L -0.48948 -0.493064 L -0.495352 -0.493064 L -0.501223 -0.493064 L -0.506122 -0.493064 L -0.511022 -0.493064 L -0.516893 -0.493064 L -0.522764 -0.493064 L -0.527663 -0.493064 L -0.532562 -0.493064 L -0.537463 -0.493064 L -0.542362 -0.493064 L -0.547222 -0.493064 L -0.552121 -0.484997 L -0.557021 -0.474132 L -0.561921 -0.468755 " pathEditMode="relative" rAng="0" ptsTypes="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00" y="-35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661 -0.333529 L -0.142532 -0.338392 L -0.138406 -0.343322 L -0.134277 -0.349874 L -0.130184 -0.358047 L -0.126056 -0.366152 L -0.121929 -0.367841 L -0.119439 -0.376013 L -0.114493 -0.382497 L -0.110366 -0.39067 L -0.105419 -0.398843 L -0.101292 -0.407015 L -0.0988356 -0.415188 L -0.0955269 -0.423361 L -0.0930365 -0.433155 L -0.0897618 -0.441328 L -0.0856341 -0.447879 L -0.0848155 -0.455984 L -0.0798351 -0.460915 L -0.0765604 -0.470708 L -0.0732514 -0.480502 L -0.0691239 -0.488675 L -0.0641775 -0.498469 L -0.0608687 -0.506642 L -0.0567412 -0.514814 L -0.0526135 -0.521366 L -0.0501574 -0.529538 L -0.0460297 -0.537711 L -0.0410835 -0.549126 L -0.036956 -0.56054 L -0.0336471 -0.568713 L -0.0278821 -0.578507 L -0.0237545 -0.588301 L -0.019627 -0.596474 L -0.016318 -0.604646 L -0.0105533 -0.61444 L -0.00809733 -0.622613 L -0.00315093 -0.632407 L 0.00179597 -0.637337 L 0.00677617 -0.64551 L 0.00923247 -0.653615 L 0.0133606 -0.661788 L 0.0158501 -0.66996 L 0.0191249 -0.679754 L 0.0216151 -0.687927 L 0.0249239 -0.697721 L 0.0281986 -0.705893 L 0.0315075 -0.714066 L 0.0339976 -0.723859 L 0.0380911 -0.730411 L 0.0414 -0.740205 L 0.0455275 -0.748377 L 0.0480176 -0.75655 L 0.0537825 -0.766344 L 0.0562392 -0.774517 L 0.0612195 -0.777759 L 0.0653134 -0.77938 L 0.0678034 -0.787553 L 0.0719305 -0.787553 L 0.0760584 -0.789173 L 0.0801867 -0.792483 L 0.0843137 -0.794105 L 0.0884407 -0.797346 L 0.0925337 -0.797346 L 0.0966627 -0.794105 L 0.101609 -0.785932 L 0.106589 -0.77938 L 0.111535 -0.771207 L 0.115664 -0.766344 L 0.117301 -0.75655 L 0.118119 -0.748377 L 0.120609 -0.738584 L 0.123066 -0.730411 L 0.124738 -0.722239 L 0.124738 -0.714066 L 0.124738 -0.705893 L 0.126374 -0.697721 L 0.127194 -0.689548 L 0.128012 -0.681375 L 0.128012 -0.67327 L 0.127194 -0.663477 L 0.127194 -0.655304 L 0.126374 -0.64551 L 0.125556 -0.637337 L 0.124738 -0.629165 L 0.124738 -0.620992 L 0.124738 -0.612819 L 0.124738 -0.604646 L 0.124738 -0.596474 L 0.124738 -0.588301 L 0.125556 -0.580128 L 0.128012 -0.570334 L 0.130502 -0.562162 L 0.13132 -0.553989 L 0.132139 -0.545816 L 0.132139 -0.537711 L 0.132139 -0.52785 L 0.133811 -0.519745 L 0.135449 -0.511572 L 0.135449 -0.503399 L 0.135449 -0.495226 L 0.13463 -0.487054 L 0.133811 -0.478881 L 0.133811 -0.470708 L 0.133811 -0.462536 L 0.133811 -0.454363 L 0.133811 -0.44619 L 0.13463 -0.434776 L 0.136267 -0.426603 L 0.136267 -0.41843 L 0.137085 -0.408637 L 0.137085 -0.400464 L 0.137904 -0.392291 L 0.138757 -0.384118 L 0.140394 -0.374325 L 0.142032 -0.366152 L 0.142032 -0.358047 L 0.144523 -0.349874 L 0.14534 -0.34008 L 0.147831 -0.331908 L 0.151105 -0.323735 L 0.153595 -0.313941 L 0.157724 -0.305768 L 0.160998 -0.297595 L 0.163488 -0.287803 L 0.168435 -0.28125 L 0.175053 -0.278009 L 0.179147 -0.276387 L 0.187402 -0.273077 L 0.192347 -0.271456 L 0.196476 -0.271456 L 0.200603 -0.268215 L 0.20473 -0.266526 L 0.209676 -0.263284 L 0.214623 -0.258421 L 0.21957 -0.255111 L 0.227825 -0.251869 L 0.23277 -0.248559 L 0.237717 -0.242075 L 0.241844 -0.246938 L 0.24679 -0.251869 L 0.251737 -0.256732 L 0.256717 -0.256732 L 0.260811 -0.260042 L 0.264938 -0.266526 L 0.269884 -0.266526 L 0.274013 -0.268215 L 0.278959 -0.269836 L 0.283087 -0.278009 L 0.287214 -0.28125 L 0.291342 -0.286181 L 0.295469 -0.289424 L 0.300415 -0.297595 L 0.305362 -0.304147 L 0.30867 -0.31232 L 0.312797 -0.318805 L 0.314435 -0.326977 L 0.318562 -0.333529 L 0.32351 -0.341701 L 0.32518 -0.349874 L 0.326819 -0.358047 L 0.330127 -0.369462 L 0.333402 -0.377634 L 0.33671 -0.385807 L 0.338349 -0.395601 L 0.338349 -0.405394 L 0.338349 -0.415188 L 0.34002 -0.424982 L 0.340838 -0.434776 L 0.342476 -0.442949 L 0.343328 -0.451121 L 0.344966 -0.460915 L 0.347422 -0.473951 L 0.35073 -0.482123 L 0.354039 -0.490296 L 0.356496 -0.498469 L 0.359805 -0.506642 L 0.363933 -0.518056 L 0.36806 -0.524608 L 0.368879 -0.534402 L 0.369697 -0.545816 L 0.372187 -0.553989 L 0.373824 -0.562162 L 0.376315 -0.570334 L 0.377134 -0.578507 L 0.380443 -0.58668 L 0.380443 -0.594852 L 0.383718 -0.607888 L 0.383718 -0.616061 L 0.383718 -0.624234 L 0.382899 -0.634027 L 0.381262 -0.650373 L 0.377134 -0.660167 L 0.369697 -0.676512 L 0.36806 -0.684685 L 0.367242 -0.694479 L 0.367242 -0.702651 L 0.367242 -0.710824 L 0.367242 -0.718997 L 0.367242 -0.727169 L 0.367242 -0.735274 L 0.367242 -0.743447 L 0.36806 -0.75162 L 0.370549 -0.759793 L 0.373007 -0.767965 L 0.373007 -0.776138 L 0.376315 -0.784311 L 0.379625 -0.792483 L 0.38208 -0.802277 L 0.38457 -0.81045 L 0.387846 -0.818623 L 0.389517 -0.826795 L 0.393644 -0.833279 L 0.393644 -0.825107 L 0.393644 -0.817002 L 0.393644 -0.805519 L 0.393644 -0.794105 L 0.394464 -0.785932 L 0.394464 -0.777759 L 0.394464 -0.767965 L 0.3961 -0.759793 L 0.3961 -0.75162 L 0.395282 -0.741826 L 0.393644 -0.732032 L 0.391154 -0.722239 L 0.387027 -0.714066 L 0.383718 -0.705893 L 0.381262 -0.697721 L 0.377952 -0.687927 L 0.373007 -0.681375 L 0.368879 -0.676512 L 0.364751 -0.66996 L 0.359805 -0.668339 L 0.352402 -0.666718 L 0.347422 -0.666718 L 0.342476 -0.666718 L 0.335892 -0.665097 L 0.326819 -0.665097 L 0.324327 -0.67327 L 0.32351 -0.683063 L 0.321052 -0.691236 L 0.318562 -0.70103 L 0.314435 -0.707514 L 0.313617 -0.717308 L 0.310307 -0.725481 L 0.307852 -0.733653 L 0.307033 -0.741826 L 0.307033 -0.749999 L 0.307033 -0.759793 L 0.310307 -0.767965 L 0.305362 -0.769587 L 0.301234 -0.767965 L 0.297107 -0.767965 " pathEditMode="relative" rAng="0" ptsTypes="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" y="-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19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83285" y="1971040"/>
            <a:ext cx="2586355" cy="3797300"/>
          </a:xfrm>
          <a:prstGeom prst="rect">
            <a:avLst/>
          </a:prstGeom>
          <a:effectLst>
            <a:softEdge rad="3810"/>
          </a:effectLst>
        </p:spPr>
      </p:pic>
      <p:sp>
        <p:nvSpPr>
          <p:cNvPr id="6" name="对话气泡: 圆角矩形 5"/>
          <p:cNvSpPr/>
          <p:nvPr/>
        </p:nvSpPr>
        <p:spPr>
          <a:xfrm>
            <a:off x="4575175" y="1509395"/>
            <a:ext cx="4382135" cy="1725930"/>
          </a:xfrm>
          <a:prstGeom prst="wedgeRoundRectCallout">
            <a:avLst>
              <a:gd name="adj1" fmla="val -66195"/>
              <a:gd name="adj2" fmla="val -17500"/>
              <a:gd name="adj3" fmla="val 16667"/>
            </a:avLst>
          </a:prstGeom>
          <a:solidFill>
            <a:srgbClr val="FBE5D6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整齐的演奏一段节奏，就可以驱赶怪兽。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9" name="对话气泡: 圆角矩形 5"/>
          <p:cNvSpPr/>
          <p:nvPr/>
        </p:nvSpPr>
        <p:spPr>
          <a:xfrm>
            <a:off x="4133850" y="3740150"/>
            <a:ext cx="4382135" cy="1725930"/>
          </a:xfrm>
          <a:prstGeom prst="wedgeRoundRectCallout">
            <a:avLst>
              <a:gd name="adj1" fmla="val -66195"/>
              <a:gd name="adj2" fmla="val -17500"/>
              <a:gd name="adj3" fmla="val 16667"/>
            </a:avLst>
          </a:prstGeom>
          <a:solidFill>
            <a:srgbClr val="FBE5D6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节奏的线索就在你们身边！快找一找吧！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235" y="4233545"/>
            <a:ext cx="3703955" cy="2518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/>
          <p:nvPr/>
        </p:nvPicPr>
        <p:blipFill>
          <a:blip r:embed="rId1"/>
          <a:srcRect l="4650" r="47719" b="69243"/>
          <a:stretch>
            <a:fillRect/>
          </a:stretch>
        </p:blipFill>
        <p:spPr>
          <a:xfrm>
            <a:off x="814070" y="901065"/>
            <a:ext cx="4998085" cy="1022985"/>
          </a:xfrm>
          <a:prstGeom prst="rect">
            <a:avLst/>
          </a:prstGeom>
          <a:ln w="79375">
            <a:solidFill>
              <a:schemeClr val="accent2"/>
            </a:solidFill>
          </a:ln>
          <a:effectLst>
            <a:softEdge rad="63500"/>
          </a:effectLst>
        </p:spPr>
      </p:pic>
      <p:pic>
        <p:nvPicPr>
          <p:cNvPr id="3" name="图片 13"/>
          <p:cNvPicPr/>
          <p:nvPr/>
        </p:nvPicPr>
        <p:blipFill>
          <a:blip r:embed="rId1"/>
          <a:srcRect l="2360" t="48694" r="48115" b="16574"/>
          <a:stretch>
            <a:fillRect/>
          </a:stretch>
        </p:blipFill>
        <p:spPr>
          <a:xfrm>
            <a:off x="6158865" y="2235200"/>
            <a:ext cx="5150485" cy="1101725"/>
          </a:xfrm>
          <a:prstGeom prst="rect">
            <a:avLst/>
          </a:prstGeom>
          <a:ln w="95250" cmpd="sng">
            <a:solidFill>
              <a:schemeClr val="accent2"/>
            </a:solidFill>
            <a:prstDash val="solid"/>
          </a:ln>
          <a:effectLst>
            <a:softEdge rad="63500"/>
          </a:effectLst>
        </p:spPr>
      </p:pic>
      <p:pic>
        <p:nvPicPr>
          <p:cNvPr id="4" name="图片 13"/>
          <p:cNvPicPr/>
          <p:nvPr/>
        </p:nvPicPr>
        <p:blipFill>
          <a:blip r:embed="rId1"/>
          <a:srcRect l="51828" b="70047"/>
          <a:stretch>
            <a:fillRect/>
          </a:stretch>
        </p:blipFill>
        <p:spPr>
          <a:xfrm>
            <a:off x="814070" y="3653155"/>
            <a:ext cx="4998085" cy="991235"/>
          </a:xfrm>
          <a:prstGeom prst="rect">
            <a:avLst/>
          </a:prstGeom>
          <a:ln w="88900" cmpd="sng">
            <a:solidFill>
              <a:schemeClr val="accent2"/>
            </a:solidFill>
            <a:prstDash val="solid"/>
          </a:ln>
          <a:effectLst>
            <a:softEdge rad="63500"/>
          </a:effectLst>
        </p:spPr>
      </p:pic>
      <p:pic>
        <p:nvPicPr>
          <p:cNvPr id="5" name="图片 13"/>
          <p:cNvPicPr/>
          <p:nvPr/>
        </p:nvPicPr>
        <p:blipFill>
          <a:blip r:embed="rId1"/>
          <a:srcRect l="51665" t="50000" r="2195" b="16141"/>
          <a:stretch>
            <a:fillRect/>
          </a:stretch>
        </p:blipFill>
        <p:spPr>
          <a:xfrm>
            <a:off x="6158865" y="4964430"/>
            <a:ext cx="5147310" cy="1016000"/>
          </a:xfrm>
          <a:prstGeom prst="rect">
            <a:avLst/>
          </a:prstGeom>
          <a:ln w="88900" cmpd="sng">
            <a:solidFill>
              <a:schemeClr val="accent2"/>
            </a:solidFill>
            <a:prstDash val="solid"/>
          </a:ln>
          <a:effectLst>
            <a:softEdge rad="63500"/>
          </a:effectLst>
        </p:spPr>
      </p:pic>
      <p:sp>
        <p:nvSpPr>
          <p:cNvPr id="7" name="矩形 6"/>
          <p:cNvSpPr/>
          <p:nvPr/>
        </p:nvSpPr>
        <p:spPr>
          <a:xfrm>
            <a:off x="122555" y="855980"/>
            <a:ext cx="691515" cy="1068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5365750" y="2327910"/>
            <a:ext cx="606425" cy="6750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2238" y="3653155"/>
            <a:ext cx="60642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65750" y="4965065"/>
            <a:ext cx="62357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  <a:endParaRPr lang="en-US" altLang="zh-CN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7" name="图片 16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485" y="-190500"/>
            <a:ext cx="3703955" cy="2518410"/>
          </a:xfrm>
          <a:prstGeom prst="rect">
            <a:avLst/>
          </a:prstGeom>
        </p:spPr>
      </p:pic>
      <p:pic>
        <p:nvPicPr>
          <p:cNvPr id="6" name="字幕音效粒子音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5690" y="6858000"/>
            <a:ext cx="619125" cy="619125"/>
          </a:xfrm>
          <a:prstGeom prst="rect">
            <a:avLst/>
          </a:prstGeom>
        </p:spPr>
      </p:pic>
      <p:pic>
        <p:nvPicPr>
          <p:cNvPr id="11" name="字幕音效粒子音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0885" y="6858000"/>
            <a:ext cx="619125" cy="619125"/>
          </a:xfrm>
          <a:prstGeom prst="rect">
            <a:avLst/>
          </a:prstGeom>
        </p:spPr>
      </p:pic>
      <p:pic>
        <p:nvPicPr>
          <p:cNvPr id="12" name="字幕音效粒子音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1640" y="6858000"/>
            <a:ext cx="619125" cy="619125"/>
          </a:xfrm>
          <a:prstGeom prst="rect">
            <a:avLst/>
          </a:prstGeom>
        </p:spPr>
      </p:pic>
      <p:pic>
        <p:nvPicPr>
          <p:cNvPr id="13" name="字幕音效粒子音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2395" y="68580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indefinite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indefinite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indefinite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8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8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/>
          <p:cNvPicPr/>
          <p:nvPr/>
        </p:nvPicPr>
        <p:blipFill>
          <a:blip r:embed="rId1"/>
          <a:stretch>
            <a:fillRect/>
          </a:stretch>
        </p:blipFill>
        <p:spPr>
          <a:xfrm>
            <a:off x="359410" y="478155"/>
            <a:ext cx="10090785" cy="4797425"/>
          </a:xfrm>
          <a:prstGeom prst="rect">
            <a:avLst/>
          </a:prstGeom>
          <a:ln w="114300" cmpd="sng">
            <a:solidFill>
              <a:schemeClr val="accent2"/>
            </a:solidFill>
            <a:prstDash val="solid"/>
          </a:ln>
          <a:effectLst>
            <a:softEdge rad="63500"/>
          </a:effectLst>
        </p:spPr>
      </p:pic>
      <p:pic>
        <p:nvPicPr>
          <p:cNvPr id="17" name="图片 16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5" y="4498975"/>
            <a:ext cx="3703955" cy="2518410"/>
          </a:xfrm>
          <a:prstGeom prst="rect">
            <a:avLst/>
          </a:prstGeom>
        </p:spPr>
      </p:pic>
      <p:pic>
        <p:nvPicPr>
          <p:cNvPr id="2" name="卡通快速叮咚声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57200" y="4656455"/>
            <a:ext cx="619125" cy="619125"/>
          </a:xfrm>
          <a:prstGeom prst="rect">
            <a:avLst/>
          </a:prstGeom>
        </p:spPr>
      </p:pic>
      <p:pic>
        <p:nvPicPr>
          <p:cNvPr id="3" name="图片 13"/>
          <p:cNvPicPr/>
          <p:nvPr/>
        </p:nvPicPr>
        <p:blipFill>
          <a:blip r:embed="rId1"/>
          <a:srcRect l="1045" t="40490" r="5148" b="45665"/>
          <a:stretch>
            <a:fillRect/>
          </a:stretch>
        </p:blipFill>
        <p:spPr>
          <a:xfrm>
            <a:off x="581025" y="1954530"/>
            <a:ext cx="9465945" cy="664210"/>
          </a:xfrm>
          <a:prstGeom prst="rect">
            <a:avLst/>
          </a:prstGeom>
          <a:ln w="114300" cmpd="sng">
            <a:solidFill>
              <a:schemeClr val="bg1"/>
            </a:solidFill>
            <a:prstDash val="solid"/>
          </a:ln>
          <a:effectLst>
            <a:softEdge rad="63500"/>
          </a:effectLst>
        </p:spPr>
      </p:pic>
      <p:pic>
        <p:nvPicPr>
          <p:cNvPr id="4" name="图片 13"/>
          <p:cNvPicPr/>
          <p:nvPr/>
        </p:nvPicPr>
        <p:blipFill>
          <a:blip r:embed="rId1"/>
          <a:srcRect l="1045" t="40490" r="5148" b="45665"/>
          <a:stretch>
            <a:fillRect/>
          </a:stretch>
        </p:blipFill>
        <p:spPr>
          <a:xfrm>
            <a:off x="854710" y="4498975"/>
            <a:ext cx="8919210" cy="664210"/>
          </a:xfrm>
          <a:prstGeom prst="rect">
            <a:avLst/>
          </a:prstGeom>
          <a:ln w="114300" cmpd="sng">
            <a:solidFill>
              <a:schemeClr val="bg1"/>
            </a:solidFill>
            <a:prstDash val="solid"/>
          </a:ln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xit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ttps://docer-ks3.wpscdn.cn/picture/114849275/1cbab5277636720ffbd6ef9c673c711b_612.jpg" descr="山成分分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592455"/>
            <a:ext cx="12192000" cy="5672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3375" y="592455"/>
            <a:ext cx="3746500" cy="4203700"/>
          </a:xfrm>
          <a:prstGeom prst="rect">
            <a:avLst/>
          </a:prstGeom>
        </p:spPr>
      </p:pic>
      <p:sp>
        <p:nvSpPr>
          <p:cNvPr id="6" name="对话气泡: 圆角矩形 5"/>
          <p:cNvSpPr/>
          <p:nvPr/>
        </p:nvSpPr>
        <p:spPr>
          <a:xfrm flipH="1">
            <a:off x="439420" y="880745"/>
            <a:ext cx="5779770" cy="882015"/>
          </a:xfrm>
          <a:prstGeom prst="wedgeRoundRectCallout">
            <a:avLst>
              <a:gd name="adj1" fmla="val -66195"/>
              <a:gd name="adj2" fmla="val -17500"/>
              <a:gd name="adj3" fmla="val 16667"/>
            </a:avLst>
          </a:prstGeom>
          <a:solidFill>
            <a:srgbClr val="FBE5D6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要唱出音阶才能翻过这座山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ttps://docer-ks3.wpscdn.cn/picture/114849275/1cbab5277636720ffbd6ef9c673c711b_612.jpg" descr="山成分分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592455"/>
            <a:ext cx="12192000" cy="5672455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664845" y="4260850"/>
            <a:ext cx="715645" cy="6457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do</a:t>
            </a:r>
            <a:endParaRPr lang="en-US" altLang="zh-CN" sz="32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96975" y="376936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re</a:t>
            </a:r>
            <a:endParaRPr lang="en-US" altLang="zh-CN" sz="36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811020" y="338201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mi</a:t>
            </a:r>
            <a:r>
              <a:rPr lang="en-US" altLang="zh-CN" sz="3600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 </a:t>
            </a:r>
            <a:endParaRPr lang="en-US" altLang="zh-CN" sz="3600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77465" y="290957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fa</a:t>
            </a:r>
            <a:r>
              <a:rPr lang="en-US" altLang="zh-CN" sz="3600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 </a:t>
            </a:r>
            <a:endParaRPr lang="en-US" altLang="zh-CN" sz="3600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88335" y="241808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sol</a:t>
            </a:r>
            <a:endParaRPr lang="en-US" altLang="zh-CN" sz="36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954780" y="190754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la</a:t>
            </a:r>
            <a:endParaRPr lang="en-US" altLang="zh-CN" sz="36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97070" y="137414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xi</a:t>
            </a:r>
            <a:endParaRPr lang="en-US" altLang="zh-CN" sz="36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73495" y="137414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xi</a:t>
            </a:r>
            <a:endParaRPr lang="en-US" altLang="zh-CN" sz="36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017385" y="190754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la</a:t>
            </a:r>
            <a:endParaRPr lang="en-US" altLang="zh-CN" sz="36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360285" y="241808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sol</a:t>
            </a:r>
            <a:endParaRPr lang="en-US" altLang="zh-CN" sz="36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922260" y="290957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fa</a:t>
            </a:r>
            <a:r>
              <a:rPr lang="en-US" altLang="zh-CN" sz="3600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 </a:t>
            </a:r>
            <a:endParaRPr lang="en-US" altLang="zh-CN" sz="3600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580755" y="3382010"/>
            <a:ext cx="766445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mi</a:t>
            </a:r>
            <a:r>
              <a:rPr lang="en-US" altLang="zh-CN" sz="3600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 </a:t>
            </a:r>
            <a:endParaRPr lang="en-US" altLang="zh-CN" sz="3600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347200" y="3769360"/>
            <a:ext cx="766445" cy="675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re</a:t>
            </a:r>
            <a:endParaRPr lang="en-US" altLang="zh-CN" sz="36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924415" y="4260850"/>
            <a:ext cx="715645" cy="6457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DongTian" panose="02020603050405020304" pitchFamily="18" charset="0"/>
                <a:ea typeface="方正楷体简体" panose="03000509000000000000" pitchFamily="65" charset="-122"/>
              </a:rPr>
              <a:t>do</a:t>
            </a:r>
            <a:endParaRPr lang="en-US" altLang="zh-CN" sz="3200" b="1" dirty="0">
              <a:solidFill>
                <a:srgbClr val="FF0000"/>
              </a:solidFill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pic>
        <p:nvPicPr>
          <p:cNvPr id="40" name="https://docer-ks3.wpscdn.cn/picture/108252390/c7b6e2953f485141eb98925dd9c6a78e_612.jpg" descr="户外提基小屋，海滩小屋酒吧，干草茅草小屋，部落小屋，稻草海滩酒吧，热带平房孤立在白色的背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080" y="447040"/>
            <a:ext cx="1681480" cy="1460500"/>
          </a:xfrm>
          <a:prstGeom prst="rect">
            <a:avLst/>
          </a:prstGeom>
        </p:spPr>
      </p:pic>
      <p:pic>
        <p:nvPicPr>
          <p:cNvPr id="41" name="https://docer-ks3.wpscdn.cn/picture/108252390/c7b6e2953f485141eb98925dd9c6a78e_612.jpg" descr="户外提基小屋，海滩小屋酒吧，干草茅草小屋，部落小屋，稻草海滩酒吧，热带平房孤立在白色的背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645" y="4057650"/>
            <a:ext cx="1908810" cy="1460500"/>
          </a:xfrm>
          <a:prstGeom prst="rect">
            <a:avLst/>
          </a:prstGeom>
        </p:spPr>
      </p:pic>
      <p:pic>
        <p:nvPicPr>
          <p:cNvPr id="42" name="123456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98" y="5863465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5785" y="1205865"/>
            <a:ext cx="3509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/>
              <a:t>1234 5 6  7</a:t>
            </a:r>
            <a:endParaRPr lang="en-US" altLang="zh-CN" sz="4000"/>
          </a:p>
        </p:txBody>
      </p:sp>
      <p:sp>
        <p:nvSpPr>
          <p:cNvPr id="3" name="文本框 2"/>
          <p:cNvSpPr txBox="1"/>
          <p:nvPr/>
        </p:nvSpPr>
        <p:spPr>
          <a:xfrm>
            <a:off x="8126730" y="1205865"/>
            <a:ext cx="3374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/>
              <a:t>7654  3 2  1</a:t>
            </a:r>
            <a:endParaRPr lang="en-US" altLang="zh-CN" sz="36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9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3375" y="592455"/>
            <a:ext cx="3746500" cy="4203700"/>
          </a:xfrm>
          <a:prstGeom prst="rect">
            <a:avLst/>
          </a:prstGeom>
        </p:spPr>
      </p:pic>
      <p:sp>
        <p:nvSpPr>
          <p:cNvPr id="6" name="对话气泡: 圆角矩形 5"/>
          <p:cNvSpPr/>
          <p:nvPr/>
        </p:nvSpPr>
        <p:spPr>
          <a:xfrm flipH="1">
            <a:off x="1299210" y="2252980"/>
            <a:ext cx="5779770" cy="1941195"/>
          </a:xfrm>
          <a:prstGeom prst="wedgeRoundRectCallout">
            <a:avLst>
              <a:gd name="adj1" fmla="val -66195"/>
              <a:gd name="adj2" fmla="val -17500"/>
              <a:gd name="adj3" fmla="val 16667"/>
            </a:avLst>
          </a:prstGeom>
          <a:solidFill>
            <a:srgbClr val="FBE5D6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你们唱的很好！把它们放在五线谱里，你还认识吗？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62" b="83522"/>
          <a:stretch>
            <a:fillRect/>
          </a:stretch>
        </p:blipFill>
        <p:spPr bwMode="auto">
          <a:xfrm>
            <a:off x="2089785" y="807085"/>
            <a:ext cx="7842885" cy="207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4" b="83522"/>
          <a:stretch>
            <a:fillRect/>
          </a:stretch>
        </p:blipFill>
        <p:spPr bwMode="auto">
          <a:xfrm>
            <a:off x="2747645" y="3150870"/>
            <a:ext cx="7185025" cy="213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87" b="89262"/>
          <a:stretch>
            <a:fillRect/>
          </a:stretch>
        </p:blipFill>
        <p:spPr bwMode="auto">
          <a:xfrm>
            <a:off x="2089785" y="3150870"/>
            <a:ext cx="758190" cy="139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3" r="43279" b="67054"/>
          <a:stretch>
            <a:fillRect/>
          </a:stretch>
        </p:blipFill>
        <p:spPr bwMode="auto">
          <a:xfrm>
            <a:off x="128270" y="209550"/>
            <a:ext cx="580961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5" t="19180" r="-389" b="65722"/>
          <a:stretch>
            <a:fillRect/>
          </a:stretch>
        </p:blipFill>
        <p:spPr bwMode="auto">
          <a:xfrm>
            <a:off x="5937250" y="209550"/>
            <a:ext cx="4911725" cy="210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0" t="41628" r="47875" b="43890"/>
          <a:stretch>
            <a:fillRect/>
          </a:stretch>
        </p:blipFill>
        <p:spPr bwMode="auto">
          <a:xfrm>
            <a:off x="614045" y="2023745"/>
            <a:ext cx="5323205" cy="181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2" t="41628" r="-389" b="43890"/>
          <a:stretch>
            <a:fillRect/>
          </a:stretch>
        </p:blipFill>
        <p:spPr bwMode="auto">
          <a:xfrm>
            <a:off x="5937250" y="2023745"/>
            <a:ext cx="4907915" cy="181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0" t="61831" r="-389" b="26539"/>
          <a:stretch>
            <a:fillRect/>
          </a:stretch>
        </p:blipFill>
        <p:spPr bwMode="auto">
          <a:xfrm>
            <a:off x="610235" y="3666490"/>
            <a:ext cx="1023493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0" t="82254" r="-389" b="4496"/>
          <a:stretch>
            <a:fillRect/>
          </a:stretch>
        </p:blipFill>
        <p:spPr bwMode="auto">
          <a:xfrm>
            <a:off x="614045" y="4911090"/>
            <a:ext cx="10234930" cy="164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3183890"/>
            <a:ext cx="2273935" cy="1800225"/>
          </a:xfrm>
          <a:prstGeom prst="rect">
            <a:avLst/>
          </a:prstGeom>
        </p:spPr>
      </p:pic>
      <p:pic>
        <p:nvPicPr>
          <p:cNvPr id="3" name="图片 2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25" y="3110865"/>
            <a:ext cx="2224405" cy="1800225"/>
          </a:xfrm>
          <a:prstGeom prst="rect">
            <a:avLst/>
          </a:prstGeom>
        </p:spPr>
      </p:pic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655" y="4845050"/>
            <a:ext cx="2253615" cy="2012950"/>
          </a:xfrm>
          <a:prstGeom prst="rect">
            <a:avLst/>
          </a:prstGeom>
        </p:spPr>
      </p:pic>
      <p:pic>
        <p:nvPicPr>
          <p:cNvPr id="5" name="图片 4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650" y="4845050"/>
            <a:ext cx="2303780" cy="1968500"/>
          </a:xfrm>
          <a:prstGeom prst="rect">
            <a:avLst/>
          </a:prstGeom>
        </p:spPr>
      </p:pic>
      <p:graphicFrame>
        <p:nvGraphicFramePr>
          <p:cNvPr id="12" name="对象 11">
            <a:hlinkClick r:id="rId3" action="ppaction://hlinkfile"/>
          </p:cNvPr>
          <p:cNvGraphicFramePr>
            <a:graphicFrameLocks noChangeAspect="1"/>
          </p:cNvGraphicFramePr>
          <p:nvPr/>
        </p:nvGraphicFramePr>
        <p:xfrm>
          <a:off x="11066780" y="506349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" showAsIcon="1" r:id="rId4" imgW="971550" imgH="666750" progId="PowerPoint.Show.12">
                  <p:embed/>
                </p:oleObj>
              </mc:Choice>
              <mc:Fallback>
                <p:oleObj name="" showAsIcon="1" r:id="rId4" imgW="971550" imgH="666750" progId="PowerPoint.Show.12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66780" y="506349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遮挡旋律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6780" y="593217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0" dur="170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MjI2NzZmYzZjNTFlZTFhOWUyOTk1MjhmODRkOTQyNDcifQ=="/>
  <p:tag name="RESOURCE_RECORD_KEY" val="{&quot;13&quot;:[4364954,4364888,4364957]}"/>
  <p:tag name="commondata" val="eyJoZGlkIjoiN2VhOTQ4OTFiODZkYTRiNTc2Njc0Zjk2MDE4ZGM5YTQ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WPS 演示</Application>
  <PresentationFormat>宽屏</PresentationFormat>
  <Paragraphs>56</Paragraphs>
  <Slides>12</Slides>
  <Notes>0</Notes>
  <HiddenSlides>0</HiddenSlides>
  <MMClips>11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仿宋</vt:lpstr>
      <vt:lpstr>DongTian</vt:lpstr>
      <vt:lpstr>Times New Roman</vt:lpstr>
      <vt:lpstr>方正楷体简体</vt:lpstr>
      <vt:lpstr>Arial Unicode MS</vt:lpstr>
      <vt:lpstr>Calibri</vt:lpstr>
      <vt:lpstr>WPS</vt:lpstr>
      <vt:lpstr>PowerPoint.Show.12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19001</cp:lastModifiedBy>
  <cp:revision>190</cp:revision>
  <dcterms:created xsi:type="dcterms:W3CDTF">2019-06-19T02:08:00Z</dcterms:created>
  <dcterms:modified xsi:type="dcterms:W3CDTF">2025-06-01T05:34:33Z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2052-11.1.0.15319</vt:lpwstr>
  </property>
  <property fmtid="{D5CDD505-2E9C-101B-9397-08002B2CF9AE}" pid="3" name="ICV">
    <vt:lpwstr>8A61FBC81DB04F319616E5B26A19EF52_12</vt:lpwstr>
  </property>
</Properties>
</file>