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82" r:id="rId2"/>
    <p:sldId id="308" r:id="rId3"/>
    <p:sldId id="323" r:id="rId4"/>
    <p:sldId id="293" r:id="rId5"/>
    <p:sldId id="276" r:id="rId6"/>
    <p:sldId id="292" r:id="rId7"/>
    <p:sldId id="279" r:id="rId8"/>
    <p:sldId id="338" r:id="rId9"/>
    <p:sldId id="300" r:id="rId10"/>
    <p:sldId id="301" r:id="rId11"/>
    <p:sldId id="302" r:id="rId12"/>
    <p:sldId id="309" r:id="rId13"/>
    <p:sldId id="339" r:id="rId14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DongTian" panose="02020603050405020304" pitchFamily="18" charset="0"/>
      <p:regular r:id="rId21"/>
      <p:bold r:id="rId22"/>
      <p:italic r:id="rId23"/>
      <p:boldItalic r:id="rId24"/>
    </p:embeddedFont>
    <p:embeddedFont>
      <p:font typeface="方正黑体_GBK" panose="03000509000000000000" pitchFamily="65" charset="-122"/>
      <p:regular r:id="rId25"/>
    </p:embeddedFont>
    <p:embeddedFont>
      <p:font typeface="方正楷体简体" panose="03000509000000000000" pitchFamily="65" charset="-122"/>
      <p:regular r:id="rId26"/>
    </p:embeddedFont>
    <p:embeddedFont>
      <p:font typeface="黑体" panose="02010609060101010101" pitchFamily="49" charset="-122"/>
      <p:regular r:id="rId27"/>
    </p:embeddedFont>
    <p:embeddedFont>
      <p:font typeface="华文楷体" panose="02010600040101010101" pitchFamily="2" charset="-122"/>
      <p:regular r:id="rId28"/>
    </p:embeddedFont>
  </p:embeddedFontLst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93" userDrawn="1">
          <p15:clr>
            <a:srgbClr val="A4A3A4"/>
          </p15:clr>
        </p15:guide>
        <p15:guide id="2" pos="1232" userDrawn="1">
          <p15:clr>
            <a:srgbClr val="A4A3A4"/>
          </p15:clr>
        </p15:guide>
        <p15:guide id="3" pos="6448" userDrawn="1">
          <p15:clr>
            <a:srgbClr val="A4A3A4"/>
          </p15:clr>
        </p15:guide>
        <p15:guide id="4" orient="horz" pos="70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CE1"/>
    <a:srgbClr val="E6E6E6"/>
    <a:srgbClr val="3B5643"/>
    <a:srgbClr val="1784AD"/>
    <a:srgbClr val="014E6A"/>
    <a:srgbClr val="AE0203"/>
    <a:srgbClr val="711000"/>
    <a:srgbClr val="01431D"/>
    <a:srgbClr val="01621F"/>
    <a:srgbClr val="A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31" autoAdjust="0"/>
    <p:restoredTop sz="79862" autoAdjust="0"/>
  </p:normalViewPr>
  <p:slideViewPr>
    <p:cSldViewPr snapToGrid="0" showGuides="1">
      <p:cViewPr varScale="1">
        <p:scale>
          <a:sx n="10" d="100"/>
          <a:sy n="10" d="100"/>
        </p:scale>
        <p:origin x="0" y="0"/>
      </p:cViewPr>
      <p:guideLst>
        <p:guide orient="horz" pos="3793"/>
        <p:guide pos="1232"/>
        <p:guide pos="6448"/>
        <p:guide orient="horz" pos="70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66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5FAC0-4E78-4B4A-9ADA-EE7413CBA2A2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8E8FE-40DA-41DC-AE77-8790382988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A302A-66E2-45C0-9113-4E5747328F9F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40E3B-F9C0-48B6-A129-4D327DD3065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0DCE9FF-07BC-450C-A4CF-25A922C366C4}"/>
              </a:ext>
            </a:extLst>
          </p:cNvPr>
          <p:cNvSpPr/>
          <p:nvPr userDrawn="1"/>
        </p:nvSpPr>
        <p:spPr>
          <a:xfrm>
            <a:off x="102000" y="598403"/>
            <a:ext cx="11988000" cy="10800"/>
          </a:xfrm>
          <a:prstGeom prst="rect">
            <a:avLst/>
          </a:prstGeom>
          <a:solidFill>
            <a:srgbClr val="C6C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方正黑体_GBK" panose="03000509000000000000" pitchFamily="65" charset="-122"/>
              <a:ea typeface="方正黑体_GBK" panose="03000509000000000000" pitchFamily="65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D311FE36-E013-41CC-90C6-4CF5DE5F569C}"/>
              </a:ext>
            </a:extLst>
          </p:cNvPr>
          <p:cNvGrpSpPr/>
          <p:nvPr userDrawn="1"/>
        </p:nvGrpSpPr>
        <p:grpSpPr>
          <a:xfrm>
            <a:off x="6374706" y="6587826"/>
            <a:ext cx="5817294" cy="46800"/>
            <a:chOff x="6374706" y="6766576"/>
            <a:chExt cx="5817294" cy="46800"/>
          </a:xfrm>
        </p:grpSpPr>
        <p:sp>
          <p:nvSpPr>
            <p:cNvPr id="6" name="矩形: 圆顶角 5">
              <a:extLst>
                <a:ext uri="{FF2B5EF4-FFF2-40B4-BE49-F238E27FC236}">
                  <a16:creationId xmlns:a16="http://schemas.microsoft.com/office/drawing/2014/main" id="{C1667973-3D90-49B1-9430-939CD27E10AB}"/>
                </a:ext>
              </a:extLst>
            </p:cNvPr>
            <p:cNvSpPr/>
            <p:nvPr userDrawn="1"/>
          </p:nvSpPr>
          <p:spPr>
            <a:xfrm rot="16200000">
              <a:off x="7251306" y="5889976"/>
              <a:ext cx="46800" cy="180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方正黑体_GBK" panose="03000509000000000000" pitchFamily="65" charset="-122"/>
                <a:ea typeface="方正黑体_GBK" panose="03000509000000000000" pitchFamily="65" charset="-122"/>
              </a:endParaRPr>
            </a:p>
          </p:txBody>
        </p:sp>
        <p:sp>
          <p:nvSpPr>
            <p:cNvPr id="8" name="矩形: 圆顶角 7">
              <a:extLst>
                <a:ext uri="{FF2B5EF4-FFF2-40B4-BE49-F238E27FC236}">
                  <a16:creationId xmlns:a16="http://schemas.microsoft.com/office/drawing/2014/main" id="{4B4D964B-326E-46F4-B52C-5230584D2B78}"/>
                </a:ext>
              </a:extLst>
            </p:cNvPr>
            <p:cNvSpPr/>
            <p:nvPr userDrawn="1"/>
          </p:nvSpPr>
          <p:spPr>
            <a:xfrm rot="16200000">
              <a:off x="8616900" y="5889976"/>
              <a:ext cx="46800" cy="180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方正黑体_GBK" panose="03000509000000000000" pitchFamily="65" charset="-122"/>
                <a:ea typeface="方正黑体_GBK" panose="03000509000000000000" pitchFamily="65" charset="-122"/>
              </a:endParaRPr>
            </a:p>
          </p:txBody>
        </p:sp>
        <p:sp>
          <p:nvSpPr>
            <p:cNvPr id="9" name="矩形: 圆顶角 8">
              <a:extLst>
                <a:ext uri="{FF2B5EF4-FFF2-40B4-BE49-F238E27FC236}">
                  <a16:creationId xmlns:a16="http://schemas.microsoft.com/office/drawing/2014/main" id="{840C3338-0143-4640-94CD-FE30BB96FFD5}"/>
                </a:ext>
              </a:extLst>
            </p:cNvPr>
            <p:cNvSpPr/>
            <p:nvPr userDrawn="1"/>
          </p:nvSpPr>
          <p:spPr>
            <a:xfrm rot="16200000">
              <a:off x="10647600" y="5268976"/>
              <a:ext cx="46800" cy="3042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方正黑体_GBK" panose="03000509000000000000" pitchFamily="65" charset="-122"/>
                <a:ea typeface="方正黑体_GBK" panose="03000509000000000000" pitchFamily="65" charset="-122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572" userDrawn="1">
          <p15:clr>
            <a:srgbClr val="F26B43"/>
          </p15:clr>
        </p15:guide>
        <p15:guide id="4" orient="horz" pos="3974" userDrawn="1">
          <p15:clr>
            <a:srgbClr val="F26B43"/>
          </p15:clr>
        </p15:guide>
        <p15:guide id="5" pos="551" userDrawn="1">
          <p15:clr>
            <a:srgbClr val="F26B43"/>
          </p15:clr>
        </p15:guide>
        <p15:guide id="6" pos="71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3" Type="http://schemas.microsoft.com/office/2007/relationships/media" Target="../media/media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audio" Target="../media/media5.mp3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microsoft.com/office/2007/relationships/media" Target="../media/media7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audio" Target="../media/media7.mp3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microsoft.com/office/2007/relationships/media" Target="../media/media2.mp3"/><Relationship Id="rId7" Type="http://schemas.openxmlformats.org/officeDocument/2006/relationships/tags" Target="../tags/tag2.xml"/><Relationship Id="rId12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notesSlide" Target="../notesSlides/notesSlide9.xml"/><Relationship Id="rId5" Type="http://schemas.microsoft.com/office/2007/relationships/media" Target="../media/media3.mp3"/><Relationship Id="rId10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6BB9410C-CE50-4BA5-AC94-C5835A8EE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00000"/>
            <a:ext cx="12192000" cy="1471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4000" b="1" dirty="0">
                <a:solidFill>
                  <a:srgbClr val="F37067"/>
                </a:solidFill>
                <a:latin typeface="方正黑体_GBK" panose="03000509000000000000" pitchFamily="65" charset="-122"/>
                <a:ea typeface="方正黑体_GBK" panose="03000509000000000000" pitchFamily="65" charset="-122"/>
              </a:rPr>
              <a:t>第四单元　欣赏的智慧</a:t>
            </a:r>
            <a:endParaRPr lang="en-US" altLang="zh-CN" sz="4000" b="1" dirty="0">
              <a:solidFill>
                <a:srgbClr val="F37067"/>
              </a:solidFill>
              <a:latin typeface="方正黑体_GBK" panose="03000509000000000000" pitchFamily="65" charset="-122"/>
              <a:ea typeface="方正黑体_GBK" panose="03000509000000000000" pitchFamily="65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3200" b="1" dirty="0">
                <a:solidFill>
                  <a:srgbClr val="F37067"/>
                </a:solidFill>
                <a:latin typeface="方正黑体_GBK" panose="03000509000000000000" pitchFamily="65" charset="-122"/>
                <a:ea typeface="方正黑体_GBK" panose="03000509000000000000" pitchFamily="65" charset="-122"/>
              </a:rPr>
              <a:t>学习项目三　感受音乐的铺垫与高潮（二）</a:t>
            </a:r>
          </a:p>
        </p:txBody>
      </p:sp>
    </p:spTree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22958E4E-934E-4531-B68B-D59A0B4E3DC8}"/>
              </a:ext>
            </a:extLst>
          </p:cNvPr>
          <p:cNvGrpSpPr/>
          <p:nvPr/>
        </p:nvGrpSpPr>
        <p:grpSpPr>
          <a:xfrm>
            <a:off x="180000" y="108000"/>
            <a:ext cx="4035324" cy="400110"/>
            <a:chOff x="5287328" y="1607587"/>
            <a:chExt cx="4035324" cy="400110"/>
          </a:xfrm>
        </p:grpSpPr>
        <p:grpSp>
          <p:nvGrpSpPr>
            <p:cNvPr id="15" name="组合 88">
              <a:extLst>
                <a:ext uri="{FF2B5EF4-FFF2-40B4-BE49-F238E27FC236}">
                  <a16:creationId xmlns:a16="http://schemas.microsoft.com/office/drawing/2014/main" id="{B06BA8E6-1BCF-4DEA-8566-A725A1EB7F55}"/>
                </a:ext>
              </a:extLst>
            </p:cNvPr>
            <p:cNvGrpSpPr/>
            <p:nvPr/>
          </p:nvGrpSpPr>
          <p:grpSpPr>
            <a:xfrm>
              <a:off x="5799565" y="1607587"/>
              <a:ext cx="3523087" cy="400110"/>
              <a:chOff x="715825" y="143984"/>
              <a:chExt cx="3523087" cy="400110"/>
            </a:xfrm>
          </p:grpSpPr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39657B52-BFE2-4A2D-B616-E2C11744A0CB}"/>
                  </a:ext>
                </a:extLst>
              </p:cNvPr>
              <p:cNvSpPr/>
              <p:nvPr/>
            </p:nvSpPr>
            <p:spPr>
              <a:xfrm>
                <a:off x="720000" y="143984"/>
                <a:ext cx="351891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新知探究</a:t>
                </a:r>
                <a:r>
                  <a:rPr lang="en-US" altLang="zh-CN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——</a:t>
                </a:r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实践探索音乐会</a:t>
                </a: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7F0DB685-B538-453E-915E-4B8C0DA43462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89">
              <a:extLst>
                <a:ext uri="{FF2B5EF4-FFF2-40B4-BE49-F238E27FC236}">
                  <a16:creationId xmlns:a16="http://schemas.microsoft.com/office/drawing/2014/main" id="{0DCE491A-2B71-4E28-8986-74F22AB2D028}"/>
                </a:ext>
              </a:extLst>
            </p:cNvPr>
            <p:cNvGrpSpPr/>
            <p:nvPr/>
          </p:nvGrpSpPr>
          <p:grpSpPr>
            <a:xfrm>
              <a:off x="5287328" y="1627622"/>
              <a:ext cx="360040" cy="360040"/>
              <a:chOff x="5519936" y="3104964"/>
              <a:chExt cx="360040" cy="360040"/>
            </a:xfrm>
          </p:grpSpPr>
          <p:sp>
            <p:nvSpPr>
              <p:cNvPr id="17" name="矩形: 圆角 90">
                <a:extLst>
                  <a:ext uri="{FF2B5EF4-FFF2-40B4-BE49-F238E27FC236}">
                    <a16:creationId xmlns:a16="http://schemas.microsoft.com/office/drawing/2014/main" id="{C7BFB870-C8D8-4B5F-8B7C-415143C39EFE}"/>
                  </a:ext>
                </a:extLst>
              </p:cNvPr>
              <p:cNvSpPr/>
              <p:nvPr/>
            </p:nvSpPr>
            <p:spPr>
              <a:xfrm>
                <a:off x="5519936" y="310496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94E892BC-F5C3-4CC7-A533-FFCB6B5C448F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618335" y="3158984"/>
                <a:ext cx="163243" cy="252000"/>
              </a:xfrm>
              <a:custGeom>
                <a:avLst/>
                <a:gdLst>
                  <a:gd name="T0" fmla="*/ 401 w 402"/>
                  <a:gd name="T1" fmla="*/ 228 h 620"/>
                  <a:gd name="T2" fmla="*/ 392 w 402"/>
                  <a:gd name="T3" fmla="*/ 266 h 620"/>
                  <a:gd name="T4" fmla="*/ 383 w 402"/>
                  <a:gd name="T5" fmla="*/ 287 h 620"/>
                  <a:gd name="T6" fmla="*/ 358 w 402"/>
                  <a:gd name="T7" fmla="*/ 326 h 620"/>
                  <a:gd name="T8" fmla="*/ 354 w 402"/>
                  <a:gd name="T9" fmla="*/ 331 h 620"/>
                  <a:gd name="T10" fmla="*/ 344 w 402"/>
                  <a:gd name="T11" fmla="*/ 345 h 620"/>
                  <a:gd name="T12" fmla="*/ 316 w 402"/>
                  <a:gd name="T13" fmla="*/ 418 h 620"/>
                  <a:gd name="T14" fmla="*/ 126 w 402"/>
                  <a:gd name="T15" fmla="*/ 458 h 620"/>
                  <a:gd name="T16" fmla="*/ 86 w 402"/>
                  <a:gd name="T17" fmla="*/ 418 h 620"/>
                  <a:gd name="T18" fmla="*/ 82 w 402"/>
                  <a:gd name="T19" fmla="*/ 388 h 620"/>
                  <a:gd name="T20" fmla="*/ 57 w 402"/>
                  <a:gd name="T21" fmla="*/ 344 h 620"/>
                  <a:gd name="T22" fmla="*/ 44 w 402"/>
                  <a:gd name="T23" fmla="*/ 326 h 620"/>
                  <a:gd name="T24" fmla="*/ 11 w 402"/>
                  <a:gd name="T25" fmla="*/ 266 h 620"/>
                  <a:gd name="T26" fmla="*/ 2 w 402"/>
                  <a:gd name="T27" fmla="*/ 228 h 620"/>
                  <a:gd name="T28" fmla="*/ 59 w 402"/>
                  <a:gd name="T29" fmla="*/ 59 h 620"/>
                  <a:gd name="T30" fmla="*/ 343 w 402"/>
                  <a:gd name="T31" fmla="*/ 59 h 620"/>
                  <a:gd name="T32" fmla="*/ 242 w 402"/>
                  <a:gd name="T33" fmla="*/ 240 h 620"/>
                  <a:gd name="T34" fmla="*/ 219 w 402"/>
                  <a:gd name="T35" fmla="*/ 381 h 620"/>
                  <a:gd name="T36" fmla="*/ 231 w 402"/>
                  <a:gd name="T37" fmla="*/ 400 h 620"/>
                  <a:gd name="T38" fmla="*/ 240 w 402"/>
                  <a:gd name="T39" fmla="*/ 402 h 620"/>
                  <a:gd name="T40" fmla="*/ 255 w 402"/>
                  <a:gd name="T41" fmla="*/ 396 h 620"/>
                  <a:gd name="T42" fmla="*/ 262 w 402"/>
                  <a:gd name="T43" fmla="*/ 381 h 620"/>
                  <a:gd name="T44" fmla="*/ 264 w 402"/>
                  <a:gd name="T45" fmla="*/ 287 h 620"/>
                  <a:gd name="T46" fmla="*/ 313 w 402"/>
                  <a:gd name="T47" fmla="*/ 250 h 620"/>
                  <a:gd name="T48" fmla="*/ 315 w 402"/>
                  <a:gd name="T49" fmla="*/ 250 h 620"/>
                  <a:gd name="T50" fmla="*/ 330 w 402"/>
                  <a:gd name="T51" fmla="*/ 233 h 620"/>
                  <a:gd name="T52" fmla="*/ 316 w 402"/>
                  <a:gd name="T53" fmla="*/ 216 h 620"/>
                  <a:gd name="T54" fmla="*/ 248 w 402"/>
                  <a:gd name="T55" fmla="*/ 235 h 620"/>
                  <a:gd name="T56" fmla="*/ 88 w 402"/>
                  <a:gd name="T57" fmla="*/ 216 h 620"/>
                  <a:gd name="T58" fmla="*/ 77 w 402"/>
                  <a:gd name="T59" fmla="*/ 221 h 620"/>
                  <a:gd name="T60" fmla="*/ 77 w 402"/>
                  <a:gd name="T61" fmla="*/ 245 h 620"/>
                  <a:gd name="T62" fmla="*/ 89 w 402"/>
                  <a:gd name="T63" fmla="*/ 250 h 620"/>
                  <a:gd name="T64" fmla="*/ 126 w 402"/>
                  <a:gd name="T65" fmla="*/ 266 h 620"/>
                  <a:gd name="T66" fmla="*/ 141 w 402"/>
                  <a:gd name="T67" fmla="*/ 381 h 620"/>
                  <a:gd name="T68" fmla="*/ 147 w 402"/>
                  <a:gd name="T69" fmla="*/ 396 h 620"/>
                  <a:gd name="T70" fmla="*/ 162 w 402"/>
                  <a:gd name="T71" fmla="*/ 402 h 620"/>
                  <a:gd name="T72" fmla="*/ 172 w 402"/>
                  <a:gd name="T73" fmla="*/ 400 h 620"/>
                  <a:gd name="T74" fmla="*/ 184 w 402"/>
                  <a:gd name="T75" fmla="*/ 381 h 620"/>
                  <a:gd name="T76" fmla="*/ 160 w 402"/>
                  <a:gd name="T77" fmla="*/ 240 h 620"/>
                  <a:gd name="T78" fmla="*/ 100 w 402"/>
                  <a:gd name="T79" fmla="*/ 216 h 620"/>
                  <a:gd name="T80" fmla="*/ 91 w 402"/>
                  <a:gd name="T81" fmla="*/ 216 h 620"/>
                  <a:gd name="T82" fmla="*/ 246 w 402"/>
                  <a:gd name="T83" fmla="*/ 560 h 620"/>
                  <a:gd name="T84" fmla="*/ 248 w 402"/>
                  <a:gd name="T85" fmla="*/ 573 h 620"/>
                  <a:gd name="T86" fmla="*/ 223 w 402"/>
                  <a:gd name="T87" fmla="*/ 614 h 620"/>
                  <a:gd name="T88" fmla="*/ 179 w 402"/>
                  <a:gd name="T89" fmla="*/ 614 h 620"/>
                  <a:gd name="T90" fmla="*/ 155 w 402"/>
                  <a:gd name="T91" fmla="*/ 573 h 620"/>
                  <a:gd name="T92" fmla="*/ 134 w 402"/>
                  <a:gd name="T93" fmla="*/ 560 h 620"/>
                  <a:gd name="T94" fmla="*/ 100 w 402"/>
                  <a:gd name="T95" fmla="*/ 526 h 620"/>
                  <a:gd name="T96" fmla="*/ 134 w 402"/>
                  <a:gd name="T97" fmla="*/ 492 h 620"/>
                  <a:gd name="T98" fmla="*/ 293 w 402"/>
                  <a:gd name="T99" fmla="*/ 502 h 620"/>
                  <a:gd name="T100" fmla="*/ 293 w 402"/>
                  <a:gd name="T101" fmla="*/ 550 h 620"/>
                  <a:gd name="T102" fmla="*/ 246 w 402"/>
                  <a:gd name="T103" fmla="*/ 56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" h="620">
                    <a:moveTo>
                      <a:pt x="402" y="201"/>
                    </a:moveTo>
                    <a:cubicBezTo>
                      <a:pt x="402" y="210"/>
                      <a:pt x="402" y="219"/>
                      <a:pt x="401" y="228"/>
                    </a:cubicBezTo>
                    <a:cubicBezTo>
                      <a:pt x="400" y="230"/>
                      <a:pt x="400" y="233"/>
                      <a:pt x="400" y="235"/>
                    </a:cubicBezTo>
                    <a:cubicBezTo>
                      <a:pt x="398" y="246"/>
                      <a:pt x="395" y="256"/>
                      <a:pt x="392" y="266"/>
                    </a:cubicBezTo>
                    <a:cubicBezTo>
                      <a:pt x="391" y="266"/>
                      <a:pt x="391" y="266"/>
                      <a:pt x="391" y="267"/>
                    </a:cubicBezTo>
                    <a:cubicBezTo>
                      <a:pt x="389" y="274"/>
                      <a:pt x="386" y="280"/>
                      <a:pt x="383" y="287"/>
                    </a:cubicBezTo>
                    <a:cubicBezTo>
                      <a:pt x="372" y="307"/>
                      <a:pt x="372" y="307"/>
                      <a:pt x="372" y="307"/>
                    </a:cubicBezTo>
                    <a:cubicBezTo>
                      <a:pt x="368" y="314"/>
                      <a:pt x="363" y="320"/>
                      <a:pt x="358" y="326"/>
                    </a:cubicBezTo>
                    <a:cubicBezTo>
                      <a:pt x="357" y="328"/>
                      <a:pt x="356" y="329"/>
                      <a:pt x="355" y="331"/>
                    </a:cubicBezTo>
                    <a:cubicBezTo>
                      <a:pt x="354" y="331"/>
                      <a:pt x="354" y="331"/>
                      <a:pt x="354" y="331"/>
                    </a:cubicBezTo>
                    <a:cubicBezTo>
                      <a:pt x="351" y="335"/>
                      <a:pt x="348" y="339"/>
                      <a:pt x="344" y="344"/>
                    </a:cubicBezTo>
                    <a:cubicBezTo>
                      <a:pt x="344" y="344"/>
                      <a:pt x="344" y="344"/>
                      <a:pt x="344" y="345"/>
                    </a:cubicBezTo>
                    <a:cubicBezTo>
                      <a:pt x="326" y="370"/>
                      <a:pt x="317" y="391"/>
                      <a:pt x="316" y="407"/>
                    </a:cubicBezTo>
                    <a:cubicBezTo>
                      <a:pt x="316" y="418"/>
                      <a:pt x="316" y="418"/>
                      <a:pt x="316" y="418"/>
                    </a:cubicBezTo>
                    <a:cubicBezTo>
                      <a:pt x="316" y="444"/>
                      <a:pt x="303" y="458"/>
                      <a:pt x="276" y="458"/>
                    </a:cubicBezTo>
                    <a:cubicBezTo>
                      <a:pt x="126" y="458"/>
                      <a:pt x="126" y="458"/>
                      <a:pt x="126" y="458"/>
                    </a:cubicBezTo>
                    <a:cubicBezTo>
                      <a:pt x="102" y="458"/>
                      <a:pt x="88" y="446"/>
                      <a:pt x="86" y="424"/>
                    </a:cubicBezTo>
                    <a:cubicBezTo>
                      <a:pt x="86" y="422"/>
                      <a:pt x="86" y="420"/>
                      <a:pt x="86" y="418"/>
                    </a:cubicBezTo>
                    <a:cubicBezTo>
                      <a:pt x="86" y="408"/>
                      <a:pt x="86" y="408"/>
                      <a:pt x="86" y="408"/>
                    </a:cubicBezTo>
                    <a:cubicBezTo>
                      <a:pt x="86" y="402"/>
                      <a:pt x="85" y="395"/>
                      <a:pt x="82" y="388"/>
                    </a:cubicBezTo>
                    <a:cubicBezTo>
                      <a:pt x="77" y="375"/>
                      <a:pt x="69" y="361"/>
                      <a:pt x="58" y="344"/>
                    </a:cubicBezTo>
                    <a:cubicBezTo>
                      <a:pt x="57" y="344"/>
                      <a:pt x="57" y="344"/>
                      <a:pt x="57" y="344"/>
                    </a:cubicBezTo>
                    <a:cubicBezTo>
                      <a:pt x="54" y="339"/>
                      <a:pt x="51" y="335"/>
                      <a:pt x="48" y="330"/>
                    </a:cubicBezTo>
                    <a:cubicBezTo>
                      <a:pt x="46" y="329"/>
                      <a:pt x="45" y="328"/>
                      <a:pt x="44" y="326"/>
                    </a:cubicBezTo>
                    <a:cubicBezTo>
                      <a:pt x="29" y="308"/>
                      <a:pt x="18" y="288"/>
                      <a:pt x="11" y="267"/>
                    </a:cubicBezTo>
                    <a:cubicBezTo>
                      <a:pt x="11" y="266"/>
                      <a:pt x="11" y="266"/>
                      <a:pt x="11" y="266"/>
                    </a:cubicBezTo>
                    <a:cubicBezTo>
                      <a:pt x="10" y="266"/>
                      <a:pt x="10" y="266"/>
                      <a:pt x="10" y="266"/>
                    </a:cubicBezTo>
                    <a:cubicBezTo>
                      <a:pt x="6" y="254"/>
                      <a:pt x="3" y="241"/>
                      <a:pt x="2" y="228"/>
                    </a:cubicBezTo>
                    <a:cubicBezTo>
                      <a:pt x="1" y="219"/>
                      <a:pt x="0" y="210"/>
                      <a:pt x="0" y="201"/>
                    </a:cubicBezTo>
                    <a:cubicBezTo>
                      <a:pt x="0" y="145"/>
                      <a:pt x="20" y="98"/>
                      <a:pt x="59" y="59"/>
                    </a:cubicBezTo>
                    <a:cubicBezTo>
                      <a:pt x="98" y="19"/>
                      <a:pt x="146" y="0"/>
                      <a:pt x="201" y="0"/>
                    </a:cubicBezTo>
                    <a:cubicBezTo>
                      <a:pt x="257" y="0"/>
                      <a:pt x="304" y="19"/>
                      <a:pt x="343" y="59"/>
                    </a:cubicBezTo>
                    <a:cubicBezTo>
                      <a:pt x="383" y="98"/>
                      <a:pt x="402" y="145"/>
                      <a:pt x="402" y="201"/>
                    </a:cubicBezTo>
                    <a:close/>
                    <a:moveTo>
                      <a:pt x="242" y="240"/>
                    </a:moveTo>
                    <a:cubicBezTo>
                      <a:pt x="227" y="255"/>
                      <a:pt x="219" y="274"/>
                      <a:pt x="219" y="296"/>
                    </a:cubicBezTo>
                    <a:cubicBezTo>
                      <a:pt x="219" y="381"/>
                      <a:pt x="219" y="381"/>
                      <a:pt x="219" y="381"/>
                    </a:cubicBezTo>
                    <a:cubicBezTo>
                      <a:pt x="219" y="387"/>
                      <a:pt x="221" y="392"/>
                      <a:pt x="225" y="396"/>
                    </a:cubicBezTo>
                    <a:cubicBezTo>
                      <a:pt x="227" y="398"/>
                      <a:pt x="229" y="399"/>
                      <a:pt x="231" y="400"/>
                    </a:cubicBezTo>
                    <a:cubicBezTo>
                      <a:pt x="234" y="402"/>
                      <a:pt x="237" y="402"/>
                      <a:pt x="240" y="402"/>
                    </a:cubicBezTo>
                    <a:cubicBezTo>
                      <a:pt x="240" y="402"/>
                      <a:pt x="240" y="402"/>
                      <a:pt x="240" y="402"/>
                    </a:cubicBezTo>
                    <a:cubicBezTo>
                      <a:pt x="242" y="402"/>
                      <a:pt x="243" y="402"/>
                      <a:pt x="244" y="402"/>
                    </a:cubicBezTo>
                    <a:cubicBezTo>
                      <a:pt x="248" y="401"/>
                      <a:pt x="252" y="399"/>
                      <a:pt x="255" y="396"/>
                    </a:cubicBezTo>
                    <a:cubicBezTo>
                      <a:pt x="256" y="396"/>
                      <a:pt x="256" y="395"/>
                      <a:pt x="256" y="395"/>
                    </a:cubicBezTo>
                    <a:cubicBezTo>
                      <a:pt x="260" y="391"/>
                      <a:pt x="262" y="386"/>
                      <a:pt x="262" y="381"/>
                    </a:cubicBezTo>
                    <a:cubicBezTo>
                      <a:pt x="262" y="303"/>
                      <a:pt x="262" y="303"/>
                      <a:pt x="262" y="303"/>
                    </a:cubicBezTo>
                    <a:cubicBezTo>
                      <a:pt x="262" y="298"/>
                      <a:pt x="262" y="292"/>
                      <a:pt x="264" y="287"/>
                    </a:cubicBezTo>
                    <a:cubicBezTo>
                      <a:pt x="266" y="279"/>
                      <a:pt x="271" y="272"/>
                      <a:pt x="277" y="266"/>
                    </a:cubicBezTo>
                    <a:cubicBezTo>
                      <a:pt x="287" y="256"/>
                      <a:pt x="299" y="250"/>
                      <a:pt x="313" y="250"/>
                    </a:cubicBezTo>
                    <a:cubicBezTo>
                      <a:pt x="313" y="250"/>
                      <a:pt x="313" y="250"/>
                      <a:pt x="313" y="250"/>
                    </a:cubicBezTo>
                    <a:cubicBezTo>
                      <a:pt x="314" y="250"/>
                      <a:pt x="314" y="250"/>
                      <a:pt x="315" y="250"/>
                    </a:cubicBezTo>
                    <a:cubicBezTo>
                      <a:pt x="319" y="250"/>
                      <a:pt x="322" y="248"/>
                      <a:pt x="325" y="245"/>
                    </a:cubicBezTo>
                    <a:cubicBezTo>
                      <a:pt x="329" y="242"/>
                      <a:pt x="330" y="238"/>
                      <a:pt x="330" y="233"/>
                    </a:cubicBezTo>
                    <a:cubicBezTo>
                      <a:pt x="330" y="228"/>
                      <a:pt x="329" y="224"/>
                      <a:pt x="325" y="221"/>
                    </a:cubicBezTo>
                    <a:cubicBezTo>
                      <a:pt x="323" y="218"/>
                      <a:pt x="320" y="217"/>
                      <a:pt x="316" y="216"/>
                    </a:cubicBezTo>
                    <a:cubicBezTo>
                      <a:pt x="299" y="216"/>
                      <a:pt x="299" y="216"/>
                      <a:pt x="299" y="216"/>
                    </a:cubicBezTo>
                    <a:cubicBezTo>
                      <a:pt x="279" y="216"/>
                      <a:pt x="262" y="222"/>
                      <a:pt x="248" y="235"/>
                    </a:cubicBezTo>
                    <a:cubicBezTo>
                      <a:pt x="246" y="236"/>
                      <a:pt x="244" y="238"/>
                      <a:pt x="242" y="240"/>
                    </a:cubicBezTo>
                    <a:close/>
                    <a:moveTo>
                      <a:pt x="88" y="216"/>
                    </a:moveTo>
                    <a:cubicBezTo>
                      <a:pt x="87" y="216"/>
                      <a:pt x="87" y="216"/>
                      <a:pt x="87" y="216"/>
                    </a:cubicBezTo>
                    <a:cubicBezTo>
                      <a:pt x="83" y="217"/>
                      <a:pt x="80" y="218"/>
                      <a:pt x="77" y="221"/>
                    </a:cubicBezTo>
                    <a:cubicBezTo>
                      <a:pt x="74" y="224"/>
                      <a:pt x="72" y="228"/>
                      <a:pt x="72" y="233"/>
                    </a:cubicBezTo>
                    <a:cubicBezTo>
                      <a:pt x="72" y="238"/>
                      <a:pt x="74" y="242"/>
                      <a:pt x="77" y="245"/>
                    </a:cubicBezTo>
                    <a:cubicBezTo>
                      <a:pt x="80" y="248"/>
                      <a:pt x="84" y="250"/>
                      <a:pt x="88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104" y="250"/>
                      <a:pt x="116" y="256"/>
                      <a:pt x="126" y="266"/>
                    </a:cubicBezTo>
                    <a:cubicBezTo>
                      <a:pt x="136" y="276"/>
                      <a:pt x="141" y="289"/>
                      <a:pt x="141" y="303"/>
                    </a:cubicBezTo>
                    <a:cubicBezTo>
                      <a:pt x="141" y="381"/>
                      <a:pt x="141" y="381"/>
                      <a:pt x="141" y="381"/>
                    </a:cubicBezTo>
                    <a:cubicBezTo>
                      <a:pt x="141" y="386"/>
                      <a:pt x="143" y="391"/>
                      <a:pt x="147" y="395"/>
                    </a:cubicBezTo>
                    <a:cubicBezTo>
                      <a:pt x="147" y="395"/>
                      <a:pt x="147" y="396"/>
                      <a:pt x="147" y="396"/>
                    </a:cubicBezTo>
                    <a:cubicBezTo>
                      <a:pt x="151" y="399"/>
                      <a:pt x="154" y="401"/>
                      <a:pt x="159" y="402"/>
                    </a:cubicBezTo>
                    <a:cubicBezTo>
                      <a:pt x="160" y="402"/>
                      <a:pt x="161" y="402"/>
                      <a:pt x="162" y="402"/>
                    </a:cubicBezTo>
                    <a:cubicBezTo>
                      <a:pt x="163" y="402"/>
                      <a:pt x="163" y="402"/>
                      <a:pt x="163" y="402"/>
                    </a:cubicBezTo>
                    <a:cubicBezTo>
                      <a:pt x="166" y="402"/>
                      <a:pt x="169" y="402"/>
                      <a:pt x="172" y="400"/>
                    </a:cubicBezTo>
                    <a:cubicBezTo>
                      <a:pt x="174" y="399"/>
                      <a:pt x="176" y="398"/>
                      <a:pt x="178" y="396"/>
                    </a:cubicBezTo>
                    <a:cubicBezTo>
                      <a:pt x="182" y="392"/>
                      <a:pt x="184" y="387"/>
                      <a:pt x="184" y="381"/>
                    </a:cubicBezTo>
                    <a:cubicBezTo>
                      <a:pt x="184" y="296"/>
                      <a:pt x="184" y="296"/>
                      <a:pt x="184" y="296"/>
                    </a:cubicBezTo>
                    <a:cubicBezTo>
                      <a:pt x="184" y="274"/>
                      <a:pt x="176" y="255"/>
                      <a:pt x="160" y="240"/>
                    </a:cubicBezTo>
                    <a:cubicBezTo>
                      <a:pt x="145" y="224"/>
                      <a:pt x="126" y="216"/>
                      <a:pt x="104" y="216"/>
                    </a:cubicBezTo>
                    <a:cubicBezTo>
                      <a:pt x="100" y="216"/>
                      <a:pt x="100" y="216"/>
                      <a:pt x="100" y="216"/>
                    </a:cubicBezTo>
                    <a:cubicBezTo>
                      <a:pt x="99" y="216"/>
                      <a:pt x="98" y="216"/>
                      <a:pt x="97" y="216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90" y="216"/>
                      <a:pt x="89" y="216"/>
                      <a:pt x="88" y="216"/>
                    </a:cubicBezTo>
                    <a:close/>
                    <a:moveTo>
                      <a:pt x="246" y="560"/>
                    </a:moveTo>
                    <a:cubicBezTo>
                      <a:pt x="247" y="564"/>
                      <a:pt x="247" y="567"/>
                      <a:pt x="248" y="571"/>
                    </a:cubicBezTo>
                    <a:cubicBezTo>
                      <a:pt x="248" y="572"/>
                      <a:pt x="248" y="573"/>
                      <a:pt x="248" y="573"/>
                    </a:cubicBezTo>
                    <a:cubicBezTo>
                      <a:pt x="248" y="586"/>
                      <a:pt x="243" y="597"/>
                      <a:pt x="234" y="606"/>
                    </a:cubicBezTo>
                    <a:cubicBezTo>
                      <a:pt x="231" y="609"/>
                      <a:pt x="227" y="612"/>
                      <a:pt x="223" y="614"/>
                    </a:cubicBezTo>
                    <a:cubicBezTo>
                      <a:pt x="217" y="618"/>
                      <a:pt x="209" y="620"/>
                      <a:pt x="201" y="620"/>
                    </a:cubicBezTo>
                    <a:cubicBezTo>
                      <a:pt x="193" y="620"/>
                      <a:pt x="186" y="618"/>
                      <a:pt x="179" y="614"/>
                    </a:cubicBezTo>
                    <a:cubicBezTo>
                      <a:pt x="176" y="612"/>
                      <a:pt x="172" y="609"/>
                      <a:pt x="169" y="606"/>
                    </a:cubicBezTo>
                    <a:cubicBezTo>
                      <a:pt x="160" y="597"/>
                      <a:pt x="155" y="586"/>
                      <a:pt x="155" y="573"/>
                    </a:cubicBezTo>
                    <a:cubicBezTo>
                      <a:pt x="155" y="569"/>
                      <a:pt x="156" y="564"/>
                      <a:pt x="157" y="560"/>
                    </a:cubicBezTo>
                    <a:cubicBezTo>
                      <a:pt x="134" y="560"/>
                      <a:pt x="134" y="560"/>
                      <a:pt x="134" y="560"/>
                    </a:cubicBezTo>
                    <a:cubicBezTo>
                      <a:pt x="125" y="560"/>
                      <a:pt x="117" y="557"/>
                      <a:pt x="110" y="550"/>
                    </a:cubicBezTo>
                    <a:cubicBezTo>
                      <a:pt x="104" y="544"/>
                      <a:pt x="100" y="536"/>
                      <a:pt x="100" y="526"/>
                    </a:cubicBezTo>
                    <a:cubicBezTo>
                      <a:pt x="100" y="517"/>
                      <a:pt x="104" y="509"/>
                      <a:pt x="110" y="502"/>
                    </a:cubicBezTo>
                    <a:cubicBezTo>
                      <a:pt x="117" y="496"/>
                      <a:pt x="125" y="492"/>
                      <a:pt x="134" y="492"/>
                    </a:cubicBezTo>
                    <a:cubicBezTo>
                      <a:pt x="269" y="492"/>
                      <a:pt x="269" y="492"/>
                      <a:pt x="269" y="492"/>
                    </a:cubicBezTo>
                    <a:cubicBezTo>
                      <a:pt x="278" y="492"/>
                      <a:pt x="286" y="496"/>
                      <a:pt x="293" y="502"/>
                    </a:cubicBezTo>
                    <a:cubicBezTo>
                      <a:pt x="299" y="509"/>
                      <a:pt x="303" y="517"/>
                      <a:pt x="303" y="526"/>
                    </a:cubicBezTo>
                    <a:cubicBezTo>
                      <a:pt x="303" y="536"/>
                      <a:pt x="299" y="544"/>
                      <a:pt x="293" y="550"/>
                    </a:cubicBezTo>
                    <a:cubicBezTo>
                      <a:pt x="286" y="557"/>
                      <a:pt x="278" y="560"/>
                      <a:pt x="269" y="560"/>
                    </a:cubicBezTo>
                    <a:lnTo>
                      <a:pt x="246" y="5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21" name="文本框 53">
            <a:extLst>
              <a:ext uri="{FF2B5EF4-FFF2-40B4-BE49-F238E27FC236}">
                <a16:creationId xmlns:a16="http://schemas.microsoft.com/office/drawing/2014/main" id="{917959AA-1D12-4926-9216-268FC67E134D}"/>
              </a:ext>
            </a:extLst>
          </p:cNvPr>
          <p:cNvSpPr txBox="1"/>
          <p:nvPr/>
        </p:nvSpPr>
        <p:spPr>
          <a:xfrm>
            <a:off x="900000" y="900000"/>
            <a:ext cx="11507575" cy="652569"/>
          </a:xfrm>
          <a:prstGeom prst="rect">
            <a:avLst/>
          </a:prstGeom>
          <a:noFill/>
        </p:spPr>
        <p:txBody>
          <a:bodyPr wrap="square" lIns="91458" tIns="45729" rIns="91458" bIns="45729" rtlCol="0">
            <a:spAutoFit/>
          </a:bodyPr>
          <a:lstStyle>
            <a:defPPr>
              <a:defRPr lang="zh-CN"/>
            </a:defPPr>
            <a:lvl1pPr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609600" indent="-1524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1219200" indent="-3048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828800" indent="-4572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2438400" indent="-6096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>
              <a:lnSpc>
                <a:spcPct val="160000"/>
              </a:lnSpc>
            </a:pPr>
            <a:r>
              <a:rPr lang="zh-CN" altLang="en-US" sz="2600" dirty="0">
                <a:solidFill>
                  <a:schemeClr val="tx2"/>
                </a:solidFill>
                <a:latin typeface="方正黑体_GBK" panose="03000509000000000000" pitchFamily="65" charset="-122"/>
                <a:ea typeface="方正黑体_GBK" panose="03000509000000000000" pitchFamily="65" charset="-122"/>
                <a:cs typeface="+mj-cs"/>
              </a:rPr>
              <a:t>　　畅享西方经典 </a:t>
            </a:r>
            <a:endParaRPr lang="en-US" altLang="zh-CN" sz="2600" dirty="0">
              <a:solidFill>
                <a:schemeClr val="tx2"/>
              </a:solidFill>
              <a:latin typeface="DongTian" panose="02020603050405020304" pitchFamily="18" charset="0"/>
              <a:ea typeface="方正楷体简体" panose="03000509000000000000" pitchFamily="65" charset="-122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621F104E-13EE-4B05-99CD-5B05E3B5EC79}"/>
              </a:ext>
            </a:extLst>
          </p:cNvPr>
          <p:cNvGrpSpPr/>
          <p:nvPr/>
        </p:nvGrpSpPr>
        <p:grpSpPr>
          <a:xfrm>
            <a:off x="2836097" y="1997022"/>
            <a:ext cx="6519806" cy="1258439"/>
            <a:chOff x="4215324" y="2011536"/>
            <a:chExt cx="6519806" cy="1258439"/>
          </a:xfrm>
        </p:grpSpPr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AB9803C1-092F-43AE-A6AB-FEB53D054EBA}"/>
                </a:ext>
              </a:extLst>
            </p:cNvPr>
            <p:cNvSpPr/>
            <p:nvPr/>
          </p:nvSpPr>
          <p:spPr>
            <a:xfrm>
              <a:off x="4215324" y="2011536"/>
              <a:ext cx="6519806" cy="1258439"/>
            </a:xfrm>
            <a:prstGeom prst="roundRect">
              <a:avLst>
                <a:gd name="adj" fmla="val 50000"/>
              </a:avLst>
            </a:prstGeom>
            <a:noFill/>
            <a:ln w="19050" cap="flat" cmpd="sng" algn="ctr">
              <a:solidFill>
                <a:srgbClr val="F37067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楷体简体" panose="03000509000000000000" pitchFamily="65" charset="-122"/>
                <a:ea typeface="方正楷体简体" panose="03000509000000000000" pitchFamily="65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68FD1F51-5D60-4562-9CE8-A08EE531F955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5482250" y="2379145"/>
              <a:ext cx="50622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zh-CN" altLang="en-US" sz="2800" kern="0" dirty="0">
                  <a:solidFill>
                    <a:srgbClr val="F37067"/>
                  </a:solidFill>
                  <a:latin typeface="方正楷体简体" panose="03000509000000000000" pitchFamily="65" charset="-122"/>
                  <a:ea typeface="方正楷体简体" panose="03000509000000000000" pitchFamily="65" charset="-122"/>
                  <a:sym typeface="DongTian" panose="02020603050405020304" pitchFamily="18" charset="0"/>
                </a:rPr>
                <a:t>《</a:t>
              </a:r>
              <a:r>
                <a:rPr lang="en-US" altLang="zh-CN" sz="2800" kern="0" dirty="0">
                  <a:solidFill>
                    <a:srgbClr val="F37067"/>
                  </a:solidFill>
                  <a:ea typeface="方正楷体简体" panose="03000509000000000000" pitchFamily="65" charset="-122"/>
                  <a:sym typeface="DongTian" panose="02020603050405020304" pitchFamily="18" charset="0"/>
                </a:rPr>
                <a:t>c</a:t>
              </a:r>
              <a:r>
                <a:rPr lang="zh-CN" altLang="en-US" sz="2800" kern="0" dirty="0">
                  <a:solidFill>
                    <a:srgbClr val="F37067"/>
                  </a:solidFill>
                  <a:latin typeface="方正楷体简体" panose="03000509000000000000" pitchFamily="65" charset="-122"/>
                  <a:ea typeface="方正楷体简体" panose="03000509000000000000" pitchFamily="65" charset="-122"/>
                  <a:sym typeface="DongTian" panose="02020603050405020304" pitchFamily="18" charset="0"/>
                </a:rPr>
                <a:t>小调第五交响曲“命运”》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37067"/>
                </a:solidFill>
                <a:effectLst/>
                <a:uLnTx/>
                <a:uFillTx/>
                <a:latin typeface="方正楷体简体" panose="03000509000000000000" pitchFamily="65" charset="-122"/>
                <a:ea typeface="方正楷体简体" panose="03000509000000000000" pitchFamily="65" charset="-122"/>
                <a:sym typeface="DongTian" panose="02020603050405020304" pitchFamily="18" charset="0"/>
              </a:endParaRP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585CC10D-1C66-49DB-A732-20045BBE3C6A}"/>
                </a:ext>
              </a:extLst>
            </p:cNvPr>
            <p:cNvGrpSpPr/>
            <p:nvPr/>
          </p:nvGrpSpPr>
          <p:grpSpPr>
            <a:xfrm>
              <a:off x="4369787" y="2192686"/>
              <a:ext cx="933450" cy="933450"/>
              <a:chOff x="3067144" y="2962275"/>
              <a:chExt cx="933450" cy="933450"/>
            </a:xfrm>
          </p:grpSpPr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4B0EEED5-402D-4C5A-9089-6C4239E5AA36}"/>
                  </a:ext>
                </a:extLst>
              </p:cNvPr>
              <p:cNvSpPr/>
              <p:nvPr/>
            </p:nvSpPr>
            <p:spPr>
              <a:xfrm>
                <a:off x="3067144" y="2962275"/>
                <a:ext cx="933450" cy="933450"/>
              </a:xfrm>
              <a:prstGeom prst="ellipse">
                <a:avLst/>
              </a:prstGeom>
              <a:solidFill>
                <a:srgbClr val="FBD5C9"/>
              </a:solidFill>
              <a:ln w="2222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方正楷体简体" panose="03000509000000000000" pitchFamily="65" charset="-122"/>
                  <a:ea typeface="方正楷体简体" panose="03000509000000000000" pitchFamily="65" charset="-122"/>
                </a:endParaRPr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891D4FBF-C678-46CE-9CC4-A8BEF6852218}"/>
                  </a:ext>
                </a:extLst>
              </p:cNvPr>
              <p:cNvSpPr/>
              <p:nvPr/>
            </p:nvSpPr>
            <p:spPr>
              <a:xfrm>
                <a:off x="3173401" y="3068532"/>
                <a:ext cx="720936" cy="720936"/>
              </a:xfrm>
              <a:prstGeom prst="ellipse">
                <a:avLst/>
              </a:prstGeom>
              <a:solidFill>
                <a:srgbClr val="FFFFFF"/>
              </a:solidFill>
              <a:ln w="22225" cap="flat" cmpd="sng" algn="ctr">
                <a:solidFill>
                  <a:srgbClr val="F37067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方正楷体简体" panose="03000509000000000000" pitchFamily="65" charset="-122"/>
                  <a:ea typeface="方正楷体简体" panose="03000509000000000000" pitchFamily="65" charset="-122"/>
                </a:endParaRPr>
              </a:p>
            </p:txBody>
          </p:sp>
        </p:grp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EF820684-A579-444B-8BB0-1AD1CC6402F9}"/>
              </a:ext>
            </a:extLst>
          </p:cNvPr>
          <p:cNvGrpSpPr/>
          <p:nvPr/>
        </p:nvGrpSpPr>
        <p:grpSpPr>
          <a:xfrm>
            <a:off x="2836097" y="3673422"/>
            <a:ext cx="6519806" cy="1258439"/>
            <a:chOff x="4215324" y="2011536"/>
            <a:chExt cx="6519806" cy="1258439"/>
          </a:xfrm>
        </p:grpSpPr>
        <p:sp>
          <p:nvSpPr>
            <p:cNvPr id="35" name="矩形: 圆角 34">
              <a:extLst>
                <a:ext uri="{FF2B5EF4-FFF2-40B4-BE49-F238E27FC236}">
                  <a16:creationId xmlns:a16="http://schemas.microsoft.com/office/drawing/2014/main" id="{7E7E7CEC-8D75-4CAC-B920-25A78015F4BA}"/>
                </a:ext>
              </a:extLst>
            </p:cNvPr>
            <p:cNvSpPr/>
            <p:nvPr/>
          </p:nvSpPr>
          <p:spPr>
            <a:xfrm>
              <a:off x="4215324" y="2011536"/>
              <a:ext cx="6519806" cy="1258439"/>
            </a:xfrm>
            <a:prstGeom prst="roundRect">
              <a:avLst>
                <a:gd name="adj" fmla="val 50000"/>
              </a:avLst>
            </a:prstGeom>
            <a:noFill/>
            <a:ln w="19050" cap="flat" cmpd="sng" algn="ctr">
              <a:solidFill>
                <a:srgbClr val="F37067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楷体简体" panose="03000509000000000000" pitchFamily="65" charset="-122"/>
                <a:ea typeface="方正楷体简体" panose="03000509000000000000" pitchFamily="65" charset="-122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E4F0F7D5-074E-4760-B991-409F24E267B0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5482250" y="2379145"/>
              <a:ext cx="50622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zh-CN" altLang="en-US" sz="2800" kern="0" dirty="0">
                  <a:solidFill>
                    <a:srgbClr val="F37067"/>
                  </a:solidFill>
                  <a:latin typeface="方正楷体简体" panose="03000509000000000000" pitchFamily="65" charset="-122"/>
                  <a:ea typeface="方正楷体简体" panose="03000509000000000000" pitchFamily="65" charset="-122"/>
                  <a:sym typeface="DongTian" panose="02020603050405020304" pitchFamily="18" charset="0"/>
                </a:rPr>
                <a:t>《</a:t>
              </a:r>
              <a:r>
                <a:rPr lang="en-US" altLang="zh-CN" sz="2800" kern="0" dirty="0">
                  <a:solidFill>
                    <a:srgbClr val="F37067"/>
                  </a:solidFill>
                  <a:ea typeface="方正楷体简体" panose="03000509000000000000" pitchFamily="65" charset="-122"/>
                  <a:sym typeface="DongTian" panose="02020603050405020304" pitchFamily="18" charset="0"/>
                </a:rPr>
                <a:t>c</a:t>
              </a:r>
              <a:r>
                <a:rPr lang="zh-CN" altLang="en-US" sz="2800" kern="0" dirty="0">
                  <a:solidFill>
                    <a:srgbClr val="F37067"/>
                  </a:solidFill>
                  <a:latin typeface="方正楷体简体" panose="03000509000000000000" pitchFamily="65" charset="-122"/>
                  <a:ea typeface="方正楷体简体" panose="03000509000000000000" pitchFamily="65" charset="-122"/>
                  <a:sym typeface="DongTian" panose="02020603050405020304" pitchFamily="18" charset="0"/>
                </a:rPr>
                <a:t>小调练习曲》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37067"/>
                </a:solidFill>
                <a:effectLst/>
                <a:uLnTx/>
                <a:uFillTx/>
                <a:latin typeface="方正楷体简体" panose="03000509000000000000" pitchFamily="65" charset="-122"/>
                <a:ea typeface="方正楷体简体" panose="03000509000000000000" pitchFamily="65" charset="-122"/>
                <a:sym typeface="DongTian" panose="02020603050405020304" pitchFamily="18" charset="0"/>
              </a:endParaRPr>
            </a:p>
          </p:txBody>
        </p: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0B7F4BA1-9E5C-459F-89FC-DF26399BCB77}"/>
                </a:ext>
              </a:extLst>
            </p:cNvPr>
            <p:cNvGrpSpPr/>
            <p:nvPr/>
          </p:nvGrpSpPr>
          <p:grpSpPr>
            <a:xfrm>
              <a:off x="4369787" y="2192686"/>
              <a:ext cx="933450" cy="933450"/>
              <a:chOff x="3067144" y="2962275"/>
              <a:chExt cx="933450" cy="933450"/>
            </a:xfrm>
          </p:grpSpPr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C3E06E95-ADD7-4FB0-B14B-F6046474AF61}"/>
                  </a:ext>
                </a:extLst>
              </p:cNvPr>
              <p:cNvSpPr/>
              <p:nvPr/>
            </p:nvSpPr>
            <p:spPr>
              <a:xfrm>
                <a:off x="3067144" y="2962275"/>
                <a:ext cx="933450" cy="933450"/>
              </a:xfrm>
              <a:prstGeom prst="ellipse">
                <a:avLst/>
              </a:prstGeom>
              <a:solidFill>
                <a:srgbClr val="FBD5C9"/>
              </a:solidFill>
              <a:ln w="2222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方正楷体简体" panose="03000509000000000000" pitchFamily="65" charset="-122"/>
                  <a:ea typeface="方正楷体简体" panose="03000509000000000000" pitchFamily="65" charset="-122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5B2F00EB-61EE-4992-8036-11D86FB75B0D}"/>
                  </a:ext>
                </a:extLst>
              </p:cNvPr>
              <p:cNvSpPr/>
              <p:nvPr/>
            </p:nvSpPr>
            <p:spPr>
              <a:xfrm>
                <a:off x="3173401" y="3068532"/>
                <a:ext cx="720936" cy="720936"/>
              </a:xfrm>
              <a:prstGeom prst="ellipse">
                <a:avLst/>
              </a:prstGeom>
              <a:solidFill>
                <a:srgbClr val="FFFFFF"/>
              </a:solidFill>
              <a:ln w="22225" cap="flat" cmpd="sng" algn="ctr">
                <a:solidFill>
                  <a:srgbClr val="F37067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方正楷体简体" panose="03000509000000000000" pitchFamily="65" charset="-122"/>
                  <a:ea typeface="方正楷体简体" panose="03000509000000000000" pitchFamily="65" charset="-122"/>
                </a:endParaRPr>
              </a:p>
            </p:txBody>
          </p:sp>
        </p:grpSp>
      </p:grpSp>
      <p:pic>
        <p:nvPicPr>
          <p:cNvPr id="2" name="P10截 23 欣赏 c小调（命运）交响曲11八下">
            <a:hlinkClick r:id="" action="ppaction://media"/>
            <a:extLst>
              <a:ext uri="{FF2B5EF4-FFF2-40B4-BE49-F238E27FC236}">
                <a16:creationId xmlns:a16="http://schemas.microsoft.com/office/drawing/2014/main" id="{E9BCC97A-B6C5-406C-AFED-C7E04410AD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7461" y="2448697"/>
            <a:ext cx="359647" cy="392400"/>
          </a:xfrm>
          <a:prstGeom prst="rect">
            <a:avLst/>
          </a:prstGeom>
        </p:spPr>
      </p:pic>
      <p:pic>
        <p:nvPicPr>
          <p:cNvPr id="3" name="P10截22 欣赏 c小调练习曲11九上">
            <a:hlinkClick r:id="" action="ppaction://media"/>
            <a:extLst>
              <a:ext uri="{FF2B5EF4-FFF2-40B4-BE49-F238E27FC236}">
                <a16:creationId xmlns:a16="http://schemas.microsoft.com/office/drawing/2014/main" id="{31886313-736C-486B-A4EA-E3E22CD801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7460" y="4125097"/>
            <a:ext cx="359647" cy="3924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53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0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3669E3B6-F680-42FA-AF96-F5EC3921C964}"/>
              </a:ext>
            </a:extLst>
          </p:cNvPr>
          <p:cNvGrpSpPr/>
          <p:nvPr/>
        </p:nvGrpSpPr>
        <p:grpSpPr>
          <a:xfrm>
            <a:off x="180000" y="108000"/>
            <a:ext cx="4035324" cy="400110"/>
            <a:chOff x="5287328" y="1607587"/>
            <a:chExt cx="4035324" cy="400110"/>
          </a:xfrm>
        </p:grpSpPr>
        <p:grpSp>
          <p:nvGrpSpPr>
            <p:cNvPr id="14" name="组合 88">
              <a:extLst>
                <a:ext uri="{FF2B5EF4-FFF2-40B4-BE49-F238E27FC236}">
                  <a16:creationId xmlns:a16="http://schemas.microsoft.com/office/drawing/2014/main" id="{232FDABA-6496-4C18-803A-A9DA38317682}"/>
                </a:ext>
              </a:extLst>
            </p:cNvPr>
            <p:cNvGrpSpPr/>
            <p:nvPr/>
          </p:nvGrpSpPr>
          <p:grpSpPr>
            <a:xfrm>
              <a:off x="5799565" y="1607587"/>
              <a:ext cx="3523087" cy="400110"/>
              <a:chOff x="715825" y="143984"/>
              <a:chExt cx="3523087" cy="400110"/>
            </a:xfrm>
          </p:grpSpPr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391C21D5-9909-49C0-8D3F-AFD41CC5BF73}"/>
                  </a:ext>
                </a:extLst>
              </p:cNvPr>
              <p:cNvSpPr/>
              <p:nvPr/>
            </p:nvSpPr>
            <p:spPr>
              <a:xfrm>
                <a:off x="720000" y="143984"/>
                <a:ext cx="351891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新知探究</a:t>
                </a:r>
                <a:r>
                  <a:rPr lang="en-US" altLang="zh-CN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——</a:t>
                </a:r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实践探索音乐会</a:t>
                </a: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E929BF4F-57C5-4402-BF6F-AB5B81019B3A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89">
              <a:extLst>
                <a:ext uri="{FF2B5EF4-FFF2-40B4-BE49-F238E27FC236}">
                  <a16:creationId xmlns:a16="http://schemas.microsoft.com/office/drawing/2014/main" id="{0D809A0E-D005-4F90-8FA2-F9FE73E3DD20}"/>
                </a:ext>
              </a:extLst>
            </p:cNvPr>
            <p:cNvGrpSpPr/>
            <p:nvPr/>
          </p:nvGrpSpPr>
          <p:grpSpPr>
            <a:xfrm>
              <a:off x="5287328" y="1627622"/>
              <a:ext cx="360040" cy="360040"/>
              <a:chOff x="5519936" y="3104964"/>
              <a:chExt cx="360040" cy="360040"/>
            </a:xfrm>
          </p:grpSpPr>
          <p:sp>
            <p:nvSpPr>
              <p:cNvPr id="16" name="矩形: 圆角 90">
                <a:extLst>
                  <a:ext uri="{FF2B5EF4-FFF2-40B4-BE49-F238E27FC236}">
                    <a16:creationId xmlns:a16="http://schemas.microsoft.com/office/drawing/2014/main" id="{1E064B9C-C2EA-41F7-B3AE-C55075A3B109}"/>
                  </a:ext>
                </a:extLst>
              </p:cNvPr>
              <p:cNvSpPr/>
              <p:nvPr/>
            </p:nvSpPr>
            <p:spPr>
              <a:xfrm>
                <a:off x="5519936" y="310496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E152C064-4CA1-4A2F-AF81-20F00B7BCC9D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618335" y="3158984"/>
                <a:ext cx="163243" cy="252000"/>
              </a:xfrm>
              <a:custGeom>
                <a:avLst/>
                <a:gdLst>
                  <a:gd name="T0" fmla="*/ 401 w 402"/>
                  <a:gd name="T1" fmla="*/ 228 h 620"/>
                  <a:gd name="T2" fmla="*/ 392 w 402"/>
                  <a:gd name="T3" fmla="*/ 266 h 620"/>
                  <a:gd name="T4" fmla="*/ 383 w 402"/>
                  <a:gd name="T5" fmla="*/ 287 h 620"/>
                  <a:gd name="T6" fmla="*/ 358 w 402"/>
                  <a:gd name="T7" fmla="*/ 326 h 620"/>
                  <a:gd name="T8" fmla="*/ 354 w 402"/>
                  <a:gd name="T9" fmla="*/ 331 h 620"/>
                  <a:gd name="T10" fmla="*/ 344 w 402"/>
                  <a:gd name="T11" fmla="*/ 345 h 620"/>
                  <a:gd name="T12" fmla="*/ 316 w 402"/>
                  <a:gd name="T13" fmla="*/ 418 h 620"/>
                  <a:gd name="T14" fmla="*/ 126 w 402"/>
                  <a:gd name="T15" fmla="*/ 458 h 620"/>
                  <a:gd name="T16" fmla="*/ 86 w 402"/>
                  <a:gd name="T17" fmla="*/ 418 h 620"/>
                  <a:gd name="T18" fmla="*/ 82 w 402"/>
                  <a:gd name="T19" fmla="*/ 388 h 620"/>
                  <a:gd name="T20" fmla="*/ 57 w 402"/>
                  <a:gd name="T21" fmla="*/ 344 h 620"/>
                  <a:gd name="T22" fmla="*/ 44 w 402"/>
                  <a:gd name="T23" fmla="*/ 326 h 620"/>
                  <a:gd name="T24" fmla="*/ 11 w 402"/>
                  <a:gd name="T25" fmla="*/ 266 h 620"/>
                  <a:gd name="T26" fmla="*/ 2 w 402"/>
                  <a:gd name="T27" fmla="*/ 228 h 620"/>
                  <a:gd name="T28" fmla="*/ 59 w 402"/>
                  <a:gd name="T29" fmla="*/ 59 h 620"/>
                  <a:gd name="T30" fmla="*/ 343 w 402"/>
                  <a:gd name="T31" fmla="*/ 59 h 620"/>
                  <a:gd name="T32" fmla="*/ 242 w 402"/>
                  <a:gd name="T33" fmla="*/ 240 h 620"/>
                  <a:gd name="T34" fmla="*/ 219 w 402"/>
                  <a:gd name="T35" fmla="*/ 381 h 620"/>
                  <a:gd name="T36" fmla="*/ 231 w 402"/>
                  <a:gd name="T37" fmla="*/ 400 h 620"/>
                  <a:gd name="T38" fmla="*/ 240 w 402"/>
                  <a:gd name="T39" fmla="*/ 402 h 620"/>
                  <a:gd name="T40" fmla="*/ 255 w 402"/>
                  <a:gd name="T41" fmla="*/ 396 h 620"/>
                  <a:gd name="T42" fmla="*/ 262 w 402"/>
                  <a:gd name="T43" fmla="*/ 381 h 620"/>
                  <a:gd name="T44" fmla="*/ 264 w 402"/>
                  <a:gd name="T45" fmla="*/ 287 h 620"/>
                  <a:gd name="T46" fmla="*/ 313 w 402"/>
                  <a:gd name="T47" fmla="*/ 250 h 620"/>
                  <a:gd name="T48" fmla="*/ 315 w 402"/>
                  <a:gd name="T49" fmla="*/ 250 h 620"/>
                  <a:gd name="T50" fmla="*/ 330 w 402"/>
                  <a:gd name="T51" fmla="*/ 233 h 620"/>
                  <a:gd name="T52" fmla="*/ 316 w 402"/>
                  <a:gd name="T53" fmla="*/ 216 h 620"/>
                  <a:gd name="T54" fmla="*/ 248 w 402"/>
                  <a:gd name="T55" fmla="*/ 235 h 620"/>
                  <a:gd name="T56" fmla="*/ 88 w 402"/>
                  <a:gd name="T57" fmla="*/ 216 h 620"/>
                  <a:gd name="T58" fmla="*/ 77 w 402"/>
                  <a:gd name="T59" fmla="*/ 221 h 620"/>
                  <a:gd name="T60" fmla="*/ 77 w 402"/>
                  <a:gd name="T61" fmla="*/ 245 h 620"/>
                  <a:gd name="T62" fmla="*/ 89 w 402"/>
                  <a:gd name="T63" fmla="*/ 250 h 620"/>
                  <a:gd name="T64" fmla="*/ 126 w 402"/>
                  <a:gd name="T65" fmla="*/ 266 h 620"/>
                  <a:gd name="T66" fmla="*/ 141 w 402"/>
                  <a:gd name="T67" fmla="*/ 381 h 620"/>
                  <a:gd name="T68" fmla="*/ 147 w 402"/>
                  <a:gd name="T69" fmla="*/ 396 h 620"/>
                  <a:gd name="T70" fmla="*/ 162 w 402"/>
                  <a:gd name="T71" fmla="*/ 402 h 620"/>
                  <a:gd name="T72" fmla="*/ 172 w 402"/>
                  <a:gd name="T73" fmla="*/ 400 h 620"/>
                  <a:gd name="T74" fmla="*/ 184 w 402"/>
                  <a:gd name="T75" fmla="*/ 381 h 620"/>
                  <a:gd name="T76" fmla="*/ 160 w 402"/>
                  <a:gd name="T77" fmla="*/ 240 h 620"/>
                  <a:gd name="T78" fmla="*/ 100 w 402"/>
                  <a:gd name="T79" fmla="*/ 216 h 620"/>
                  <a:gd name="T80" fmla="*/ 91 w 402"/>
                  <a:gd name="T81" fmla="*/ 216 h 620"/>
                  <a:gd name="T82" fmla="*/ 246 w 402"/>
                  <a:gd name="T83" fmla="*/ 560 h 620"/>
                  <a:gd name="T84" fmla="*/ 248 w 402"/>
                  <a:gd name="T85" fmla="*/ 573 h 620"/>
                  <a:gd name="T86" fmla="*/ 223 w 402"/>
                  <a:gd name="T87" fmla="*/ 614 h 620"/>
                  <a:gd name="T88" fmla="*/ 179 w 402"/>
                  <a:gd name="T89" fmla="*/ 614 h 620"/>
                  <a:gd name="T90" fmla="*/ 155 w 402"/>
                  <a:gd name="T91" fmla="*/ 573 h 620"/>
                  <a:gd name="T92" fmla="*/ 134 w 402"/>
                  <a:gd name="T93" fmla="*/ 560 h 620"/>
                  <a:gd name="T94" fmla="*/ 100 w 402"/>
                  <a:gd name="T95" fmla="*/ 526 h 620"/>
                  <a:gd name="T96" fmla="*/ 134 w 402"/>
                  <a:gd name="T97" fmla="*/ 492 h 620"/>
                  <a:gd name="T98" fmla="*/ 293 w 402"/>
                  <a:gd name="T99" fmla="*/ 502 h 620"/>
                  <a:gd name="T100" fmla="*/ 293 w 402"/>
                  <a:gd name="T101" fmla="*/ 550 h 620"/>
                  <a:gd name="T102" fmla="*/ 246 w 402"/>
                  <a:gd name="T103" fmla="*/ 56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" h="620">
                    <a:moveTo>
                      <a:pt x="402" y="201"/>
                    </a:moveTo>
                    <a:cubicBezTo>
                      <a:pt x="402" y="210"/>
                      <a:pt x="402" y="219"/>
                      <a:pt x="401" y="228"/>
                    </a:cubicBezTo>
                    <a:cubicBezTo>
                      <a:pt x="400" y="230"/>
                      <a:pt x="400" y="233"/>
                      <a:pt x="400" y="235"/>
                    </a:cubicBezTo>
                    <a:cubicBezTo>
                      <a:pt x="398" y="246"/>
                      <a:pt x="395" y="256"/>
                      <a:pt x="392" y="266"/>
                    </a:cubicBezTo>
                    <a:cubicBezTo>
                      <a:pt x="391" y="266"/>
                      <a:pt x="391" y="266"/>
                      <a:pt x="391" y="267"/>
                    </a:cubicBezTo>
                    <a:cubicBezTo>
                      <a:pt x="389" y="274"/>
                      <a:pt x="386" y="280"/>
                      <a:pt x="383" y="287"/>
                    </a:cubicBezTo>
                    <a:cubicBezTo>
                      <a:pt x="372" y="307"/>
                      <a:pt x="372" y="307"/>
                      <a:pt x="372" y="307"/>
                    </a:cubicBezTo>
                    <a:cubicBezTo>
                      <a:pt x="368" y="314"/>
                      <a:pt x="363" y="320"/>
                      <a:pt x="358" y="326"/>
                    </a:cubicBezTo>
                    <a:cubicBezTo>
                      <a:pt x="357" y="328"/>
                      <a:pt x="356" y="329"/>
                      <a:pt x="355" y="331"/>
                    </a:cubicBezTo>
                    <a:cubicBezTo>
                      <a:pt x="354" y="331"/>
                      <a:pt x="354" y="331"/>
                      <a:pt x="354" y="331"/>
                    </a:cubicBezTo>
                    <a:cubicBezTo>
                      <a:pt x="351" y="335"/>
                      <a:pt x="348" y="339"/>
                      <a:pt x="344" y="344"/>
                    </a:cubicBezTo>
                    <a:cubicBezTo>
                      <a:pt x="344" y="344"/>
                      <a:pt x="344" y="344"/>
                      <a:pt x="344" y="345"/>
                    </a:cubicBezTo>
                    <a:cubicBezTo>
                      <a:pt x="326" y="370"/>
                      <a:pt x="317" y="391"/>
                      <a:pt x="316" y="407"/>
                    </a:cubicBezTo>
                    <a:cubicBezTo>
                      <a:pt x="316" y="418"/>
                      <a:pt x="316" y="418"/>
                      <a:pt x="316" y="418"/>
                    </a:cubicBezTo>
                    <a:cubicBezTo>
                      <a:pt x="316" y="444"/>
                      <a:pt x="303" y="458"/>
                      <a:pt x="276" y="458"/>
                    </a:cubicBezTo>
                    <a:cubicBezTo>
                      <a:pt x="126" y="458"/>
                      <a:pt x="126" y="458"/>
                      <a:pt x="126" y="458"/>
                    </a:cubicBezTo>
                    <a:cubicBezTo>
                      <a:pt x="102" y="458"/>
                      <a:pt x="88" y="446"/>
                      <a:pt x="86" y="424"/>
                    </a:cubicBezTo>
                    <a:cubicBezTo>
                      <a:pt x="86" y="422"/>
                      <a:pt x="86" y="420"/>
                      <a:pt x="86" y="418"/>
                    </a:cubicBezTo>
                    <a:cubicBezTo>
                      <a:pt x="86" y="408"/>
                      <a:pt x="86" y="408"/>
                      <a:pt x="86" y="408"/>
                    </a:cubicBezTo>
                    <a:cubicBezTo>
                      <a:pt x="86" y="402"/>
                      <a:pt x="85" y="395"/>
                      <a:pt x="82" y="388"/>
                    </a:cubicBezTo>
                    <a:cubicBezTo>
                      <a:pt x="77" y="375"/>
                      <a:pt x="69" y="361"/>
                      <a:pt x="58" y="344"/>
                    </a:cubicBezTo>
                    <a:cubicBezTo>
                      <a:pt x="57" y="344"/>
                      <a:pt x="57" y="344"/>
                      <a:pt x="57" y="344"/>
                    </a:cubicBezTo>
                    <a:cubicBezTo>
                      <a:pt x="54" y="339"/>
                      <a:pt x="51" y="335"/>
                      <a:pt x="48" y="330"/>
                    </a:cubicBezTo>
                    <a:cubicBezTo>
                      <a:pt x="46" y="329"/>
                      <a:pt x="45" y="328"/>
                      <a:pt x="44" y="326"/>
                    </a:cubicBezTo>
                    <a:cubicBezTo>
                      <a:pt x="29" y="308"/>
                      <a:pt x="18" y="288"/>
                      <a:pt x="11" y="267"/>
                    </a:cubicBezTo>
                    <a:cubicBezTo>
                      <a:pt x="11" y="266"/>
                      <a:pt x="11" y="266"/>
                      <a:pt x="11" y="266"/>
                    </a:cubicBezTo>
                    <a:cubicBezTo>
                      <a:pt x="10" y="266"/>
                      <a:pt x="10" y="266"/>
                      <a:pt x="10" y="266"/>
                    </a:cubicBezTo>
                    <a:cubicBezTo>
                      <a:pt x="6" y="254"/>
                      <a:pt x="3" y="241"/>
                      <a:pt x="2" y="228"/>
                    </a:cubicBezTo>
                    <a:cubicBezTo>
                      <a:pt x="1" y="219"/>
                      <a:pt x="0" y="210"/>
                      <a:pt x="0" y="201"/>
                    </a:cubicBezTo>
                    <a:cubicBezTo>
                      <a:pt x="0" y="145"/>
                      <a:pt x="20" y="98"/>
                      <a:pt x="59" y="59"/>
                    </a:cubicBezTo>
                    <a:cubicBezTo>
                      <a:pt x="98" y="19"/>
                      <a:pt x="146" y="0"/>
                      <a:pt x="201" y="0"/>
                    </a:cubicBezTo>
                    <a:cubicBezTo>
                      <a:pt x="257" y="0"/>
                      <a:pt x="304" y="19"/>
                      <a:pt x="343" y="59"/>
                    </a:cubicBezTo>
                    <a:cubicBezTo>
                      <a:pt x="383" y="98"/>
                      <a:pt x="402" y="145"/>
                      <a:pt x="402" y="201"/>
                    </a:cubicBezTo>
                    <a:close/>
                    <a:moveTo>
                      <a:pt x="242" y="240"/>
                    </a:moveTo>
                    <a:cubicBezTo>
                      <a:pt x="227" y="255"/>
                      <a:pt x="219" y="274"/>
                      <a:pt x="219" y="296"/>
                    </a:cubicBezTo>
                    <a:cubicBezTo>
                      <a:pt x="219" y="381"/>
                      <a:pt x="219" y="381"/>
                      <a:pt x="219" y="381"/>
                    </a:cubicBezTo>
                    <a:cubicBezTo>
                      <a:pt x="219" y="387"/>
                      <a:pt x="221" y="392"/>
                      <a:pt x="225" y="396"/>
                    </a:cubicBezTo>
                    <a:cubicBezTo>
                      <a:pt x="227" y="398"/>
                      <a:pt x="229" y="399"/>
                      <a:pt x="231" y="400"/>
                    </a:cubicBezTo>
                    <a:cubicBezTo>
                      <a:pt x="234" y="402"/>
                      <a:pt x="237" y="402"/>
                      <a:pt x="240" y="402"/>
                    </a:cubicBezTo>
                    <a:cubicBezTo>
                      <a:pt x="240" y="402"/>
                      <a:pt x="240" y="402"/>
                      <a:pt x="240" y="402"/>
                    </a:cubicBezTo>
                    <a:cubicBezTo>
                      <a:pt x="242" y="402"/>
                      <a:pt x="243" y="402"/>
                      <a:pt x="244" y="402"/>
                    </a:cubicBezTo>
                    <a:cubicBezTo>
                      <a:pt x="248" y="401"/>
                      <a:pt x="252" y="399"/>
                      <a:pt x="255" y="396"/>
                    </a:cubicBezTo>
                    <a:cubicBezTo>
                      <a:pt x="256" y="396"/>
                      <a:pt x="256" y="395"/>
                      <a:pt x="256" y="395"/>
                    </a:cubicBezTo>
                    <a:cubicBezTo>
                      <a:pt x="260" y="391"/>
                      <a:pt x="262" y="386"/>
                      <a:pt x="262" y="381"/>
                    </a:cubicBezTo>
                    <a:cubicBezTo>
                      <a:pt x="262" y="303"/>
                      <a:pt x="262" y="303"/>
                      <a:pt x="262" y="303"/>
                    </a:cubicBezTo>
                    <a:cubicBezTo>
                      <a:pt x="262" y="298"/>
                      <a:pt x="262" y="292"/>
                      <a:pt x="264" y="287"/>
                    </a:cubicBezTo>
                    <a:cubicBezTo>
                      <a:pt x="266" y="279"/>
                      <a:pt x="271" y="272"/>
                      <a:pt x="277" y="266"/>
                    </a:cubicBezTo>
                    <a:cubicBezTo>
                      <a:pt x="287" y="256"/>
                      <a:pt x="299" y="250"/>
                      <a:pt x="313" y="250"/>
                    </a:cubicBezTo>
                    <a:cubicBezTo>
                      <a:pt x="313" y="250"/>
                      <a:pt x="313" y="250"/>
                      <a:pt x="313" y="250"/>
                    </a:cubicBezTo>
                    <a:cubicBezTo>
                      <a:pt x="314" y="250"/>
                      <a:pt x="314" y="250"/>
                      <a:pt x="315" y="250"/>
                    </a:cubicBezTo>
                    <a:cubicBezTo>
                      <a:pt x="319" y="250"/>
                      <a:pt x="322" y="248"/>
                      <a:pt x="325" y="245"/>
                    </a:cubicBezTo>
                    <a:cubicBezTo>
                      <a:pt x="329" y="242"/>
                      <a:pt x="330" y="238"/>
                      <a:pt x="330" y="233"/>
                    </a:cubicBezTo>
                    <a:cubicBezTo>
                      <a:pt x="330" y="228"/>
                      <a:pt x="329" y="224"/>
                      <a:pt x="325" y="221"/>
                    </a:cubicBezTo>
                    <a:cubicBezTo>
                      <a:pt x="323" y="218"/>
                      <a:pt x="320" y="217"/>
                      <a:pt x="316" y="216"/>
                    </a:cubicBezTo>
                    <a:cubicBezTo>
                      <a:pt x="299" y="216"/>
                      <a:pt x="299" y="216"/>
                      <a:pt x="299" y="216"/>
                    </a:cubicBezTo>
                    <a:cubicBezTo>
                      <a:pt x="279" y="216"/>
                      <a:pt x="262" y="222"/>
                      <a:pt x="248" y="235"/>
                    </a:cubicBezTo>
                    <a:cubicBezTo>
                      <a:pt x="246" y="236"/>
                      <a:pt x="244" y="238"/>
                      <a:pt x="242" y="240"/>
                    </a:cubicBezTo>
                    <a:close/>
                    <a:moveTo>
                      <a:pt x="88" y="216"/>
                    </a:moveTo>
                    <a:cubicBezTo>
                      <a:pt x="87" y="216"/>
                      <a:pt x="87" y="216"/>
                      <a:pt x="87" y="216"/>
                    </a:cubicBezTo>
                    <a:cubicBezTo>
                      <a:pt x="83" y="217"/>
                      <a:pt x="80" y="218"/>
                      <a:pt x="77" y="221"/>
                    </a:cubicBezTo>
                    <a:cubicBezTo>
                      <a:pt x="74" y="224"/>
                      <a:pt x="72" y="228"/>
                      <a:pt x="72" y="233"/>
                    </a:cubicBezTo>
                    <a:cubicBezTo>
                      <a:pt x="72" y="238"/>
                      <a:pt x="74" y="242"/>
                      <a:pt x="77" y="245"/>
                    </a:cubicBezTo>
                    <a:cubicBezTo>
                      <a:pt x="80" y="248"/>
                      <a:pt x="84" y="250"/>
                      <a:pt x="88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104" y="250"/>
                      <a:pt x="116" y="256"/>
                      <a:pt x="126" y="266"/>
                    </a:cubicBezTo>
                    <a:cubicBezTo>
                      <a:pt x="136" y="276"/>
                      <a:pt x="141" y="289"/>
                      <a:pt x="141" y="303"/>
                    </a:cubicBezTo>
                    <a:cubicBezTo>
                      <a:pt x="141" y="381"/>
                      <a:pt x="141" y="381"/>
                      <a:pt x="141" y="381"/>
                    </a:cubicBezTo>
                    <a:cubicBezTo>
                      <a:pt x="141" y="386"/>
                      <a:pt x="143" y="391"/>
                      <a:pt x="147" y="395"/>
                    </a:cubicBezTo>
                    <a:cubicBezTo>
                      <a:pt x="147" y="395"/>
                      <a:pt x="147" y="396"/>
                      <a:pt x="147" y="396"/>
                    </a:cubicBezTo>
                    <a:cubicBezTo>
                      <a:pt x="151" y="399"/>
                      <a:pt x="154" y="401"/>
                      <a:pt x="159" y="402"/>
                    </a:cubicBezTo>
                    <a:cubicBezTo>
                      <a:pt x="160" y="402"/>
                      <a:pt x="161" y="402"/>
                      <a:pt x="162" y="402"/>
                    </a:cubicBezTo>
                    <a:cubicBezTo>
                      <a:pt x="163" y="402"/>
                      <a:pt x="163" y="402"/>
                      <a:pt x="163" y="402"/>
                    </a:cubicBezTo>
                    <a:cubicBezTo>
                      <a:pt x="166" y="402"/>
                      <a:pt x="169" y="402"/>
                      <a:pt x="172" y="400"/>
                    </a:cubicBezTo>
                    <a:cubicBezTo>
                      <a:pt x="174" y="399"/>
                      <a:pt x="176" y="398"/>
                      <a:pt x="178" y="396"/>
                    </a:cubicBezTo>
                    <a:cubicBezTo>
                      <a:pt x="182" y="392"/>
                      <a:pt x="184" y="387"/>
                      <a:pt x="184" y="381"/>
                    </a:cubicBezTo>
                    <a:cubicBezTo>
                      <a:pt x="184" y="296"/>
                      <a:pt x="184" y="296"/>
                      <a:pt x="184" y="296"/>
                    </a:cubicBezTo>
                    <a:cubicBezTo>
                      <a:pt x="184" y="274"/>
                      <a:pt x="176" y="255"/>
                      <a:pt x="160" y="240"/>
                    </a:cubicBezTo>
                    <a:cubicBezTo>
                      <a:pt x="145" y="224"/>
                      <a:pt x="126" y="216"/>
                      <a:pt x="104" y="216"/>
                    </a:cubicBezTo>
                    <a:cubicBezTo>
                      <a:pt x="100" y="216"/>
                      <a:pt x="100" y="216"/>
                      <a:pt x="100" y="216"/>
                    </a:cubicBezTo>
                    <a:cubicBezTo>
                      <a:pt x="99" y="216"/>
                      <a:pt x="98" y="216"/>
                      <a:pt x="97" y="216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90" y="216"/>
                      <a:pt x="89" y="216"/>
                      <a:pt x="88" y="216"/>
                    </a:cubicBezTo>
                    <a:close/>
                    <a:moveTo>
                      <a:pt x="246" y="560"/>
                    </a:moveTo>
                    <a:cubicBezTo>
                      <a:pt x="247" y="564"/>
                      <a:pt x="247" y="567"/>
                      <a:pt x="248" y="571"/>
                    </a:cubicBezTo>
                    <a:cubicBezTo>
                      <a:pt x="248" y="572"/>
                      <a:pt x="248" y="573"/>
                      <a:pt x="248" y="573"/>
                    </a:cubicBezTo>
                    <a:cubicBezTo>
                      <a:pt x="248" y="586"/>
                      <a:pt x="243" y="597"/>
                      <a:pt x="234" y="606"/>
                    </a:cubicBezTo>
                    <a:cubicBezTo>
                      <a:pt x="231" y="609"/>
                      <a:pt x="227" y="612"/>
                      <a:pt x="223" y="614"/>
                    </a:cubicBezTo>
                    <a:cubicBezTo>
                      <a:pt x="217" y="618"/>
                      <a:pt x="209" y="620"/>
                      <a:pt x="201" y="620"/>
                    </a:cubicBezTo>
                    <a:cubicBezTo>
                      <a:pt x="193" y="620"/>
                      <a:pt x="186" y="618"/>
                      <a:pt x="179" y="614"/>
                    </a:cubicBezTo>
                    <a:cubicBezTo>
                      <a:pt x="176" y="612"/>
                      <a:pt x="172" y="609"/>
                      <a:pt x="169" y="606"/>
                    </a:cubicBezTo>
                    <a:cubicBezTo>
                      <a:pt x="160" y="597"/>
                      <a:pt x="155" y="586"/>
                      <a:pt x="155" y="573"/>
                    </a:cubicBezTo>
                    <a:cubicBezTo>
                      <a:pt x="155" y="569"/>
                      <a:pt x="156" y="564"/>
                      <a:pt x="157" y="560"/>
                    </a:cubicBezTo>
                    <a:cubicBezTo>
                      <a:pt x="134" y="560"/>
                      <a:pt x="134" y="560"/>
                      <a:pt x="134" y="560"/>
                    </a:cubicBezTo>
                    <a:cubicBezTo>
                      <a:pt x="125" y="560"/>
                      <a:pt x="117" y="557"/>
                      <a:pt x="110" y="550"/>
                    </a:cubicBezTo>
                    <a:cubicBezTo>
                      <a:pt x="104" y="544"/>
                      <a:pt x="100" y="536"/>
                      <a:pt x="100" y="526"/>
                    </a:cubicBezTo>
                    <a:cubicBezTo>
                      <a:pt x="100" y="517"/>
                      <a:pt x="104" y="509"/>
                      <a:pt x="110" y="502"/>
                    </a:cubicBezTo>
                    <a:cubicBezTo>
                      <a:pt x="117" y="496"/>
                      <a:pt x="125" y="492"/>
                      <a:pt x="134" y="492"/>
                    </a:cubicBezTo>
                    <a:cubicBezTo>
                      <a:pt x="269" y="492"/>
                      <a:pt x="269" y="492"/>
                      <a:pt x="269" y="492"/>
                    </a:cubicBezTo>
                    <a:cubicBezTo>
                      <a:pt x="278" y="492"/>
                      <a:pt x="286" y="496"/>
                      <a:pt x="293" y="502"/>
                    </a:cubicBezTo>
                    <a:cubicBezTo>
                      <a:pt x="299" y="509"/>
                      <a:pt x="303" y="517"/>
                      <a:pt x="303" y="526"/>
                    </a:cubicBezTo>
                    <a:cubicBezTo>
                      <a:pt x="303" y="536"/>
                      <a:pt x="299" y="544"/>
                      <a:pt x="293" y="550"/>
                    </a:cubicBezTo>
                    <a:cubicBezTo>
                      <a:pt x="286" y="557"/>
                      <a:pt x="278" y="560"/>
                      <a:pt x="269" y="560"/>
                    </a:cubicBezTo>
                    <a:lnTo>
                      <a:pt x="246" y="5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20" name="文本框 53">
            <a:extLst>
              <a:ext uri="{FF2B5EF4-FFF2-40B4-BE49-F238E27FC236}">
                <a16:creationId xmlns:a16="http://schemas.microsoft.com/office/drawing/2014/main" id="{5BA93DA8-E31C-43AA-A216-84831962484E}"/>
              </a:ext>
            </a:extLst>
          </p:cNvPr>
          <p:cNvSpPr txBox="1"/>
          <p:nvPr/>
        </p:nvSpPr>
        <p:spPr>
          <a:xfrm>
            <a:off x="900000" y="900000"/>
            <a:ext cx="11507575" cy="652569"/>
          </a:xfrm>
          <a:prstGeom prst="rect">
            <a:avLst/>
          </a:prstGeom>
          <a:noFill/>
        </p:spPr>
        <p:txBody>
          <a:bodyPr wrap="square" lIns="91458" tIns="45729" rIns="91458" bIns="45729" rtlCol="0">
            <a:spAutoFit/>
          </a:bodyPr>
          <a:lstStyle>
            <a:defPPr>
              <a:defRPr lang="zh-CN"/>
            </a:defPPr>
            <a:lvl1pPr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609600" indent="-1524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1219200" indent="-3048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828800" indent="-4572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2438400" indent="-6096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>
              <a:lnSpc>
                <a:spcPct val="160000"/>
              </a:lnSpc>
            </a:pPr>
            <a:r>
              <a:rPr lang="zh-CN" altLang="en-US" sz="2600" dirty="0">
                <a:solidFill>
                  <a:schemeClr val="tx2"/>
                </a:solidFill>
                <a:latin typeface="方正黑体_GBK" panose="03000509000000000000" pitchFamily="65" charset="-122"/>
                <a:ea typeface="方正黑体_GBK" panose="03000509000000000000" pitchFamily="65" charset="-122"/>
                <a:cs typeface="+mj-cs"/>
              </a:rPr>
              <a:t>　　和谐共鸣 </a:t>
            </a:r>
            <a:endParaRPr lang="en-US" altLang="zh-CN" sz="2600" dirty="0">
              <a:solidFill>
                <a:schemeClr val="tx2"/>
              </a:solidFill>
              <a:latin typeface="DongTian" panose="02020603050405020304" pitchFamily="18" charset="0"/>
              <a:ea typeface="方正楷体简体" panose="03000509000000000000" pitchFamily="65" charset="-122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CFB085D4-83D2-4583-B299-97FBA396B841}"/>
              </a:ext>
            </a:extLst>
          </p:cNvPr>
          <p:cNvGrpSpPr/>
          <p:nvPr/>
        </p:nvGrpSpPr>
        <p:grpSpPr>
          <a:xfrm>
            <a:off x="4287894" y="1997022"/>
            <a:ext cx="3642909" cy="1258439"/>
            <a:chOff x="4215324" y="2011536"/>
            <a:chExt cx="3642909" cy="1258439"/>
          </a:xfrm>
        </p:grpSpPr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DFE4B194-1042-4D7D-955A-73DFDCC04526}"/>
                </a:ext>
              </a:extLst>
            </p:cNvPr>
            <p:cNvSpPr/>
            <p:nvPr/>
          </p:nvSpPr>
          <p:spPr>
            <a:xfrm>
              <a:off x="4215324" y="2011536"/>
              <a:ext cx="3642909" cy="1258439"/>
            </a:xfrm>
            <a:prstGeom prst="roundRect">
              <a:avLst>
                <a:gd name="adj" fmla="val 50000"/>
              </a:avLst>
            </a:prstGeom>
            <a:noFill/>
            <a:ln w="19050" cap="flat" cmpd="sng" algn="ctr">
              <a:solidFill>
                <a:srgbClr val="F37067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楷体简体" panose="03000509000000000000" pitchFamily="65" charset="-122"/>
                <a:ea typeface="方正楷体简体" panose="03000509000000000000" pitchFamily="65" charset="-122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FB90A768-A766-41C2-A699-E177DA78AC17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5482251" y="2379145"/>
              <a:ext cx="205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zh-CN" altLang="en-US" sz="2800" kern="0" dirty="0">
                  <a:solidFill>
                    <a:srgbClr val="F37067"/>
                  </a:solidFill>
                  <a:latin typeface="方正楷体简体" panose="03000509000000000000" pitchFamily="65" charset="-122"/>
                  <a:ea typeface="方正楷体简体" panose="03000509000000000000" pitchFamily="65" charset="-122"/>
                  <a:sym typeface="DongTian" panose="02020603050405020304" pitchFamily="18" charset="0"/>
                </a:rPr>
                <a:t>《春游》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37067"/>
                </a:solidFill>
                <a:effectLst/>
                <a:uLnTx/>
                <a:uFillTx/>
                <a:latin typeface="方正楷体简体" panose="03000509000000000000" pitchFamily="65" charset="-122"/>
                <a:ea typeface="方正楷体简体" panose="03000509000000000000" pitchFamily="65" charset="-122"/>
                <a:sym typeface="DongTian" panose="02020603050405020304" pitchFamily="18" charset="0"/>
              </a:endParaRPr>
            </a:p>
          </p:txBody>
        </p: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56CED4F0-AF6A-4303-9023-3F928C6E7874}"/>
                </a:ext>
              </a:extLst>
            </p:cNvPr>
            <p:cNvGrpSpPr/>
            <p:nvPr/>
          </p:nvGrpSpPr>
          <p:grpSpPr>
            <a:xfrm>
              <a:off x="4369787" y="2192686"/>
              <a:ext cx="933450" cy="933450"/>
              <a:chOff x="3067144" y="2962275"/>
              <a:chExt cx="933450" cy="933450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D685A098-7FCA-438F-867D-5AC552FA2C61}"/>
                  </a:ext>
                </a:extLst>
              </p:cNvPr>
              <p:cNvSpPr/>
              <p:nvPr/>
            </p:nvSpPr>
            <p:spPr>
              <a:xfrm>
                <a:off x="3067144" y="2962275"/>
                <a:ext cx="933450" cy="933450"/>
              </a:xfrm>
              <a:prstGeom prst="ellipse">
                <a:avLst/>
              </a:prstGeom>
              <a:solidFill>
                <a:srgbClr val="FBD5C9"/>
              </a:solidFill>
              <a:ln w="2222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方正楷体简体" panose="03000509000000000000" pitchFamily="65" charset="-122"/>
                  <a:ea typeface="方正楷体简体" panose="03000509000000000000" pitchFamily="65" charset="-122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9ED64485-C373-4A14-AB79-642451A48F5F}"/>
                  </a:ext>
                </a:extLst>
              </p:cNvPr>
              <p:cNvSpPr/>
              <p:nvPr/>
            </p:nvSpPr>
            <p:spPr>
              <a:xfrm>
                <a:off x="3173401" y="3068532"/>
                <a:ext cx="720936" cy="720936"/>
              </a:xfrm>
              <a:prstGeom prst="ellipse">
                <a:avLst/>
              </a:prstGeom>
              <a:solidFill>
                <a:srgbClr val="FFFFFF"/>
              </a:solidFill>
              <a:ln w="22225" cap="flat" cmpd="sng" algn="ctr">
                <a:solidFill>
                  <a:srgbClr val="F37067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方正楷体简体" panose="03000509000000000000" pitchFamily="65" charset="-122"/>
                  <a:ea typeface="方正楷体简体" panose="03000509000000000000" pitchFamily="65" charset="-122"/>
                </a:endParaRPr>
              </a:p>
            </p:txBody>
          </p:sp>
        </p:grp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0E94DFA8-699B-41C8-B0FC-FE0AAAADDD77}"/>
              </a:ext>
            </a:extLst>
          </p:cNvPr>
          <p:cNvGrpSpPr/>
          <p:nvPr/>
        </p:nvGrpSpPr>
        <p:grpSpPr>
          <a:xfrm>
            <a:off x="4287894" y="3749622"/>
            <a:ext cx="3642909" cy="1258439"/>
            <a:chOff x="4215324" y="2011536"/>
            <a:chExt cx="3642909" cy="1258439"/>
          </a:xfrm>
        </p:grpSpPr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130D5CB3-D86D-4443-AAA4-F8515E64A4B9}"/>
                </a:ext>
              </a:extLst>
            </p:cNvPr>
            <p:cNvSpPr/>
            <p:nvPr/>
          </p:nvSpPr>
          <p:spPr>
            <a:xfrm>
              <a:off x="4215324" y="2011536"/>
              <a:ext cx="3642909" cy="1258439"/>
            </a:xfrm>
            <a:prstGeom prst="roundRect">
              <a:avLst>
                <a:gd name="adj" fmla="val 50000"/>
              </a:avLst>
            </a:prstGeom>
            <a:noFill/>
            <a:ln w="19050" cap="flat" cmpd="sng" algn="ctr">
              <a:solidFill>
                <a:srgbClr val="F37067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楷体简体" panose="03000509000000000000" pitchFamily="65" charset="-122"/>
                <a:ea typeface="方正楷体简体" panose="03000509000000000000" pitchFamily="65" charset="-122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44FCF8AA-BAE9-4337-A9A9-556376599CF4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5482251" y="2379145"/>
              <a:ext cx="205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zh-CN" altLang="en-US" sz="2800" kern="0" dirty="0">
                  <a:solidFill>
                    <a:srgbClr val="F37067"/>
                  </a:solidFill>
                  <a:latin typeface="方正楷体简体" panose="03000509000000000000" pitchFamily="65" charset="-122"/>
                  <a:ea typeface="方正楷体简体" panose="03000509000000000000" pitchFamily="65" charset="-122"/>
                  <a:sym typeface="DongTian" panose="02020603050405020304" pitchFamily="18" charset="0"/>
                </a:rPr>
                <a:t>《牧歌》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37067"/>
                </a:solidFill>
                <a:effectLst/>
                <a:uLnTx/>
                <a:uFillTx/>
                <a:latin typeface="方正楷体简体" panose="03000509000000000000" pitchFamily="65" charset="-122"/>
                <a:ea typeface="方正楷体简体" panose="03000509000000000000" pitchFamily="65" charset="-122"/>
                <a:sym typeface="DongTian" panose="02020603050405020304" pitchFamily="18" charset="0"/>
              </a:endParaRPr>
            </a:p>
          </p:txBody>
        </p: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0824234C-99BD-4957-B7C4-52929775A112}"/>
                </a:ext>
              </a:extLst>
            </p:cNvPr>
            <p:cNvGrpSpPr/>
            <p:nvPr/>
          </p:nvGrpSpPr>
          <p:grpSpPr>
            <a:xfrm>
              <a:off x="4369787" y="2192686"/>
              <a:ext cx="933450" cy="933450"/>
              <a:chOff x="3067144" y="2962275"/>
              <a:chExt cx="933450" cy="933450"/>
            </a:xfrm>
          </p:grpSpPr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7874AE6C-1804-4334-8A8F-3B2C6D847F89}"/>
                  </a:ext>
                </a:extLst>
              </p:cNvPr>
              <p:cNvSpPr/>
              <p:nvPr/>
            </p:nvSpPr>
            <p:spPr>
              <a:xfrm>
                <a:off x="3067144" y="2962275"/>
                <a:ext cx="933450" cy="933450"/>
              </a:xfrm>
              <a:prstGeom prst="ellipse">
                <a:avLst/>
              </a:prstGeom>
              <a:solidFill>
                <a:srgbClr val="FBD5C9"/>
              </a:solidFill>
              <a:ln w="2222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方正楷体简体" panose="03000509000000000000" pitchFamily="65" charset="-122"/>
                  <a:ea typeface="方正楷体简体" panose="03000509000000000000" pitchFamily="65" charset="-122"/>
                </a:endParaRPr>
              </a:p>
            </p:txBody>
          </p:sp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96972B08-C35C-4ED1-B7B1-35E2F57CDA0F}"/>
                  </a:ext>
                </a:extLst>
              </p:cNvPr>
              <p:cNvSpPr/>
              <p:nvPr/>
            </p:nvSpPr>
            <p:spPr>
              <a:xfrm>
                <a:off x="3173401" y="3068532"/>
                <a:ext cx="720936" cy="720936"/>
              </a:xfrm>
              <a:prstGeom prst="ellipse">
                <a:avLst/>
              </a:prstGeom>
              <a:solidFill>
                <a:srgbClr val="FFFFFF"/>
              </a:solidFill>
              <a:ln w="22225" cap="flat" cmpd="sng" algn="ctr">
                <a:solidFill>
                  <a:srgbClr val="F37067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方正楷体简体" panose="03000509000000000000" pitchFamily="65" charset="-122"/>
                  <a:ea typeface="方正楷体简体" panose="03000509000000000000" pitchFamily="65" charset="-122"/>
                </a:endParaRPr>
              </a:p>
            </p:txBody>
          </p:sp>
        </p:grpSp>
      </p:grpSp>
      <p:pic>
        <p:nvPicPr>
          <p:cNvPr id="33" name="P11 42 春游">
            <a:hlinkClick r:id="" action="ppaction://media"/>
            <a:extLst>
              <a:ext uri="{FF2B5EF4-FFF2-40B4-BE49-F238E27FC236}">
                <a16:creationId xmlns:a16="http://schemas.microsoft.com/office/drawing/2014/main" id="{72D6FC56-1CEF-484E-93AD-2BE97A4070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0243" y="2432837"/>
            <a:ext cx="360000" cy="392786"/>
          </a:xfrm>
          <a:prstGeom prst="rect">
            <a:avLst/>
          </a:prstGeom>
        </p:spPr>
      </p:pic>
      <p:pic>
        <p:nvPicPr>
          <p:cNvPr id="2" name="P11截45 混声无伴奏合唱《牧歌》">
            <a:hlinkClick r:id="" action="ppaction://media"/>
            <a:extLst>
              <a:ext uri="{FF2B5EF4-FFF2-40B4-BE49-F238E27FC236}">
                <a16:creationId xmlns:a16="http://schemas.microsoft.com/office/drawing/2014/main" id="{321637BC-1E7D-40FB-A3C3-87C4232EC7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0596" y="4182641"/>
            <a:ext cx="359647" cy="3924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219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98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ACF5A60-F6A7-45D9-A8F0-D5E42394F391}"/>
              </a:ext>
            </a:extLst>
          </p:cNvPr>
          <p:cNvGrpSpPr/>
          <p:nvPr/>
        </p:nvGrpSpPr>
        <p:grpSpPr>
          <a:xfrm>
            <a:off x="180000" y="108000"/>
            <a:ext cx="1727000" cy="400110"/>
            <a:chOff x="5287328" y="2980155"/>
            <a:chExt cx="1727000" cy="400110"/>
          </a:xfrm>
        </p:grpSpPr>
        <p:grpSp>
          <p:nvGrpSpPr>
            <p:cNvPr id="12" name="组合 109">
              <a:extLst>
                <a:ext uri="{FF2B5EF4-FFF2-40B4-BE49-F238E27FC236}">
                  <a16:creationId xmlns:a16="http://schemas.microsoft.com/office/drawing/2014/main" id="{39311B95-2CFB-40A6-A8EE-63E6B9243469}"/>
                </a:ext>
              </a:extLst>
            </p:cNvPr>
            <p:cNvGrpSpPr/>
            <p:nvPr/>
          </p:nvGrpSpPr>
          <p:grpSpPr>
            <a:xfrm>
              <a:off x="5799565" y="2980155"/>
              <a:ext cx="1214763" cy="400110"/>
              <a:chOff x="715825" y="140511"/>
              <a:chExt cx="1214763" cy="400110"/>
            </a:xfrm>
          </p:grpSpPr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DCC07C35-A3F3-4CDB-9E36-74669138725A}"/>
                  </a:ext>
                </a:extLst>
              </p:cNvPr>
              <p:cNvSpPr/>
              <p:nvPr/>
            </p:nvSpPr>
            <p:spPr>
              <a:xfrm>
                <a:off x="720000" y="140511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课堂小结</a:t>
                </a: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1DC412C0-43DC-4DB0-B0DF-E295D6865B99}"/>
                  </a:ext>
                </a:extLst>
              </p:cNvPr>
              <p:cNvSpPr/>
              <p:nvPr/>
            </p:nvSpPr>
            <p:spPr>
              <a:xfrm>
                <a:off x="715825" y="214566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10">
              <a:extLst>
                <a:ext uri="{FF2B5EF4-FFF2-40B4-BE49-F238E27FC236}">
                  <a16:creationId xmlns:a16="http://schemas.microsoft.com/office/drawing/2014/main" id="{77CAED2A-85D3-4E7B-8FD5-4A7664FC125D}"/>
                </a:ext>
              </a:extLst>
            </p:cNvPr>
            <p:cNvGrpSpPr/>
            <p:nvPr/>
          </p:nvGrpSpPr>
          <p:grpSpPr>
            <a:xfrm>
              <a:off x="5287328" y="3000190"/>
              <a:ext cx="360040" cy="360040"/>
              <a:chOff x="5699956" y="2780928"/>
              <a:chExt cx="360040" cy="360040"/>
            </a:xfrm>
          </p:grpSpPr>
          <p:sp>
            <p:nvSpPr>
              <p:cNvPr id="14" name="矩形: 圆角 111">
                <a:extLst>
                  <a:ext uri="{FF2B5EF4-FFF2-40B4-BE49-F238E27FC236}">
                    <a16:creationId xmlns:a16="http://schemas.microsoft.com/office/drawing/2014/main" id="{7764B75B-15D5-46DC-8103-331EA0271804}"/>
                  </a:ext>
                </a:extLst>
              </p:cNvPr>
              <p:cNvSpPr/>
              <p:nvPr/>
            </p:nvSpPr>
            <p:spPr>
              <a:xfrm>
                <a:off x="5699956" y="2780928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Freeform 15">
                <a:extLst>
                  <a:ext uri="{FF2B5EF4-FFF2-40B4-BE49-F238E27FC236}">
                    <a16:creationId xmlns:a16="http://schemas.microsoft.com/office/drawing/2014/main" id="{F0DEB8BC-A1E7-4F5C-A0C2-2F98A0EBD16B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779219" y="2834948"/>
                <a:ext cx="201515" cy="252000"/>
              </a:xfrm>
              <a:custGeom>
                <a:avLst/>
                <a:gdLst>
                  <a:gd name="T0" fmla="*/ 286 w 568"/>
                  <a:gd name="T1" fmla="*/ 0 h 709"/>
                  <a:gd name="T2" fmla="*/ 369 w 568"/>
                  <a:gd name="T3" fmla="*/ 12 h 709"/>
                  <a:gd name="T4" fmla="*/ 421 w 568"/>
                  <a:gd name="T5" fmla="*/ 66 h 709"/>
                  <a:gd name="T6" fmla="*/ 495 w 568"/>
                  <a:gd name="T7" fmla="*/ 115 h 709"/>
                  <a:gd name="T8" fmla="*/ 537 w 568"/>
                  <a:gd name="T9" fmla="*/ 193 h 709"/>
                  <a:gd name="T10" fmla="*/ 527 w 568"/>
                  <a:gd name="T11" fmla="*/ 243 h 709"/>
                  <a:gd name="T12" fmla="*/ 506 w 568"/>
                  <a:gd name="T13" fmla="*/ 331 h 709"/>
                  <a:gd name="T14" fmla="*/ 473 w 568"/>
                  <a:gd name="T15" fmla="*/ 418 h 709"/>
                  <a:gd name="T16" fmla="*/ 545 w 568"/>
                  <a:gd name="T17" fmla="*/ 634 h 709"/>
                  <a:gd name="T18" fmla="*/ 432 w 568"/>
                  <a:gd name="T19" fmla="*/ 687 h 709"/>
                  <a:gd name="T20" fmla="*/ 287 w 568"/>
                  <a:gd name="T21" fmla="*/ 492 h 709"/>
                  <a:gd name="T22" fmla="*/ 265 w 568"/>
                  <a:gd name="T23" fmla="*/ 505 h 709"/>
                  <a:gd name="T24" fmla="*/ 112 w 568"/>
                  <a:gd name="T25" fmla="*/ 628 h 709"/>
                  <a:gd name="T26" fmla="*/ 8 w 568"/>
                  <a:gd name="T27" fmla="*/ 605 h 709"/>
                  <a:gd name="T28" fmla="*/ 97 w 568"/>
                  <a:gd name="T29" fmla="*/ 419 h 709"/>
                  <a:gd name="T30" fmla="*/ 52 w 568"/>
                  <a:gd name="T31" fmla="*/ 365 h 709"/>
                  <a:gd name="T32" fmla="*/ 25 w 568"/>
                  <a:gd name="T33" fmla="*/ 280 h 709"/>
                  <a:gd name="T34" fmla="*/ 49 w 568"/>
                  <a:gd name="T35" fmla="*/ 230 h 709"/>
                  <a:gd name="T36" fmla="*/ 82 w 568"/>
                  <a:gd name="T37" fmla="*/ 141 h 709"/>
                  <a:gd name="T38" fmla="*/ 129 w 568"/>
                  <a:gd name="T39" fmla="*/ 62 h 709"/>
                  <a:gd name="T40" fmla="*/ 164 w 568"/>
                  <a:gd name="T41" fmla="*/ 27 h 709"/>
                  <a:gd name="T42" fmla="*/ 239 w 568"/>
                  <a:gd name="T43" fmla="*/ 28 h 709"/>
                  <a:gd name="T44" fmla="*/ 451 w 568"/>
                  <a:gd name="T45" fmla="*/ 467 h 709"/>
                  <a:gd name="T46" fmla="*/ 368 w 568"/>
                  <a:gd name="T47" fmla="*/ 492 h 709"/>
                  <a:gd name="T48" fmla="*/ 427 w 568"/>
                  <a:gd name="T49" fmla="*/ 628 h 709"/>
                  <a:gd name="T50" fmla="*/ 471 w 568"/>
                  <a:gd name="T51" fmla="*/ 581 h 709"/>
                  <a:gd name="T52" fmla="*/ 407 w 568"/>
                  <a:gd name="T53" fmla="*/ 213 h 709"/>
                  <a:gd name="T54" fmla="*/ 342 w 568"/>
                  <a:gd name="T55" fmla="*/ 197 h 709"/>
                  <a:gd name="T56" fmla="*/ 306 w 568"/>
                  <a:gd name="T57" fmla="*/ 140 h 709"/>
                  <a:gd name="T58" fmla="*/ 258 w 568"/>
                  <a:gd name="T59" fmla="*/ 154 h 709"/>
                  <a:gd name="T60" fmla="*/ 228 w 568"/>
                  <a:gd name="T61" fmla="*/ 200 h 709"/>
                  <a:gd name="T62" fmla="*/ 159 w 568"/>
                  <a:gd name="T63" fmla="*/ 229 h 709"/>
                  <a:gd name="T64" fmla="*/ 198 w 568"/>
                  <a:gd name="T65" fmla="*/ 293 h 709"/>
                  <a:gd name="T66" fmla="*/ 195 w 568"/>
                  <a:gd name="T67" fmla="*/ 348 h 709"/>
                  <a:gd name="T68" fmla="*/ 214 w 568"/>
                  <a:gd name="T69" fmla="*/ 384 h 709"/>
                  <a:gd name="T70" fmla="*/ 282 w 568"/>
                  <a:gd name="T71" fmla="*/ 364 h 709"/>
                  <a:gd name="T72" fmla="*/ 333 w 568"/>
                  <a:gd name="T73" fmla="*/ 383 h 709"/>
                  <a:gd name="T74" fmla="*/ 374 w 568"/>
                  <a:gd name="T75" fmla="*/ 375 h 709"/>
                  <a:gd name="T76" fmla="*/ 375 w 568"/>
                  <a:gd name="T77" fmla="*/ 306 h 709"/>
                  <a:gd name="T78" fmla="*/ 409 w 568"/>
                  <a:gd name="T79" fmla="*/ 264 h 709"/>
                  <a:gd name="T80" fmla="*/ 407 w 568"/>
                  <a:gd name="T81" fmla="*/ 213 h 709"/>
                  <a:gd name="T82" fmla="*/ 69 w 568"/>
                  <a:gd name="T83" fmla="*/ 595 h 709"/>
                  <a:gd name="T84" fmla="*/ 126 w 568"/>
                  <a:gd name="T85" fmla="*/ 592 h 709"/>
                  <a:gd name="T86" fmla="*/ 161 w 568"/>
                  <a:gd name="T87" fmla="*/ 629 h 709"/>
                  <a:gd name="T88" fmla="*/ 186 w 568"/>
                  <a:gd name="T89" fmla="*/ 470 h 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68" h="709">
                    <a:moveTo>
                      <a:pt x="239" y="28"/>
                    </a:moveTo>
                    <a:cubicBezTo>
                      <a:pt x="242" y="23"/>
                      <a:pt x="245" y="19"/>
                      <a:pt x="249" y="15"/>
                    </a:cubicBezTo>
                    <a:cubicBezTo>
                      <a:pt x="259" y="5"/>
                      <a:pt x="272" y="0"/>
                      <a:pt x="286" y="0"/>
                    </a:cubicBezTo>
                    <a:cubicBezTo>
                      <a:pt x="301" y="0"/>
                      <a:pt x="313" y="5"/>
                      <a:pt x="323" y="15"/>
                    </a:cubicBezTo>
                    <a:cubicBezTo>
                      <a:pt x="327" y="19"/>
                      <a:pt x="330" y="22"/>
                      <a:pt x="332" y="27"/>
                    </a:cubicBezTo>
                    <a:cubicBezTo>
                      <a:pt x="342" y="17"/>
                      <a:pt x="354" y="12"/>
                      <a:pt x="369" y="12"/>
                    </a:cubicBezTo>
                    <a:cubicBezTo>
                      <a:pt x="383" y="12"/>
                      <a:pt x="396" y="17"/>
                      <a:pt x="406" y="27"/>
                    </a:cubicBezTo>
                    <a:cubicBezTo>
                      <a:pt x="416" y="38"/>
                      <a:pt x="421" y="50"/>
                      <a:pt x="421" y="65"/>
                    </a:cubicBezTo>
                    <a:cubicBezTo>
                      <a:pt x="421" y="65"/>
                      <a:pt x="421" y="66"/>
                      <a:pt x="421" y="66"/>
                    </a:cubicBezTo>
                    <a:cubicBezTo>
                      <a:pt x="428" y="63"/>
                      <a:pt x="435" y="62"/>
                      <a:pt x="442" y="62"/>
                    </a:cubicBezTo>
                    <a:cubicBezTo>
                      <a:pt x="457" y="62"/>
                      <a:pt x="469" y="67"/>
                      <a:pt x="480" y="77"/>
                    </a:cubicBezTo>
                    <a:cubicBezTo>
                      <a:pt x="490" y="88"/>
                      <a:pt x="495" y="100"/>
                      <a:pt x="495" y="115"/>
                    </a:cubicBezTo>
                    <a:cubicBezTo>
                      <a:pt x="495" y="124"/>
                      <a:pt x="493" y="133"/>
                      <a:pt x="488" y="141"/>
                    </a:cubicBezTo>
                    <a:cubicBezTo>
                      <a:pt x="501" y="141"/>
                      <a:pt x="513" y="146"/>
                      <a:pt x="522" y="156"/>
                    </a:cubicBezTo>
                    <a:cubicBezTo>
                      <a:pt x="532" y="166"/>
                      <a:pt x="537" y="179"/>
                      <a:pt x="537" y="193"/>
                    </a:cubicBezTo>
                    <a:cubicBezTo>
                      <a:pt x="537" y="208"/>
                      <a:pt x="532" y="220"/>
                      <a:pt x="522" y="230"/>
                    </a:cubicBezTo>
                    <a:cubicBezTo>
                      <a:pt x="520" y="232"/>
                      <a:pt x="519" y="234"/>
                      <a:pt x="517" y="235"/>
                    </a:cubicBezTo>
                    <a:cubicBezTo>
                      <a:pt x="520" y="237"/>
                      <a:pt x="524" y="240"/>
                      <a:pt x="527" y="243"/>
                    </a:cubicBezTo>
                    <a:cubicBezTo>
                      <a:pt x="537" y="253"/>
                      <a:pt x="542" y="266"/>
                      <a:pt x="542" y="280"/>
                    </a:cubicBezTo>
                    <a:cubicBezTo>
                      <a:pt x="542" y="295"/>
                      <a:pt x="537" y="307"/>
                      <a:pt x="527" y="318"/>
                    </a:cubicBezTo>
                    <a:cubicBezTo>
                      <a:pt x="521" y="324"/>
                      <a:pt x="514" y="328"/>
                      <a:pt x="506" y="331"/>
                    </a:cubicBezTo>
                    <a:cubicBezTo>
                      <a:pt x="515" y="340"/>
                      <a:pt x="519" y="352"/>
                      <a:pt x="519" y="365"/>
                    </a:cubicBezTo>
                    <a:cubicBezTo>
                      <a:pt x="519" y="380"/>
                      <a:pt x="514" y="392"/>
                      <a:pt x="504" y="402"/>
                    </a:cubicBezTo>
                    <a:cubicBezTo>
                      <a:pt x="495" y="411"/>
                      <a:pt x="485" y="416"/>
                      <a:pt x="473" y="418"/>
                    </a:cubicBezTo>
                    <a:cubicBezTo>
                      <a:pt x="472" y="418"/>
                      <a:pt x="471" y="418"/>
                      <a:pt x="471" y="418"/>
                    </a:cubicBezTo>
                    <a:cubicBezTo>
                      <a:pt x="560" y="605"/>
                      <a:pt x="560" y="605"/>
                      <a:pt x="560" y="605"/>
                    </a:cubicBezTo>
                    <a:cubicBezTo>
                      <a:pt x="568" y="626"/>
                      <a:pt x="563" y="635"/>
                      <a:pt x="545" y="634"/>
                    </a:cubicBezTo>
                    <a:cubicBezTo>
                      <a:pt x="482" y="619"/>
                      <a:pt x="482" y="619"/>
                      <a:pt x="482" y="619"/>
                    </a:cubicBezTo>
                    <a:cubicBezTo>
                      <a:pt x="467" y="613"/>
                      <a:pt x="459" y="616"/>
                      <a:pt x="456" y="628"/>
                    </a:cubicBezTo>
                    <a:cubicBezTo>
                      <a:pt x="432" y="687"/>
                      <a:pt x="432" y="687"/>
                      <a:pt x="432" y="687"/>
                    </a:cubicBezTo>
                    <a:cubicBezTo>
                      <a:pt x="424" y="708"/>
                      <a:pt x="412" y="709"/>
                      <a:pt x="397" y="691"/>
                    </a:cubicBezTo>
                    <a:cubicBezTo>
                      <a:pt x="301" y="503"/>
                      <a:pt x="301" y="503"/>
                      <a:pt x="301" y="503"/>
                    </a:cubicBezTo>
                    <a:cubicBezTo>
                      <a:pt x="296" y="500"/>
                      <a:pt x="291" y="497"/>
                      <a:pt x="287" y="492"/>
                    </a:cubicBezTo>
                    <a:cubicBezTo>
                      <a:pt x="286" y="491"/>
                      <a:pt x="286" y="491"/>
                      <a:pt x="285" y="490"/>
                    </a:cubicBezTo>
                    <a:cubicBezTo>
                      <a:pt x="284" y="491"/>
                      <a:pt x="283" y="492"/>
                      <a:pt x="282" y="494"/>
                    </a:cubicBezTo>
                    <a:cubicBezTo>
                      <a:pt x="277" y="499"/>
                      <a:pt x="271" y="503"/>
                      <a:pt x="265" y="505"/>
                    </a:cubicBezTo>
                    <a:cubicBezTo>
                      <a:pt x="171" y="691"/>
                      <a:pt x="171" y="691"/>
                      <a:pt x="171" y="691"/>
                    </a:cubicBezTo>
                    <a:cubicBezTo>
                      <a:pt x="156" y="709"/>
                      <a:pt x="144" y="708"/>
                      <a:pt x="136" y="687"/>
                    </a:cubicBezTo>
                    <a:cubicBezTo>
                      <a:pt x="112" y="628"/>
                      <a:pt x="112" y="628"/>
                      <a:pt x="112" y="628"/>
                    </a:cubicBezTo>
                    <a:cubicBezTo>
                      <a:pt x="109" y="616"/>
                      <a:pt x="101" y="613"/>
                      <a:pt x="86" y="619"/>
                    </a:cubicBezTo>
                    <a:cubicBezTo>
                      <a:pt x="23" y="634"/>
                      <a:pt x="23" y="634"/>
                      <a:pt x="23" y="634"/>
                    </a:cubicBezTo>
                    <a:cubicBezTo>
                      <a:pt x="5" y="635"/>
                      <a:pt x="0" y="626"/>
                      <a:pt x="8" y="605"/>
                    </a:cubicBezTo>
                    <a:cubicBezTo>
                      <a:pt x="96" y="421"/>
                      <a:pt x="96" y="421"/>
                      <a:pt x="96" y="421"/>
                    </a:cubicBezTo>
                    <a:cubicBezTo>
                      <a:pt x="97" y="422"/>
                      <a:pt x="97" y="422"/>
                      <a:pt x="97" y="422"/>
                    </a:cubicBezTo>
                    <a:cubicBezTo>
                      <a:pt x="97" y="421"/>
                      <a:pt x="97" y="420"/>
                      <a:pt x="97" y="419"/>
                    </a:cubicBezTo>
                    <a:cubicBezTo>
                      <a:pt x="97" y="419"/>
                      <a:pt x="97" y="418"/>
                      <a:pt x="97" y="418"/>
                    </a:cubicBezTo>
                    <a:cubicBezTo>
                      <a:pt x="86" y="416"/>
                      <a:pt x="76" y="411"/>
                      <a:pt x="67" y="402"/>
                    </a:cubicBezTo>
                    <a:cubicBezTo>
                      <a:pt x="57" y="392"/>
                      <a:pt x="52" y="380"/>
                      <a:pt x="52" y="365"/>
                    </a:cubicBezTo>
                    <a:cubicBezTo>
                      <a:pt x="52" y="352"/>
                      <a:pt x="56" y="341"/>
                      <a:pt x="64" y="331"/>
                    </a:cubicBezTo>
                    <a:cubicBezTo>
                      <a:pt x="55" y="329"/>
                      <a:pt x="48" y="324"/>
                      <a:pt x="41" y="318"/>
                    </a:cubicBezTo>
                    <a:cubicBezTo>
                      <a:pt x="31" y="307"/>
                      <a:pt x="25" y="295"/>
                      <a:pt x="25" y="280"/>
                    </a:cubicBezTo>
                    <a:cubicBezTo>
                      <a:pt x="25" y="266"/>
                      <a:pt x="31" y="253"/>
                      <a:pt x="41" y="243"/>
                    </a:cubicBezTo>
                    <a:cubicBezTo>
                      <a:pt x="45" y="239"/>
                      <a:pt x="49" y="236"/>
                      <a:pt x="53" y="234"/>
                    </a:cubicBezTo>
                    <a:cubicBezTo>
                      <a:pt x="51" y="233"/>
                      <a:pt x="50" y="232"/>
                      <a:pt x="49" y="230"/>
                    </a:cubicBezTo>
                    <a:cubicBezTo>
                      <a:pt x="39" y="220"/>
                      <a:pt x="33" y="208"/>
                      <a:pt x="33" y="193"/>
                    </a:cubicBezTo>
                    <a:cubicBezTo>
                      <a:pt x="33" y="179"/>
                      <a:pt x="39" y="166"/>
                      <a:pt x="49" y="156"/>
                    </a:cubicBezTo>
                    <a:cubicBezTo>
                      <a:pt x="58" y="146"/>
                      <a:pt x="69" y="141"/>
                      <a:pt x="82" y="141"/>
                    </a:cubicBezTo>
                    <a:cubicBezTo>
                      <a:pt x="78" y="133"/>
                      <a:pt x="76" y="124"/>
                      <a:pt x="76" y="115"/>
                    </a:cubicBezTo>
                    <a:cubicBezTo>
                      <a:pt x="76" y="100"/>
                      <a:pt x="81" y="88"/>
                      <a:pt x="91" y="77"/>
                    </a:cubicBezTo>
                    <a:cubicBezTo>
                      <a:pt x="102" y="67"/>
                      <a:pt x="114" y="62"/>
                      <a:pt x="129" y="62"/>
                    </a:cubicBezTo>
                    <a:cubicBezTo>
                      <a:pt x="136" y="62"/>
                      <a:pt x="142" y="63"/>
                      <a:pt x="149" y="66"/>
                    </a:cubicBezTo>
                    <a:cubicBezTo>
                      <a:pt x="149" y="65"/>
                      <a:pt x="149" y="65"/>
                      <a:pt x="149" y="65"/>
                    </a:cubicBezTo>
                    <a:cubicBezTo>
                      <a:pt x="149" y="50"/>
                      <a:pt x="154" y="38"/>
                      <a:pt x="164" y="27"/>
                    </a:cubicBezTo>
                    <a:cubicBezTo>
                      <a:pt x="174" y="17"/>
                      <a:pt x="187" y="12"/>
                      <a:pt x="201" y="12"/>
                    </a:cubicBezTo>
                    <a:cubicBezTo>
                      <a:pt x="216" y="12"/>
                      <a:pt x="228" y="17"/>
                      <a:pt x="239" y="27"/>
                    </a:cubicBezTo>
                    <a:cubicBezTo>
                      <a:pt x="239" y="28"/>
                      <a:pt x="239" y="28"/>
                      <a:pt x="239" y="28"/>
                    </a:cubicBezTo>
                    <a:close/>
                    <a:moveTo>
                      <a:pt x="499" y="595"/>
                    </a:moveTo>
                    <a:cubicBezTo>
                      <a:pt x="515" y="599"/>
                      <a:pt x="521" y="594"/>
                      <a:pt x="516" y="579"/>
                    </a:cubicBezTo>
                    <a:cubicBezTo>
                      <a:pt x="451" y="467"/>
                      <a:pt x="451" y="467"/>
                      <a:pt x="451" y="467"/>
                    </a:cubicBezTo>
                    <a:cubicBezTo>
                      <a:pt x="441" y="475"/>
                      <a:pt x="429" y="479"/>
                      <a:pt x="416" y="479"/>
                    </a:cubicBezTo>
                    <a:cubicBezTo>
                      <a:pt x="403" y="479"/>
                      <a:pt x="392" y="476"/>
                      <a:pt x="382" y="469"/>
                    </a:cubicBezTo>
                    <a:cubicBezTo>
                      <a:pt x="380" y="478"/>
                      <a:pt x="375" y="485"/>
                      <a:pt x="368" y="492"/>
                    </a:cubicBezTo>
                    <a:cubicBezTo>
                      <a:pt x="361" y="499"/>
                      <a:pt x="354" y="504"/>
                      <a:pt x="346" y="506"/>
                    </a:cubicBezTo>
                    <a:cubicBezTo>
                      <a:pt x="407" y="629"/>
                      <a:pt x="407" y="629"/>
                      <a:pt x="407" y="629"/>
                    </a:cubicBezTo>
                    <a:cubicBezTo>
                      <a:pt x="416" y="643"/>
                      <a:pt x="422" y="643"/>
                      <a:pt x="427" y="628"/>
                    </a:cubicBezTo>
                    <a:cubicBezTo>
                      <a:pt x="428" y="628"/>
                      <a:pt x="428" y="628"/>
                      <a:pt x="428" y="627"/>
                    </a:cubicBezTo>
                    <a:cubicBezTo>
                      <a:pt x="442" y="592"/>
                      <a:pt x="442" y="592"/>
                      <a:pt x="442" y="592"/>
                    </a:cubicBezTo>
                    <a:cubicBezTo>
                      <a:pt x="447" y="578"/>
                      <a:pt x="457" y="575"/>
                      <a:pt x="471" y="581"/>
                    </a:cubicBezTo>
                    <a:cubicBezTo>
                      <a:pt x="497" y="595"/>
                      <a:pt x="497" y="595"/>
                      <a:pt x="497" y="595"/>
                    </a:cubicBezTo>
                    <a:cubicBezTo>
                      <a:pt x="498" y="595"/>
                      <a:pt x="498" y="595"/>
                      <a:pt x="499" y="595"/>
                    </a:cubicBezTo>
                    <a:close/>
                    <a:moveTo>
                      <a:pt x="407" y="213"/>
                    </a:moveTo>
                    <a:cubicBezTo>
                      <a:pt x="402" y="209"/>
                      <a:pt x="397" y="207"/>
                      <a:pt x="390" y="206"/>
                    </a:cubicBezTo>
                    <a:cubicBezTo>
                      <a:pt x="349" y="200"/>
                      <a:pt x="349" y="200"/>
                      <a:pt x="349" y="200"/>
                    </a:cubicBezTo>
                    <a:cubicBezTo>
                      <a:pt x="346" y="200"/>
                      <a:pt x="344" y="199"/>
                      <a:pt x="342" y="197"/>
                    </a:cubicBezTo>
                    <a:cubicBezTo>
                      <a:pt x="340" y="196"/>
                      <a:pt x="339" y="194"/>
                      <a:pt x="338" y="192"/>
                    </a:cubicBezTo>
                    <a:cubicBezTo>
                      <a:pt x="319" y="154"/>
                      <a:pt x="319" y="154"/>
                      <a:pt x="319" y="154"/>
                    </a:cubicBezTo>
                    <a:cubicBezTo>
                      <a:pt x="316" y="148"/>
                      <a:pt x="312" y="144"/>
                      <a:pt x="306" y="140"/>
                    </a:cubicBezTo>
                    <a:cubicBezTo>
                      <a:pt x="301" y="137"/>
                      <a:pt x="295" y="135"/>
                      <a:pt x="289" y="135"/>
                    </a:cubicBezTo>
                    <a:cubicBezTo>
                      <a:pt x="282" y="135"/>
                      <a:pt x="276" y="137"/>
                      <a:pt x="271" y="140"/>
                    </a:cubicBezTo>
                    <a:cubicBezTo>
                      <a:pt x="265" y="144"/>
                      <a:pt x="261" y="148"/>
                      <a:pt x="258" y="154"/>
                    </a:cubicBezTo>
                    <a:cubicBezTo>
                      <a:pt x="240" y="192"/>
                      <a:pt x="240" y="192"/>
                      <a:pt x="240" y="192"/>
                    </a:cubicBezTo>
                    <a:cubicBezTo>
                      <a:pt x="239" y="194"/>
                      <a:pt x="237" y="196"/>
                      <a:pt x="235" y="197"/>
                    </a:cubicBezTo>
                    <a:cubicBezTo>
                      <a:pt x="233" y="199"/>
                      <a:pt x="231" y="200"/>
                      <a:pt x="228" y="200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80" y="207"/>
                      <a:pt x="175" y="209"/>
                      <a:pt x="170" y="213"/>
                    </a:cubicBezTo>
                    <a:cubicBezTo>
                      <a:pt x="165" y="218"/>
                      <a:pt x="161" y="223"/>
                      <a:pt x="159" y="229"/>
                    </a:cubicBezTo>
                    <a:cubicBezTo>
                      <a:pt x="157" y="235"/>
                      <a:pt x="157" y="241"/>
                      <a:pt x="159" y="248"/>
                    </a:cubicBezTo>
                    <a:cubicBezTo>
                      <a:pt x="160" y="254"/>
                      <a:pt x="163" y="259"/>
                      <a:pt x="168" y="264"/>
                    </a:cubicBezTo>
                    <a:cubicBezTo>
                      <a:pt x="198" y="293"/>
                      <a:pt x="198" y="293"/>
                      <a:pt x="198" y="293"/>
                    </a:cubicBezTo>
                    <a:cubicBezTo>
                      <a:pt x="200" y="295"/>
                      <a:pt x="201" y="297"/>
                      <a:pt x="202" y="299"/>
                    </a:cubicBezTo>
                    <a:cubicBezTo>
                      <a:pt x="203" y="301"/>
                      <a:pt x="203" y="304"/>
                      <a:pt x="202" y="306"/>
                    </a:cubicBezTo>
                    <a:cubicBezTo>
                      <a:pt x="195" y="348"/>
                      <a:pt x="195" y="348"/>
                      <a:pt x="195" y="348"/>
                    </a:cubicBezTo>
                    <a:cubicBezTo>
                      <a:pt x="194" y="353"/>
                      <a:pt x="195" y="357"/>
                      <a:pt x="196" y="362"/>
                    </a:cubicBezTo>
                    <a:cubicBezTo>
                      <a:pt x="197" y="367"/>
                      <a:pt x="199" y="371"/>
                      <a:pt x="203" y="375"/>
                    </a:cubicBezTo>
                    <a:cubicBezTo>
                      <a:pt x="206" y="379"/>
                      <a:pt x="210" y="382"/>
                      <a:pt x="214" y="384"/>
                    </a:cubicBezTo>
                    <a:cubicBezTo>
                      <a:pt x="219" y="386"/>
                      <a:pt x="224" y="387"/>
                      <a:pt x="229" y="387"/>
                    </a:cubicBezTo>
                    <a:cubicBezTo>
                      <a:pt x="234" y="387"/>
                      <a:pt x="239" y="386"/>
                      <a:pt x="244" y="383"/>
                    </a:cubicBezTo>
                    <a:cubicBezTo>
                      <a:pt x="282" y="364"/>
                      <a:pt x="282" y="364"/>
                      <a:pt x="282" y="364"/>
                    </a:cubicBezTo>
                    <a:cubicBezTo>
                      <a:pt x="284" y="363"/>
                      <a:pt x="286" y="362"/>
                      <a:pt x="289" y="362"/>
                    </a:cubicBezTo>
                    <a:cubicBezTo>
                      <a:pt x="291" y="362"/>
                      <a:pt x="293" y="363"/>
                      <a:pt x="296" y="364"/>
                    </a:cubicBezTo>
                    <a:cubicBezTo>
                      <a:pt x="333" y="383"/>
                      <a:pt x="333" y="383"/>
                      <a:pt x="333" y="383"/>
                    </a:cubicBezTo>
                    <a:cubicBezTo>
                      <a:pt x="338" y="386"/>
                      <a:pt x="343" y="387"/>
                      <a:pt x="349" y="387"/>
                    </a:cubicBezTo>
                    <a:cubicBezTo>
                      <a:pt x="354" y="387"/>
                      <a:pt x="358" y="386"/>
                      <a:pt x="363" y="384"/>
                    </a:cubicBezTo>
                    <a:cubicBezTo>
                      <a:pt x="367" y="382"/>
                      <a:pt x="371" y="379"/>
                      <a:pt x="374" y="375"/>
                    </a:cubicBezTo>
                    <a:cubicBezTo>
                      <a:pt x="378" y="371"/>
                      <a:pt x="380" y="367"/>
                      <a:pt x="381" y="362"/>
                    </a:cubicBezTo>
                    <a:cubicBezTo>
                      <a:pt x="383" y="357"/>
                      <a:pt x="383" y="353"/>
                      <a:pt x="382" y="348"/>
                    </a:cubicBezTo>
                    <a:cubicBezTo>
                      <a:pt x="375" y="306"/>
                      <a:pt x="375" y="306"/>
                      <a:pt x="375" y="306"/>
                    </a:cubicBezTo>
                    <a:cubicBezTo>
                      <a:pt x="374" y="304"/>
                      <a:pt x="375" y="301"/>
                      <a:pt x="375" y="299"/>
                    </a:cubicBezTo>
                    <a:cubicBezTo>
                      <a:pt x="376" y="297"/>
                      <a:pt x="377" y="295"/>
                      <a:pt x="379" y="293"/>
                    </a:cubicBezTo>
                    <a:cubicBezTo>
                      <a:pt x="409" y="264"/>
                      <a:pt x="409" y="264"/>
                      <a:pt x="409" y="264"/>
                    </a:cubicBezTo>
                    <a:cubicBezTo>
                      <a:pt x="414" y="259"/>
                      <a:pt x="417" y="254"/>
                      <a:pt x="418" y="248"/>
                    </a:cubicBezTo>
                    <a:cubicBezTo>
                      <a:pt x="420" y="241"/>
                      <a:pt x="420" y="235"/>
                      <a:pt x="418" y="229"/>
                    </a:cubicBezTo>
                    <a:cubicBezTo>
                      <a:pt x="416" y="223"/>
                      <a:pt x="412" y="218"/>
                      <a:pt x="407" y="213"/>
                    </a:cubicBezTo>
                    <a:close/>
                    <a:moveTo>
                      <a:pt x="118" y="466"/>
                    </a:moveTo>
                    <a:cubicBezTo>
                      <a:pt x="52" y="579"/>
                      <a:pt x="52" y="579"/>
                      <a:pt x="52" y="579"/>
                    </a:cubicBezTo>
                    <a:cubicBezTo>
                      <a:pt x="47" y="594"/>
                      <a:pt x="53" y="600"/>
                      <a:pt x="69" y="595"/>
                    </a:cubicBezTo>
                    <a:cubicBezTo>
                      <a:pt x="70" y="595"/>
                      <a:pt x="70" y="595"/>
                      <a:pt x="71" y="595"/>
                    </a:cubicBezTo>
                    <a:cubicBezTo>
                      <a:pt x="97" y="581"/>
                      <a:pt x="97" y="581"/>
                      <a:pt x="97" y="581"/>
                    </a:cubicBezTo>
                    <a:cubicBezTo>
                      <a:pt x="111" y="575"/>
                      <a:pt x="121" y="578"/>
                      <a:pt x="126" y="592"/>
                    </a:cubicBezTo>
                    <a:cubicBezTo>
                      <a:pt x="140" y="627"/>
                      <a:pt x="140" y="627"/>
                      <a:pt x="140" y="627"/>
                    </a:cubicBezTo>
                    <a:cubicBezTo>
                      <a:pt x="140" y="628"/>
                      <a:pt x="140" y="628"/>
                      <a:pt x="141" y="628"/>
                    </a:cubicBezTo>
                    <a:cubicBezTo>
                      <a:pt x="146" y="643"/>
                      <a:pt x="152" y="643"/>
                      <a:pt x="161" y="629"/>
                    </a:cubicBezTo>
                    <a:cubicBezTo>
                      <a:pt x="222" y="507"/>
                      <a:pt x="222" y="507"/>
                      <a:pt x="222" y="507"/>
                    </a:cubicBezTo>
                    <a:cubicBezTo>
                      <a:pt x="214" y="505"/>
                      <a:pt x="207" y="500"/>
                      <a:pt x="200" y="494"/>
                    </a:cubicBezTo>
                    <a:cubicBezTo>
                      <a:pt x="193" y="487"/>
                      <a:pt x="189" y="479"/>
                      <a:pt x="186" y="470"/>
                    </a:cubicBezTo>
                    <a:cubicBezTo>
                      <a:pt x="177" y="476"/>
                      <a:pt x="166" y="479"/>
                      <a:pt x="155" y="479"/>
                    </a:cubicBezTo>
                    <a:cubicBezTo>
                      <a:pt x="141" y="479"/>
                      <a:pt x="129" y="475"/>
                      <a:pt x="118" y="46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</p:grpSp>
      </p:grpSp>
      <p:sp>
        <p:nvSpPr>
          <p:cNvPr id="18" name="文本框 53">
            <a:extLst>
              <a:ext uri="{FF2B5EF4-FFF2-40B4-BE49-F238E27FC236}">
                <a16:creationId xmlns:a16="http://schemas.microsoft.com/office/drawing/2014/main" id="{AA179765-436A-4528-9157-FF60D7AAE10C}"/>
              </a:ext>
            </a:extLst>
          </p:cNvPr>
          <p:cNvSpPr txBox="1"/>
          <p:nvPr/>
        </p:nvSpPr>
        <p:spPr>
          <a:xfrm>
            <a:off x="900001" y="900000"/>
            <a:ext cx="11292000" cy="1295629"/>
          </a:xfrm>
          <a:prstGeom prst="rect">
            <a:avLst/>
          </a:prstGeom>
          <a:noFill/>
        </p:spPr>
        <p:txBody>
          <a:bodyPr wrap="square" lIns="91458" tIns="45729" rIns="91458" bIns="45729" rtlCol="0">
            <a:spAutoFit/>
          </a:bodyPr>
          <a:lstStyle>
            <a:defPPr>
              <a:defRPr lang="zh-CN"/>
            </a:defPPr>
            <a:lvl1pPr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609600" indent="-1524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1219200" indent="-3048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828800" indent="-4572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2438400" indent="-6096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>
              <a:lnSpc>
                <a:spcPct val="160000"/>
              </a:lnSpc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音乐无国界，它能让人们心灵相通，它能让人们的心灵得到慰藉，</a:t>
            </a:r>
            <a:endParaRPr lang="en-US" altLang="zh-CN" sz="2600" dirty="0">
              <a:latin typeface="DongTian" panose="02020603050405020304" pitchFamily="18" charset="0"/>
              <a:ea typeface="方正楷体简体" panose="03000509000000000000" pitchFamily="65" charset="-122"/>
            </a:endParaRPr>
          </a:p>
          <a:p>
            <a:pPr>
              <a:lnSpc>
                <a:spcPct val="160000"/>
              </a:lnSpc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它能唤起人们的回忆和情感。</a:t>
            </a:r>
          </a:p>
        </p:txBody>
      </p:sp>
    </p:spTree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5E830B6-9AF6-4875-AF24-3BC4FB288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828" y="1602046"/>
            <a:ext cx="3582344" cy="137690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9D0B54E-A57A-471E-842F-89C0382DFD70}"/>
              </a:ext>
            </a:extLst>
          </p:cNvPr>
          <p:cNvSpPr txBox="1"/>
          <p:nvPr/>
        </p:nvSpPr>
        <p:spPr>
          <a:xfrm>
            <a:off x="3060340" y="3717322"/>
            <a:ext cx="6096000" cy="114730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000" dirty="0">
                <a:latin typeface="DongTian" panose="02020603050405020304" pitchFamily="18" charset="0"/>
                <a:ea typeface="方正楷体简体" panose="03000509000000000000" pitchFamily="65" charset="-122"/>
                <a:cs typeface="DongTian" panose="02020603050405020304" pitchFamily="18" charset="0"/>
              </a:rPr>
              <a:t>伍阳彦</a:t>
            </a:r>
            <a:endParaRPr lang="en-US" altLang="zh-CN" sz="3000" dirty="0">
              <a:latin typeface="DongTian" panose="02020603050405020304" pitchFamily="18" charset="0"/>
              <a:ea typeface="方正楷体简体" panose="03000509000000000000" pitchFamily="65" charset="-122"/>
              <a:cs typeface="DongTi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000" dirty="0"/>
              <a:t>徐州市睢宁县新城区初级中学</a:t>
            </a:r>
          </a:p>
        </p:txBody>
      </p:sp>
    </p:spTree>
    <p:extLst>
      <p:ext uri="{BB962C8B-B14F-4D97-AF65-F5344CB8AC3E}">
        <p14:creationId xmlns:p14="http://schemas.microsoft.com/office/powerpoint/2010/main" val="1110370321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CBBAE529-56E7-40F5-8325-1D4DA96D3165}"/>
              </a:ext>
            </a:extLst>
          </p:cNvPr>
          <p:cNvGrpSpPr/>
          <p:nvPr/>
        </p:nvGrpSpPr>
        <p:grpSpPr>
          <a:xfrm>
            <a:off x="2385060" y="2045354"/>
            <a:ext cx="7421880" cy="2248535"/>
            <a:chOff x="2312670" y="2444750"/>
            <a:chExt cx="7421880" cy="2248535"/>
          </a:xfrm>
        </p:grpSpPr>
        <p:grpSp>
          <p:nvGrpSpPr>
            <p:cNvPr id="14" name="组合 13"/>
            <p:cNvGrpSpPr/>
            <p:nvPr/>
          </p:nvGrpSpPr>
          <p:grpSpPr>
            <a:xfrm>
              <a:off x="2312670" y="2444750"/>
              <a:ext cx="7421880" cy="2248535"/>
              <a:chOff x="4029" y="5544"/>
              <a:chExt cx="10012" cy="3541"/>
            </a:xfrm>
          </p:grpSpPr>
          <p:sp>
            <p:nvSpPr>
              <p:cNvPr id="5" name="对角圆角矩形 4"/>
              <p:cNvSpPr/>
              <p:nvPr/>
            </p:nvSpPr>
            <p:spPr>
              <a:xfrm>
                <a:off x="4029" y="5544"/>
                <a:ext cx="10012" cy="3541"/>
              </a:xfrm>
              <a:prstGeom prst="round2DiagRect">
                <a:avLst/>
              </a:prstGeom>
              <a:solidFill>
                <a:schemeClr val="accent1"/>
              </a:solidFill>
              <a:ln w="41275"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 dirty="0">
                  <a:solidFill>
                    <a:schemeClr val="accent2">
                      <a:lumMod val="75000"/>
                    </a:schemeClr>
                  </a:solidFill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  <p:sp>
            <p:nvSpPr>
              <p:cNvPr id="12" name="对角圆角矩形 11"/>
              <p:cNvSpPr/>
              <p:nvPr/>
            </p:nvSpPr>
            <p:spPr>
              <a:xfrm>
                <a:off x="4199" y="5727"/>
                <a:ext cx="9660" cy="3145"/>
              </a:xfrm>
              <a:prstGeom prst="round2DiagRect">
                <a:avLst/>
              </a:prstGeom>
              <a:noFill/>
              <a:ln w="12700" cmpd="sng">
                <a:solidFill>
                  <a:schemeClr val="tx2"/>
                </a:solidFill>
                <a:prstDash val="lg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F405B23C-91F6-46AD-97E1-AAFC4CD7322E}"/>
                </a:ext>
              </a:extLst>
            </p:cNvPr>
            <p:cNvSpPr txBox="1"/>
            <p:nvPr/>
          </p:nvSpPr>
          <p:spPr>
            <a:xfrm>
              <a:off x="3930583" y="3226782"/>
              <a:ext cx="43396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dirty="0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rPr>
                <a:t>欢迎走进音乐课堂！</a:t>
              </a:r>
            </a:p>
          </p:txBody>
        </p:sp>
      </p:grpSp>
    </p:spTree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6A8AD464-2474-4CA9-8B10-7596497BD8CC}"/>
              </a:ext>
            </a:extLst>
          </p:cNvPr>
          <p:cNvGrpSpPr/>
          <p:nvPr/>
        </p:nvGrpSpPr>
        <p:grpSpPr>
          <a:xfrm>
            <a:off x="180000" y="108000"/>
            <a:ext cx="3009402" cy="400110"/>
            <a:chOff x="5287328" y="921303"/>
            <a:chExt cx="3009402" cy="400110"/>
          </a:xfrm>
        </p:grpSpPr>
        <p:grpSp>
          <p:nvGrpSpPr>
            <p:cNvPr id="6" name="组合 95">
              <a:extLst>
                <a:ext uri="{FF2B5EF4-FFF2-40B4-BE49-F238E27FC236}">
                  <a16:creationId xmlns:a16="http://schemas.microsoft.com/office/drawing/2014/main" id="{E11B79F7-F193-4E9B-91D2-947E3A48A2A8}"/>
                </a:ext>
              </a:extLst>
            </p:cNvPr>
            <p:cNvGrpSpPr/>
            <p:nvPr/>
          </p:nvGrpSpPr>
          <p:grpSpPr>
            <a:xfrm>
              <a:off x="5287328" y="941338"/>
              <a:ext cx="360040" cy="360040"/>
              <a:chOff x="4259796" y="1160748"/>
              <a:chExt cx="360040" cy="360040"/>
            </a:xfrm>
          </p:grpSpPr>
          <p:sp>
            <p:nvSpPr>
              <p:cNvPr id="10" name="矩形: 圆角 99">
                <a:extLst>
                  <a:ext uri="{FF2B5EF4-FFF2-40B4-BE49-F238E27FC236}">
                    <a16:creationId xmlns:a16="http://schemas.microsoft.com/office/drawing/2014/main" id="{8C7BCCFD-B71C-4410-B34B-13908672F123}"/>
                  </a:ext>
                </a:extLst>
              </p:cNvPr>
              <p:cNvSpPr/>
              <p:nvPr/>
            </p:nvSpPr>
            <p:spPr>
              <a:xfrm>
                <a:off x="4259796" y="1160748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E9C13BDF-6929-4B8C-9ED4-900AC969402E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4288368" y="1220851"/>
                <a:ext cx="277200" cy="242696"/>
              </a:xfrm>
              <a:custGeom>
                <a:avLst/>
                <a:gdLst>
                  <a:gd name="T0" fmla="*/ 118 w 708"/>
                  <a:gd name="T1" fmla="*/ 344 h 619"/>
                  <a:gd name="T2" fmla="*/ 22 w 708"/>
                  <a:gd name="T3" fmla="*/ 460 h 619"/>
                  <a:gd name="T4" fmla="*/ 3 w 708"/>
                  <a:gd name="T5" fmla="*/ 439 h 619"/>
                  <a:gd name="T6" fmla="*/ 3 w 708"/>
                  <a:gd name="T7" fmla="*/ 438 h 619"/>
                  <a:gd name="T8" fmla="*/ 118 w 708"/>
                  <a:gd name="T9" fmla="*/ 235 h 619"/>
                  <a:gd name="T10" fmla="*/ 118 w 708"/>
                  <a:gd name="T11" fmla="*/ 344 h 619"/>
                  <a:gd name="T12" fmla="*/ 247 w 708"/>
                  <a:gd name="T13" fmla="*/ 307 h 619"/>
                  <a:gd name="T14" fmla="*/ 274 w 708"/>
                  <a:gd name="T15" fmla="*/ 318 h 619"/>
                  <a:gd name="T16" fmla="*/ 274 w 708"/>
                  <a:gd name="T17" fmla="*/ 392 h 619"/>
                  <a:gd name="T18" fmla="*/ 301 w 708"/>
                  <a:gd name="T19" fmla="*/ 407 h 619"/>
                  <a:gd name="T20" fmla="*/ 466 w 708"/>
                  <a:gd name="T21" fmla="*/ 281 h 619"/>
                  <a:gd name="T22" fmla="*/ 466 w 708"/>
                  <a:gd name="T23" fmla="*/ 231 h 619"/>
                  <a:gd name="T24" fmla="*/ 306 w 708"/>
                  <a:gd name="T25" fmla="*/ 107 h 619"/>
                  <a:gd name="T26" fmla="*/ 304 w 708"/>
                  <a:gd name="T27" fmla="*/ 106 h 619"/>
                  <a:gd name="T28" fmla="*/ 274 w 708"/>
                  <a:gd name="T29" fmla="*/ 110 h 619"/>
                  <a:gd name="T30" fmla="*/ 274 w 708"/>
                  <a:gd name="T31" fmla="*/ 181 h 619"/>
                  <a:gd name="T32" fmla="*/ 255 w 708"/>
                  <a:gd name="T33" fmla="*/ 193 h 619"/>
                  <a:gd name="T34" fmla="*/ 118 w 708"/>
                  <a:gd name="T35" fmla="*/ 235 h 619"/>
                  <a:gd name="T36" fmla="*/ 118 w 708"/>
                  <a:gd name="T37" fmla="*/ 40 h 619"/>
                  <a:gd name="T38" fmla="*/ 158 w 708"/>
                  <a:gd name="T39" fmla="*/ 0 h 619"/>
                  <a:gd name="T40" fmla="*/ 572 w 708"/>
                  <a:gd name="T41" fmla="*/ 0 h 619"/>
                  <a:gd name="T42" fmla="*/ 612 w 708"/>
                  <a:gd name="T43" fmla="*/ 40 h 619"/>
                  <a:gd name="T44" fmla="*/ 612 w 708"/>
                  <a:gd name="T45" fmla="*/ 456 h 619"/>
                  <a:gd name="T46" fmla="*/ 575 w 708"/>
                  <a:gd name="T47" fmla="*/ 496 h 619"/>
                  <a:gd name="T48" fmla="*/ 226 w 708"/>
                  <a:gd name="T49" fmla="*/ 496 h 619"/>
                  <a:gd name="T50" fmla="*/ 208 w 708"/>
                  <a:gd name="T51" fmla="*/ 503 h 619"/>
                  <a:gd name="T52" fmla="*/ 201 w 708"/>
                  <a:gd name="T53" fmla="*/ 521 h 619"/>
                  <a:gd name="T54" fmla="*/ 208 w 708"/>
                  <a:gd name="T55" fmla="*/ 539 h 619"/>
                  <a:gd name="T56" fmla="*/ 226 w 708"/>
                  <a:gd name="T57" fmla="*/ 546 h 619"/>
                  <a:gd name="T58" fmla="*/ 666 w 708"/>
                  <a:gd name="T59" fmla="*/ 546 h 619"/>
                  <a:gd name="T60" fmla="*/ 690 w 708"/>
                  <a:gd name="T61" fmla="*/ 557 h 619"/>
                  <a:gd name="T62" fmla="*/ 701 w 708"/>
                  <a:gd name="T63" fmla="*/ 582 h 619"/>
                  <a:gd name="T64" fmla="*/ 701 w 708"/>
                  <a:gd name="T65" fmla="*/ 583 h 619"/>
                  <a:gd name="T66" fmla="*/ 690 w 708"/>
                  <a:gd name="T67" fmla="*/ 608 h 619"/>
                  <a:gd name="T68" fmla="*/ 666 w 708"/>
                  <a:gd name="T69" fmla="*/ 619 h 619"/>
                  <a:gd name="T70" fmla="*/ 198 w 708"/>
                  <a:gd name="T71" fmla="*/ 619 h 619"/>
                  <a:gd name="T72" fmla="*/ 142 w 708"/>
                  <a:gd name="T73" fmla="*/ 596 h 619"/>
                  <a:gd name="T74" fmla="*/ 118 w 708"/>
                  <a:gd name="T75" fmla="*/ 539 h 619"/>
                  <a:gd name="T76" fmla="*/ 118 w 708"/>
                  <a:gd name="T77" fmla="*/ 474 h 619"/>
                  <a:gd name="T78" fmla="*/ 119 w 708"/>
                  <a:gd name="T79" fmla="*/ 465 h 619"/>
                  <a:gd name="T80" fmla="*/ 118 w 708"/>
                  <a:gd name="T81" fmla="*/ 457 h 619"/>
                  <a:gd name="T82" fmla="*/ 118 w 708"/>
                  <a:gd name="T83" fmla="*/ 456 h 619"/>
                  <a:gd name="T84" fmla="*/ 118 w 708"/>
                  <a:gd name="T85" fmla="*/ 344 h 619"/>
                  <a:gd name="T86" fmla="*/ 699 w 708"/>
                  <a:gd name="T87" fmla="*/ 18 h 619"/>
                  <a:gd name="T88" fmla="*/ 708 w 708"/>
                  <a:gd name="T89" fmla="*/ 40 h 619"/>
                  <a:gd name="T90" fmla="*/ 708 w 708"/>
                  <a:gd name="T91" fmla="*/ 471 h 619"/>
                  <a:gd name="T92" fmla="*/ 699 w 708"/>
                  <a:gd name="T93" fmla="*/ 493 h 619"/>
                  <a:gd name="T94" fmla="*/ 695 w 708"/>
                  <a:gd name="T95" fmla="*/ 496 h 619"/>
                  <a:gd name="T96" fmla="*/ 677 w 708"/>
                  <a:gd name="T97" fmla="*/ 502 h 619"/>
                  <a:gd name="T98" fmla="*/ 659 w 708"/>
                  <a:gd name="T99" fmla="*/ 496 h 619"/>
                  <a:gd name="T100" fmla="*/ 655 w 708"/>
                  <a:gd name="T101" fmla="*/ 493 h 619"/>
                  <a:gd name="T102" fmla="*/ 646 w 708"/>
                  <a:gd name="T103" fmla="*/ 471 h 619"/>
                  <a:gd name="T104" fmla="*/ 646 w 708"/>
                  <a:gd name="T105" fmla="*/ 40 h 619"/>
                  <a:gd name="T106" fmla="*/ 655 w 708"/>
                  <a:gd name="T107" fmla="*/ 18 h 619"/>
                  <a:gd name="T108" fmla="*/ 677 w 708"/>
                  <a:gd name="T109" fmla="*/ 9 h 619"/>
                  <a:gd name="T110" fmla="*/ 699 w 708"/>
                  <a:gd name="T111" fmla="*/ 18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08" h="619">
                    <a:moveTo>
                      <a:pt x="118" y="344"/>
                    </a:moveTo>
                    <a:cubicBezTo>
                      <a:pt x="76" y="369"/>
                      <a:pt x="44" y="408"/>
                      <a:pt x="22" y="460"/>
                    </a:cubicBezTo>
                    <a:cubicBezTo>
                      <a:pt x="6" y="476"/>
                      <a:pt x="0" y="469"/>
                      <a:pt x="3" y="439"/>
                    </a:cubicBezTo>
                    <a:cubicBezTo>
                      <a:pt x="3" y="439"/>
                      <a:pt x="3" y="438"/>
                      <a:pt x="3" y="438"/>
                    </a:cubicBezTo>
                    <a:cubicBezTo>
                      <a:pt x="17" y="342"/>
                      <a:pt x="55" y="275"/>
                      <a:pt x="118" y="235"/>
                    </a:cubicBezTo>
                    <a:cubicBezTo>
                      <a:pt x="118" y="344"/>
                      <a:pt x="118" y="344"/>
                      <a:pt x="118" y="344"/>
                    </a:cubicBezTo>
                    <a:cubicBezTo>
                      <a:pt x="154" y="322"/>
                      <a:pt x="197" y="310"/>
                      <a:pt x="247" y="307"/>
                    </a:cubicBezTo>
                    <a:cubicBezTo>
                      <a:pt x="263" y="305"/>
                      <a:pt x="272" y="309"/>
                      <a:pt x="274" y="318"/>
                    </a:cubicBezTo>
                    <a:cubicBezTo>
                      <a:pt x="274" y="392"/>
                      <a:pt x="274" y="392"/>
                      <a:pt x="274" y="392"/>
                    </a:cubicBezTo>
                    <a:cubicBezTo>
                      <a:pt x="274" y="418"/>
                      <a:pt x="283" y="423"/>
                      <a:pt x="301" y="407"/>
                    </a:cubicBezTo>
                    <a:cubicBezTo>
                      <a:pt x="466" y="281"/>
                      <a:pt x="466" y="281"/>
                      <a:pt x="466" y="281"/>
                    </a:cubicBezTo>
                    <a:cubicBezTo>
                      <a:pt x="489" y="262"/>
                      <a:pt x="489" y="246"/>
                      <a:pt x="466" y="231"/>
                    </a:cubicBezTo>
                    <a:cubicBezTo>
                      <a:pt x="306" y="107"/>
                      <a:pt x="306" y="107"/>
                      <a:pt x="306" y="107"/>
                    </a:cubicBezTo>
                    <a:cubicBezTo>
                      <a:pt x="305" y="107"/>
                      <a:pt x="305" y="106"/>
                      <a:pt x="304" y="106"/>
                    </a:cubicBezTo>
                    <a:cubicBezTo>
                      <a:pt x="288" y="92"/>
                      <a:pt x="278" y="93"/>
                      <a:pt x="274" y="110"/>
                    </a:cubicBezTo>
                    <a:cubicBezTo>
                      <a:pt x="274" y="181"/>
                      <a:pt x="274" y="181"/>
                      <a:pt x="274" y="181"/>
                    </a:cubicBezTo>
                    <a:cubicBezTo>
                      <a:pt x="273" y="189"/>
                      <a:pt x="266" y="193"/>
                      <a:pt x="255" y="193"/>
                    </a:cubicBezTo>
                    <a:cubicBezTo>
                      <a:pt x="201" y="198"/>
                      <a:pt x="155" y="211"/>
                      <a:pt x="118" y="235"/>
                    </a:cubicBezTo>
                    <a:cubicBezTo>
                      <a:pt x="118" y="40"/>
                      <a:pt x="118" y="40"/>
                      <a:pt x="118" y="40"/>
                    </a:cubicBezTo>
                    <a:cubicBezTo>
                      <a:pt x="118" y="13"/>
                      <a:pt x="132" y="0"/>
                      <a:pt x="158" y="0"/>
                    </a:cubicBezTo>
                    <a:cubicBezTo>
                      <a:pt x="572" y="0"/>
                      <a:pt x="572" y="0"/>
                      <a:pt x="572" y="0"/>
                    </a:cubicBezTo>
                    <a:cubicBezTo>
                      <a:pt x="599" y="0"/>
                      <a:pt x="612" y="13"/>
                      <a:pt x="612" y="40"/>
                    </a:cubicBezTo>
                    <a:cubicBezTo>
                      <a:pt x="612" y="456"/>
                      <a:pt x="612" y="456"/>
                      <a:pt x="612" y="456"/>
                    </a:cubicBezTo>
                    <a:cubicBezTo>
                      <a:pt x="612" y="482"/>
                      <a:pt x="600" y="495"/>
                      <a:pt x="575" y="496"/>
                    </a:cubicBezTo>
                    <a:cubicBezTo>
                      <a:pt x="226" y="496"/>
                      <a:pt x="226" y="496"/>
                      <a:pt x="226" y="496"/>
                    </a:cubicBezTo>
                    <a:cubicBezTo>
                      <a:pt x="219" y="496"/>
                      <a:pt x="213" y="499"/>
                      <a:pt x="208" y="503"/>
                    </a:cubicBezTo>
                    <a:cubicBezTo>
                      <a:pt x="204" y="508"/>
                      <a:pt x="201" y="514"/>
                      <a:pt x="201" y="521"/>
                    </a:cubicBezTo>
                    <a:cubicBezTo>
                      <a:pt x="201" y="528"/>
                      <a:pt x="204" y="534"/>
                      <a:pt x="208" y="539"/>
                    </a:cubicBezTo>
                    <a:cubicBezTo>
                      <a:pt x="213" y="544"/>
                      <a:pt x="219" y="546"/>
                      <a:pt x="226" y="546"/>
                    </a:cubicBezTo>
                    <a:cubicBezTo>
                      <a:pt x="666" y="546"/>
                      <a:pt x="666" y="546"/>
                      <a:pt x="666" y="546"/>
                    </a:cubicBezTo>
                    <a:cubicBezTo>
                      <a:pt x="675" y="546"/>
                      <a:pt x="684" y="550"/>
                      <a:pt x="690" y="557"/>
                    </a:cubicBezTo>
                    <a:cubicBezTo>
                      <a:pt x="698" y="564"/>
                      <a:pt x="701" y="572"/>
                      <a:pt x="701" y="582"/>
                    </a:cubicBezTo>
                    <a:cubicBezTo>
                      <a:pt x="701" y="583"/>
                      <a:pt x="701" y="583"/>
                      <a:pt x="701" y="583"/>
                    </a:cubicBezTo>
                    <a:cubicBezTo>
                      <a:pt x="701" y="593"/>
                      <a:pt x="698" y="601"/>
                      <a:pt x="690" y="608"/>
                    </a:cubicBezTo>
                    <a:cubicBezTo>
                      <a:pt x="684" y="615"/>
                      <a:pt x="675" y="619"/>
                      <a:pt x="666" y="619"/>
                    </a:cubicBezTo>
                    <a:cubicBezTo>
                      <a:pt x="198" y="619"/>
                      <a:pt x="198" y="619"/>
                      <a:pt x="198" y="619"/>
                    </a:cubicBezTo>
                    <a:cubicBezTo>
                      <a:pt x="176" y="619"/>
                      <a:pt x="157" y="611"/>
                      <a:pt x="142" y="596"/>
                    </a:cubicBezTo>
                    <a:cubicBezTo>
                      <a:pt x="126" y="580"/>
                      <a:pt x="118" y="561"/>
                      <a:pt x="118" y="539"/>
                    </a:cubicBezTo>
                    <a:cubicBezTo>
                      <a:pt x="118" y="474"/>
                      <a:pt x="118" y="474"/>
                      <a:pt x="118" y="474"/>
                    </a:cubicBezTo>
                    <a:cubicBezTo>
                      <a:pt x="118" y="471"/>
                      <a:pt x="118" y="468"/>
                      <a:pt x="119" y="465"/>
                    </a:cubicBezTo>
                    <a:cubicBezTo>
                      <a:pt x="118" y="462"/>
                      <a:pt x="118" y="460"/>
                      <a:pt x="118" y="457"/>
                    </a:cubicBezTo>
                    <a:cubicBezTo>
                      <a:pt x="118" y="456"/>
                      <a:pt x="118" y="456"/>
                      <a:pt x="118" y="456"/>
                    </a:cubicBezTo>
                    <a:lnTo>
                      <a:pt x="118" y="344"/>
                    </a:lnTo>
                    <a:close/>
                    <a:moveTo>
                      <a:pt x="699" y="18"/>
                    </a:moveTo>
                    <a:cubicBezTo>
                      <a:pt x="705" y="24"/>
                      <a:pt x="708" y="31"/>
                      <a:pt x="708" y="40"/>
                    </a:cubicBezTo>
                    <a:cubicBezTo>
                      <a:pt x="708" y="471"/>
                      <a:pt x="708" y="471"/>
                      <a:pt x="708" y="471"/>
                    </a:cubicBezTo>
                    <a:cubicBezTo>
                      <a:pt x="708" y="480"/>
                      <a:pt x="705" y="487"/>
                      <a:pt x="699" y="493"/>
                    </a:cubicBezTo>
                    <a:cubicBezTo>
                      <a:pt x="698" y="494"/>
                      <a:pt x="697" y="495"/>
                      <a:pt x="695" y="496"/>
                    </a:cubicBezTo>
                    <a:cubicBezTo>
                      <a:pt x="690" y="500"/>
                      <a:pt x="684" y="502"/>
                      <a:pt x="677" y="502"/>
                    </a:cubicBezTo>
                    <a:cubicBezTo>
                      <a:pt x="670" y="502"/>
                      <a:pt x="664" y="500"/>
                      <a:pt x="659" y="496"/>
                    </a:cubicBezTo>
                    <a:cubicBezTo>
                      <a:pt x="658" y="495"/>
                      <a:pt x="656" y="494"/>
                      <a:pt x="655" y="493"/>
                    </a:cubicBezTo>
                    <a:cubicBezTo>
                      <a:pt x="649" y="487"/>
                      <a:pt x="646" y="480"/>
                      <a:pt x="646" y="471"/>
                    </a:cubicBezTo>
                    <a:cubicBezTo>
                      <a:pt x="646" y="40"/>
                      <a:pt x="646" y="40"/>
                      <a:pt x="646" y="40"/>
                    </a:cubicBezTo>
                    <a:cubicBezTo>
                      <a:pt x="646" y="31"/>
                      <a:pt x="649" y="24"/>
                      <a:pt x="655" y="18"/>
                    </a:cubicBezTo>
                    <a:cubicBezTo>
                      <a:pt x="661" y="12"/>
                      <a:pt x="669" y="9"/>
                      <a:pt x="677" y="9"/>
                    </a:cubicBezTo>
                    <a:cubicBezTo>
                      <a:pt x="686" y="9"/>
                      <a:pt x="693" y="12"/>
                      <a:pt x="699" y="1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</p:grpSp>
        <p:grpSp>
          <p:nvGrpSpPr>
            <p:cNvPr id="7" name="组合 96">
              <a:extLst>
                <a:ext uri="{FF2B5EF4-FFF2-40B4-BE49-F238E27FC236}">
                  <a16:creationId xmlns:a16="http://schemas.microsoft.com/office/drawing/2014/main" id="{ABBF55BD-2F28-48C9-8765-A92D228EA404}"/>
                </a:ext>
              </a:extLst>
            </p:cNvPr>
            <p:cNvGrpSpPr/>
            <p:nvPr/>
          </p:nvGrpSpPr>
          <p:grpSpPr>
            <a:xfrm>
              <a:off x="5799565" y="921303"/>
              <a:ext cx="2497165" cy="400110"/>
              <a:chOff x="715825" y="143984"/>
              <a:chExt cx="2497165" cy="400110"/>
            </a:xfrm>
          </p:grpSpPr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0F1B3D2D-8607-4907-8672-2BAFC332DF91}"/>
                  </a:ext>
                </a:extLst>
              </p:cNvPr>
              <p:cNvSpPr/>
              <p:nvPr/>
            </p:nvSpPr>
            <p:spPr>
              <a:xfrm>
                <a:off x="720000" y="143984"/>
                <a:ext cx="249299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导入</a:t>
                </a:r>
                <a:r>
                  <a:rPr lang="en-US" altLang="zh-CN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——</a:t>
                </a:r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初探音乐会</a:t>
                </a:r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32C70300-BA98-4C28-BAB8-71D08CD41983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0DEB8B34-97BC-4284-82E5-CC24F0BFBC42}"/>
              </a:ext>
            </a:extLst>
          </p:cNvPr>
          <p:cNvGrpSpPr/>
          <p:nvPr/>
        </p:nvGrpSpPr>
        <p:grpSpPr>
          <a:xfrm>
            <a:off x="2860431" y="2270958"/>
            <a:ext cx="6506308" cy="2023012"/>
            <a:chOff x="2860431" y="2587479"/>
            <a:chExt cx="6506308" cy="2023012"/>
          </a:xfrm>
        </p:grpSpPr>
        <p:sp>
          <p:nvSpPr>
            <p:cNvPr id="3" name="卷形: 水平 2">
              <a:extLst>
                <a:ext uri="{FF2B5EF4-FFF2-40B4-BE49-F238E27FC236}">
                  <a16:creationId xmlns:a16="http://schemas.microsoft.com/office/drawing/2014/main" id="{07F42F17-71E0-4589-8BA9-D6FC42D22E6C}"/>
                </a:ext>
              </a:extLst>
            </p:cNvPr>
            <p:cNvSpPr/>
            <p:nvPr/>
          </p:nvSpPr>
          <p:spPr>
            <a:xfrm>
              <a:off x="2860431" y="2587479"/>
              <a:ext cx="6506308" cy="2023012"/>
            </a:xfrm>
            <a:prstGeom prst="horizontalScroll">
              <a:avLst/>
            </a:prstGeom>
            <a:solidFill>
              <a:schemeClr val="accent2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4000" b="1">
                <a:solidFill>
                  <a:schemeClr val="accent2">
                    <a:lumMod val="75000"/>
                  </a:schemeClr>
                </a:solidFill>
                <a:latin typeface="DongTian" panose="02020603050405020304" pitchFamily="18" charset="0"/>
                <a:ea typeface="方正楷体简体" panose="03000509000000000000" pitchFamily="65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E6DBD720-5555-417C-A7C0-EB620B276D73}"/>
                </a:ext>
              </a:extLst>
            </p:cNvPr>
            <p:cNvSpPr txBox="1"/>
            <p:nvPr/>
          </p:nvSpPr>
          <p:spPr>
            <a:xfrm>
              <a:off x="4387840" y="3275819"/>
              <a:ext cx="34163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dirty="0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rPr>
                <a:t>音乐会策划方案</a:t>
              </a:r>
            </a:p>
          </p:txBody>
        </p:sp>
      </p:grpSp>
    </p:spTree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95FF7C76-B942-4F35-A0E2-BEB517042017}"/>
              </a:ext>
            </a:extLst>
          </p:cNvPr>
          <p:cNvCxnSpPr>
            <a:stCxn id="25" idx="2"/>
            <a:endCxn id="3" idx="0"/>
          </p:cNvCxnSpPr>
          <p:nvPr/>
        </p:nvCxnSpPr>
        <p:spPr>
          <a:xfrm>
            <a:off x="6090983" y="2617269"/>
            <a:ext cx="5017" cy="39849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0F956EBE-3281-4010-909B-D3C27E12684D}"/>
              </a:ext>
            </a:extLst>
          </p:cNvPr>
          <p:cNvCxnSpPr>
            <a:stCxn id="3" idx="7"/>
            <a:endCxn id="20" idx="1"/>
          </p:cNvCxnSpPr>
          <p:nvPr/>
        </p:nvCxnSpPr>
        <p:spPr>
          <a:xfrm flipV="1">
            <a:off x="6715993" y="2690223"/>
            <a:ext cx="1207616" cy="58235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D2FDB312-2376-4FAD-895B-0D49FF251F00}"/>
              </a:ext>
            </a:extLst>
          </p:cNvPr>
          <p:cNvCxnSpPr>
            <a:stCxn id="3" idx="1"/>
            <a:endCxn id="26" idx="3"/>
          </p:cNvCxnSpPr>
          <p:nvPr/>
        </p:nvCxnSpPr>
        <p:spPr>
          <a:xfrm flipH="1" flipV="1">
            <a:off x="4200065" y="2690223"/>
            <a:ext cx="1275942" cy="58235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7B3AF1E6-D9B9-4EEF-8FC5-DA61B6757428}"/>
              </a:ext>
            </a:extLst>
          </p:cNvPr>
          <p:cNvCxnSpPr>
            <a:stCxn id="3" idx="2"/>
          </p:cNvCxnSpPr>
          <p:nvPr/>
        </p:nvCxnSpPr>
        <p:spPr>
          <a:xfrm flipH="1">
            <a:off x="4412204" y="3892570"/>
            <a:ext cx="806993" cy="118245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5B3F4C96-03F2-4258-9866-77EE19B2D764}"/>
              </a:ext>
            </a:extLst>
          </p:cNvPr>
          <p:cNvCxnSpPr>
            <a:stCxn id="3" idx="6"/>
            <a:endCxn id="22" idx="1"/>
          </p:cNvCxnSpPr>
          <p:nvPr/>
        </p:nvCxnSpPr>
        <p:spPr>
          <a:xfrm>
            <a:off x="6972803" y="3892570"/>
            <a:ext cx="806993" cy="186483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D22353E9-F887-4EAE-BA67-26A383CD23AF}"/>
              </a:ext>
            </a:extLst>
          </p:cNvPr>
          <p:cNvCxnSpPr>
            <a:stCxn id="3" idx="3"/>
          </p:cNvCxnSpPr>
          <p:nvPr/>
        </p:nvCxnSpPr>
        <p:spPr>
          <a:xfrm flipH="1">
            <a:off x="4493809" y="4512563"/>
            <a:ext cx="982198" cy="36543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6FF0F3B1-2965-458C-A672-5AB6E2ED898B}"/>
              </a:ext>
            </a:extLst>
          </p:cNvPr>
          <p:cNvCxnSpPr>
            <a:stCxn id="3" idx="5"/>
          </p:cNvCxnSpPr>
          <p:nvPr/>
        </p:nvCxnSpPr>
        <p:spPr>
          <a:xfrm>
            <a:off x="6715993" y="4512563"/>
            <a:ext cx="900593" cy="3510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53">
            <a:extLst>
              <a:ext uri="{FF2B5EF4-FFF2-40B4-BE49-F238E27FC236}">
                <a16:creationId xmlns:a16="http://schemas.microsoft.com/office/drawing/2014/main" id="{9CB0E307-B76D-4AB3-B621-AE48A30C069A}"/>
              </a:ext>
            </a:extLst>
          </p:cNvPr>
          <p:cNvSpPr txBox="1"/>
          <p:nvPr/>
        </p:nvSpPr>
        <p:spPr>
          <a:xfrm>
            <a:off x="900000" y="900000"/>
            <a:ext cx="11507575" cy="625446"/>
          </a:xfrm>
          <a:prstGeom prst="rect">
            <a:avLst/>
          </a:prstGeom>
          <a:noFill/>
        </p:spPr>
        <p:txBody>
          <a:bodyPr wrap="square" lIns="91458" tIns="45729" rIns="91458" bIns="45729" rtlCol="0">
            <a:spAutoFit/>
          </a:bodyPr>
          <a:lstStyle>
            <a:defPPr>
              <a:defRPr lang="zh-CN"/>
            </a:defPPr>
            <a:lvl1pPr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609600" indent="-1524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1219200" indent="-3048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828800" indent="-4572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2438400" indent="-6096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思 考：音乐会的流程有哪些方面？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C1BA462D-5C3A-408C-8539-9A01A597612C}"/>
              </a:ext>
            </a:extLst>
          </p:cNvPr>
          <p:cNvGrpSpPr/>
          <p:nvPr/>
        </p:nvGrpSpPr>
        <p:grpSpPr>
          <a:xfrm>
            <a:off x="180000" y="108000"/>
            <a:ext cx="3009402" cy="400110"/>
            <a:chOff x="5287328" y="921303"/>
            <a:chExt cx="3009402" cy="400110"/>
          </a:xfrm>
        </p:grpSpPr>
        <p:grpSp>
          <p:nvGrpSpPr>
            <p:cNvPr id="7" name="组合 95">
              <a:extLst>
                <a:ext uri="{FF2B5EF4-FFF2-40B4-BE49-F238E27FC236}">
                  <a16:creationId xmlns:a16="http://schemas.microsoft.com/office/drawing/2014/main" id="{1C83E971-B178-4EB6-8C94-41231B91FA0D}"/>
                </a:ext>
              </a:extLst>
            </p:cNvPr>
            <p:cNvGrpSpPr/>
            <p:nvPr/>
          </p:nvGrpSpPr>
          <p:grpSpPr>
            <a:xfrm>
              <a:off x="5287328" y="941338"/>
              <a:ext cx="360040" cy="360040"/>
              <a:chOff x="4259796" y="1160748"/>
              <a:chExt cx="360040" cy="360040"/>
            </a:xfrm>
          </p:grpSpPr>
          <p:sp>
            <p:nvSpPr>
              <p:cNvPr id="13" name="矩形: 圆角 99">
                <a:extLst>
                  <a:ext uri="{FF2B5EF4-FFF2-40B4-BE49-F238E27FC236}">
                    <a16:creationId xmlns:a16="http://schemas.microsoft.com/office/drawing/2014/main" id="{0BF0699A-AB72-4ACC-92E3-84ABE2A4C069}"/>
                  </a:ext>
                </a:extLst>
              </p:cNvPr>
              <p:cNvSpPr/>
              <p:nvPr/>
            </p:nvSpPr>
            <p:spPr>
              <a:xfrm>
                <a:off x="4259796" y="1160748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Freeform 11">
                <a:extLst>
                  <a:ext uri="{FF2B5EF4-FFF2-40B4-BE49-F238E27FC236}">
                    <a16:creationId xmlns:a16="http://schemas.microsoft.com/office/drawing/2014/main" id="{1E9FD82B-ACD5-417F-A896-F0CC07013BEC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4288368" y="1220851"/>
                <a:ext cx="277200" cy="242696"/>
              </a:xfrm>
              <a:custGeom>
                <a:avLst/>
                <a:gdLst>
                  <a:gd name="T0" fmla="*/ 118 w 708"/>
                  <a:gd name="T1" fmla="*/ 344 h 619"/>
                  <a:gd name="T2" fmla="*/ 22 w 708"/>
                  <a:gd name="T3" fmla="*/ 460 h 619"/>
                  <a:gd name="T4" fmla="*/ 3 w 708"/>
                  <a:gd name="T5" fmla="*/ 439 h 619"/>
                  <a:gd name="T6" fmla="*/ 3 w 708"/>
                  <a:gd name="T7" fmla="*/ 438 h 619"/>
                  <a:gd name="T8" fmla="*/ 118 w 708"/>
                  <a:gd name="T9" fmla="*/ 235 h 619"/>
                  <a:gd name="T10" fmla="*/ 118 w 708"/>
                  <a:gd name="T11" fmla="*/ 344 h 619"/>
                  <a:gd name="T12" fmla="*/ 247 w 708"/>
                  <a:gd name="T13" fmla="*/ 307 h 619"/>
                  <a:gd name="T14" fmla="*/ 274 w 708"/>
                  <a:gd name="T15" fmla="*/ 318 h 619"/>
                  <a:gd name="T16" fmla="*/ 274 w 708"/>
                  <a:gd name="T17" fmla="*/ 392 h 619"/>
                  <a:gd name="T18" fmla="*/ 301 w 708"/>
                  <a:gd name="T19" fmla="*/ 407 h 619"/>
                  <a:gd name="T20" fmla="*/ 466 w 708"/>
                  <a:gd name="T21" fmla="*/ 281 h 619"/>
                  <a:gd name="T22" fmla="*/ 466 w 708"/>
                  <a:gd name="T23" fmla="*/ 231 h 619"/>
                  <a:gd name="T24" fmla="*/ 306 w 708"/>
                  <a:gd name="T25" fmla="*/ 107 h 619"/>
                  <a:gd name="T26" fmla="*/ 304 w 708"/>
                  <a:gd name="T27" fmla="*/ 106 h 619"/>
                  <a:gd name="T28" fmla="*/ 274 w 708"/>
                  <a:gd name="T29" fmla="*/ 110 h 619"/>
                  <a:gd name="T30" fmla="*/ 274 w 708"/>
                  <a:gd name="T31" fmla="*/ 181 h 619"/>
                  <a:gd name="T32" fmla="*/ 255 w 708"/>
                  <a:gd name="T33" fmla="*/ 193 h 619"/>
                  <a:gd name="T34" fmla="*/ 118 w 708"/>
                  <a:gd name="T35" fmla="*/ 235 h 619"/>
                  <a:gd name="T36" fmla="*/ 118 w 708"/>
                  <a:gd name="T37" fmla="*/ 40 h 619"/>
                  <a:gd name="T38" fmla="*/ 158 w 708"/>
                  <a:gd name="T39" fmla="*/ 0 h 619"/>
                  <a:gd name="T40" fmla="*/ 572 w 708"/>
                  <a:gd name="T41" fmla="*/ 0 h 619"/>
                  <a:gd name="T42" fmla="*/ 612 w 708"/>
                  <a:gd name="T43" fmla="*/ 40 h 619"/>
                  <a:gd name="T44" fmla="*/ 612 w 708"/>
                  <a:gd name="T45" fmla="*/ 456 h 619"/>
                  <a:gd name="T46" fmla="*/ 575 w 708"/>
                  <a:gd name="T47" fmla="*/ 496 h 619"/>
                  <a:gd name="T48" fmla="*/ 226 w 708"/>
                  <a:gd name="T49" fmla="*/ 496 h 619"/>
                  <a:gd name="T50" fmla="*/ 208 w 708"/>
                  <a:gd name="T51" fmla="*/ 503 h 619"/>
                  <a:gd name="T52" fmla="*/ 201 w 708"/>
                  <a:gd name="T53" fmla="*/ 521 h 619"/>
                  <a:gd name="T54" fmla="*/ 208 w 708"/>
                  <a:gd name="T55" fmla="*/ 539 h 619"/>
                  <a:gd name="T56" fmla="*/ 226 w 708"/>
                  <a:gd name="T57" fmla="*/ 546 h 619"/>
                  <a:gd name="T58" fmla="*/ 666 w 708"/>
                  <a:gd name="T59" fmla="*/ 546 h 619"/>
                  <a:gd name="T60" fmla="*/ 690 w 708"/>
                  <a:gd name="T61" fmla="*/ 557 h 619"/>
                  <a:gd name="T62" fmla="*/ 701 w 708"/>
                  <a:gd name="T63" fmla="*/ 582 h 619"/>
                  <a:gd name="T64" fmla="*/ 701 w 708"/>
                  <a:gd name="T65" fmla="*/ 583 h 619"/>
                  <a:gd name="T66" fmla="*/ 690 w 708"/>
                  <a:gd name="T67" fmla="*/ 608 h 619"/>
                  <a:gd name="T68" fmla="*/ 666 w 708"/>
                  <a:gd name="T69" fmla="*/ 619 h 619"/>
                  <a:gd name="T70" fmla="*/ 198 w 708"/>
                  <a:gd name="T71" fmla="*/ 619 h 619"/>
                  <a:gd name="T72" fmla="*/ 142 w 708"/>
                  <a:gd name="T73" fmla="*/ 596 h 619"/>
                  <a:gd name="T74" fmla="*/ 118 w 708"/>
                  <a:gd name="T75" fmla="*/ 539 h 619"/>
                  <a:gd name="T76" fmla="*/ 118 w 708"/>
                  <a:gd name="T77" fmla="*/ 474 h 619"/>
                  <a:gd name="T78" fmla="*/ 119 w 708"/>
                  <a:gd name="T79" fmla="*/ 465 h 619"/>
                  <a:gd name="T80" fmla="*/ 118 w 708"/>
                  <a:gd name="T81" fmla="*/ 457 h 619"/>
                  <a:gd name="T82" fmla="*/ 118 w 708"/>
                  <a:gd name="T83" fmla="*/ 456 h 619"/>
                  <a:gd name="T84" fmla="*/ 118 w 708"/>
                  <a:gd name="T85" fmla="*/ 344 h 619"/>
                  <a:gd name="T86" fmla="*/ 699 w 708"/>
                  <a:gd name="T87" fmla="*/ 18 h 619"/>
                  <a:gd name="T88" fmla="*/ 708 w 708"/>
                  <a:gd name="T89" fmla="*/ 40 h 619"/>
                  <a:gd name="T90" fmla="*/ 708 w 708"/>
                  <a:gd name="T91" fmla="*/ 471 h 619"/>
                  <a:gd name="T92" fmla="*/ 699 w 708"/>
                  <a:gd name="T93" fmla="*/ 493 h 619"/>
                  <a:gd name="T94" fmla="*/ 695 w 708"/>
                  <a:gd name="T95" fmla="*/ 496 h 619"/>
                  <a:gd name="T96" fmla="*/ 677 w 708"/>
                  <a:gd name="T97" fmla="*/ 502 h 619"/>
                  <a:gd name="T98" fmla="*/ 659 w 708"/>
                  <a:gd name="T99" fmla="*/ 496 h 619"/>
                  <a:gd name="T100" fmla="*/ 655 w 708"/>
                  <a:gd name="T101" fmla="*/ 493 h 619"/>
                  <a:gd name="T102" fmla="*/ 646 w 708"/>
                  <a:gd name="T103" fmla="*/ 471 h 619"/>
                  <a:gd name="T104" fmla="*/ 646 w 708"/>
                  <a:gd name="T105" fmla="*/ 40 h 619"/>
                  <a:gd name="T106" fmla="*/ 655 w 708"/>
                  <a:gd name="T107" fmla="*/ 18 h 619"/>
                  <a:gd name="T108" fmla="*/ 677 w 708"/>
                  <a:gd name="T109" fmla="*/ 9 h 619"/>
                  <a:gd name="T110" fmla="*/ 699 w 708"/>
                  <a:gd name="T111" fmla="*/ 18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08" h="619">
                    <a:moveTo>
                      <a:pt x="118" y="344"/>
                    </a:moveTo>
                    <a:cubicBezTo>
                      <a:pt x="76" y="369"/>
                      <a:pt x="44" y="408"/>
                      <a:pt x="22" y="460"/>
                    </a:cubicBezTo>
                    <a:cubicBezTo>
                      <a:pt x="6" y="476"/>
                      <a:pt x="0" y="469"/>
                      <a:pt x="3" y="439"/>
                    </a:cubicBezTo>
                    <a:cubicBezTo>
                      <a:pt x="3" y="439"/>
                      <a:pt x="3" y="438"/>
                      <a:pt x="3" y="438"/>
                    </a:cubicBezTo>
                    <a:cubicBezTo>
                      <a:pt x="17" y="342"/>
                      <a:pt x="55" y="275"/>
                      <a:pt x="118" y="235"/>
                    </a:cubicBezTo>
                    <a:cubicBezTo>
                      <a:pt x="118" y="344"/>
                      <a:pt x="118" y="344"/>
                      <a:pt x="118" y="344"/>
                    </a:cubicBezTo>
                    <a:cubicBezTo>
                      <a:pt x="154" y="322"/>
                      <a:pt x="197" y="310"/>
                      <a:pt x="247" y="307"/>
                    </a:cubicBezTo>
                    <a:cubicBezTo>
                      <a:pt x="263" y="305"/>
                      <a:pt x="272" y="309"/>
                      <a:pt x="274" y="318"/>
                    </a:cubicBezTo>
                    <a:cubicBezTo>
                      <a:pt x="274" y="392"/>
                      <a:pt x="274" y="392"/>
                      <a:pt x="274" y="392"/>
                    </a:cubicBezTo>
                    <a:cubicBezTo>
                      <a:pt x="274" y="418"/>
                      <a:pt x="283" y="423"/>
                      <a:pt x="301" y="407"/>
                    </a:cubicBezTo>
                    <a:cubicBezTo>
                      <a:pt x="466" y="281"/>
                      <a:pt x="466" y="281"/>
                      <a:pt x="466" y="281"/>
                    </a:cubicBezTo>
                    <a:cubicBezTo>
                      <a:pt x="489" y="262"/>
                      <a:pt x="489" y="246"/>
                      <a:pt x="466" y="231"/>
                    </a:cubicBezTo>
                    <a:cubicBezTo>
                      <a:pt x="306" y="107"/>
                      <a:pt x="306" y="107"/>
                      <a:pt x="306" y="107"/>
                    </a:cubicBezTo>
                    <a:cubicBezTo>
                      <a:pt x="305" y="107"/>
                      <a:pt x="305" y="106"/>
                      <a:pt x="304" y="106"/>
                    </a:cubicBezTo>
                    <a:cubicBezTo>
                      <a:pt x="288" y="92"/>
                      <a:pt x="278" y="93"/>
                      <a:pt x="274" y="110"/>
                    </a:cubicBezTo>
                    <a:cubicBezTo>
                      <a:pt x="274" y="181"/>
                      <a:pt x="274" y="181"/>
                      <a:pt x="274" y="181"/>
                    </a:cubicBezTo>
                    <a:cubicBezTo>
                      <a:pt x="273" y="189"/>
                      <a:pt x="266" y="193"/>
                      <a:pt x="255" y="193"/>
                    </a:cubicBezTo>
                    <a:cubicBezTo>
                      <a:pt x="201" y="198"/>
                      <a:pt x="155" y="211"/>
                      <a:pt x="118" y="235"/>
                    </a:cubicBezTo>
                    <a:cubicBezTo>
                      <a:pt x="118" y="40"/>
                      <a:pt x="118" y="40"/>
                      <a:pt x="118" y="40"/>
                    </a:cubicBezTo>
                    <a:cubicBezTo>
                      <a:pt x="118" y="13"/>
                      <a:pt x="132" y="0"/>
                      <a:pt x="158" y="0"/>
                    </a:cubicBezTo>
                    <a:cubicBezTo>
                      <a:pt x="572" y="0"/>
                      <a:pt x="572" y="0"/>
                      <a:pt x="572" y="0"/>
                    </a:cubicBezTo>
                    <a:cubicBezTo>
                      <a:pt x="599" y="0"/>
                      <a:pt x="612" y="13"/>
                      <a:pt x="612" y="40"/>
                    </a:cubicBezTo>
                    <a:cubicBezTo>
                      <a:pt x="612" y="456"/>
                      <a:pt x="612" y="456"/>
                      <a:pt x="612" y="456"/>
                    </a:cubicBezTo>
                    <a:cubicBezTo>
                      <a:pt x="612" y="482"/>
                      <a:pt x="600" y="495"/>
                      <a:pt x="575" y="496"/>
                    </a:cubicBezTo>
                    <a:cubicBezTo>
                      <a:pt x="226" y="496"/>
                      <a:pt x="226" y="496"/>
                      <a:pt x="226" y="496"/>
                    </a:cubicBezTo>
                    <a:cubicBezTo>
                      <a:pt x="219" y="496"/>
                      <a:pt x="213" y="499"/>
                      <a:pt x="208" y="503"/>
                    </a:cubicBezTo>
                    <a:cubicBezTo>
                      <a:pt x="204" y="508"/>
                      <a:pt x="201" y="514"/>
                      <a:pt x="201" y="521"/>
                    </a:cubicBezTo>
                    <a:cubicBezTo>
                      <a:pt x="201" y="528"/>
                      <a:pt x="204" y="534"/>
                      <a:pt x="208" y="539"/>
                    </a:cubicBezTo>
                    <a:cubicBezTo>
                      <a:pt x="213" y="544"/>
                      <a:pt x="219" y="546"/>
                      <a:pt x="226" y="546"/>
                    </a:cubicBezTo>
                    <a:cubicBezTo>
                      <a:pt x="666" y="546"/>
                      <a:pt x="666" y="546"/>
                      <a:pt x="666" y="546"/>
                    </a:cubicBezTo>
                    <a:cubicBezTo>
                      <a:pt x="675" y="546"/>
                      <a:pt x="684" y="550"/>
                      <a:pt x="690" y="557"/>
                    </a:cubicBezTo>
                    <a:cubicBezTo>
                      <a:pt x="698" y="564"/>
                      <a:pt x="701" y="572"/>
                      <a:pt x="701" y="582"/>
                    </a:cubicBezTo>
                    <a:cubicBezTo>
                      <a:pt x="701" y="583"/>
                      <a:pt x="701" y="583"/>
                      <a:pt x="701" y="583"/>
                    </a:cubicBezTo>
                    <a:cubicBezTo>
                      <a:pt x="701" y="593"/>
                      <a:pt x="698" y="601"/>
                      <a:pt x="690" y="608"/>
                    </a:cubicBezTo>
                    <a:cubicBezTo>
                      <a:pt x="684" y="615"/>
                      <a:pt x="675" y="619"/>
                      <a:pt x="666" y="619"/>
                    </a:cubicBezTo>
                    <a:cubicBezTo>
                      <a:pt x="198" y="619"/>
                      <a:pt x="198" y="619"/>
                      <a:pt x="198" y="619"/>
                    </a:cubicBezTo>
                    <a:cubicBezTo>
                      <a:pt x="176" y="619"/>
                      <a:pt x="157" y="611"/>
                      <a:pt x="142" y="596"/>
                    </a:cubicBezTo>
                    <a:cubicBezTo>
                      <a:pt x="126" y="580"/>
                      <a:pt x="118" y="561"/>
                      <a:pt x="118" y="539"/>
                    </a:cubicBezTo>
                    <a:cubicBezTo>
                      <a:pt x="118" y="474"/>
                      <a:pt x="118" y="474"/>
                      <a:pt x="118" y="474"/>
                    </a:cubicBezTo>
                    <a:cubicBezTo>
                      <a:pt x="118" y="471"/>
                      <a:pt x="118" y="468"/>
                      <a:pt x="119" y="465"/>
                    </a:cubicBezTo>
                    <a:cubicBezTo>
                      <a:pt x="118" y="462"/>
                      <a:pt x="118" y="460"/>
                      <a:pt x="118" y="457"/>
                    </a:cubicBezTo>
                    <a:cubicBezTo>
                      <a:pt x="118" y="456"/>
                      <a:pt x="118" y="456"/>
                      <a:pt x="118" y="456"/>
                    </a:cubicBezTo>
                    <a:lnTo>
                      <a:pt x="118" y="344"/>
                    </a:lnTo>
                    <a:close/>
                    <a:moveTo>
                      <a:pt x="699" y="18"/>
                    </a:moveTo>
                    <a:cubicBezTo>
                      <a:pt x="705" y="24"/>
                      <a:pt x="708" y="31"/>
                      <a:pt x="708" y="40"/>
                    </a:cubicBezTo>
                    <a:cubicBezTo>
                      <a:pt x="708" y="471"/>
                      <a:pt x="708" y="471"/>
                      <a:pt x="708" y="471"/>
                    </a:cubicBezTo>
                    <a:cubicBezTo>
                      <a:pt x="708" y="480"/>
                      <a:pt x="705" y="487"/>
                      <a:pt x="699" y="493"/>
                    </a:cubicBezTo>
                    <a:cubicBezTo>
                      <a:pt x="698" y="494"/>
                      <a:pt x="697" y="495"/>
                      <a:pt x="695" y="496"/>
                    </a:cubicBezTo>
                    <a:cubicBezTo>
                      <a:pt x="690" y="500"/>
                      <a:pt x="684" y="502"/>
                      <a:pt x="677" y="502"/>
                    </a:cubicBezTo>
                    <a:cubicBezTo>
                      <a:pt x="670" y="502"/>
                      <a:pt x="664" y="500"/>
                      <a:pt x="659" y="496"/>
                    </a:cubicBezTo>
                    <a:cubicBezTo>
                      <a:pt x="658" y="495"/>
                      <a:pt x="656" y="494"/>
                      <a:pt x="655" y="493"/>
                    </a:cubicBezTo>
                    <a:cubicBezTo>
                      <a:pt x="649" y="487"/>
                      <a:pt x="646" y="480"/>
                      <a:pt x="646" y="471"/>
                    </a:cubicBezTo>
                    <a:cubicBezTo>
                      <a:pt x="646" y="40"/>
                      <a:pt x="646" y="40"/>
                      <a:pt x="646" y="40"/>
                    </a:cubicBezTo>
                    <a:cubicBezTo>
                      <a:pt x="646" y="31"/>
                      <a:pt x="649" y="24"/>
                      <a:pt x="655" y="18"/>
                    </a:cubicBezTo>
                    <a:cubicBezTo>
                      <a:pt x="661" y="12"/>
                      <a:pt x="669" y="9"/>
                      <a:pt x="677" y="9"/>
                    </a:cubicBezTo>
                    <a:cubicBezTo>
                      <a:pt x="686" y="9"/>
                      <a:pt x="693" y="12"/>
                      <a:pt x="699" y="1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</p:grpSp>
        <p:grpSp>
          <p:nvGrpSpPr>
            <p:cNvPr id="8" name="组合 96">
              <a:extLst>
                <a:ext uri="{FF2B5EF4-FFF2-40B4-BE49-F238E27FC236}">
                  <a16:creationId xmlns:a16="http://schemas.microsoft.com/office/drawing/2014/main" id="{DFF6D81B-DE1C-407D-91B4-718DB6B04A9E}"/>
                </a:ext>
              </a:extLst>
            </p:cNvPr>
            <p:cNvGrpSpPr/>
            <p:nvPr/>
          </p:nvGrpSpPr>
          <p:grpSpPr>
            <a:xfrm>
              <a:off x="5799565" y="921303"/>
              <a:ext cx="2497165" cy="400110"/>
              <a:chOff x="715825" y="143984"/>
              <a:chExt cx="2497165" cy="400110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97D11C57-9C9B-40FF-87F8-80E376D029DE}"/>
                  </a:ext>
                </a:extLst>
              </p:cNvPr>
              <p:cNvSpPr/>
              <p:nvPr/>
            </p:nvSpPr>
            <p:spPr>
              <a:xfrm>
                <a:off x="720000" y="143984"/>
                <a:ext cx="249299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导入</a:t>
                </a:r>
                <a:r>
                  <a:rPr lang="en-US" altLang="zh-CN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——</a:t>
                </a:r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初探音乐会</a:t>
                </a:r>
              </a:p>
            </p:txBody>
          </p: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C7311B81-92E7-4C7B-B7D9-E6D7EC4F08BF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40506388-0F64-4811-9874-0ADB52BDB157}"/>
              </a:ext>
            </a:extLst>
          </p:cNvPr>
          <p:cNvGrpSpPr/>
          <p:nvPr/>
        </p:nvGrpSpPr>
        <p:grpSpPr>
          <a:xfrm>
            <a:off x="5219197" y="3015767"/>
            <a:ext cx="1753606" cy="1753606"/>
            <a:chOff x="5219197" y="2749067"/>
            <a:chExt cx="1753606" cy="1753606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6A8DFEB-0759-45D0-8F5A-0760EB61875E}"/>
                </a:ext>
              </a:extLst>
            </p:cNvPr>
            <p:cNvSpPr/>
            <p:nvPr/>
          </p:nvSpPr>
          <p:spPr>
            <a:xfrm>
              <a:off x="5219197" y="2749067"/>
              <a:ext cx="1753606" cy="175360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楷体简体" panose="03000509000000000000" pitchFamily="65" charset="-122"/>
                <a:ea typeface="方正楷体简体" panose="03000509000000000000" pitchFamily="65" charset="-122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06E17429-559B-4206-946F-2069591E2C98}"/>
                </a:ext>
              </a:extLst>
            </p:cNvPr>
            <p:cNvSpPr txBox="1"/>
            <p:nvPr/>
          </p:nvSpPr>
          <p:spPr>
            <a:xfrm>
              <a:off x="5542002" y="3153593"/>
              <a:ext cx="1107996" cy="944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dirty="0">
                  <a:solidFill>
                    <a:schemeClr val="bg1"/>
                  </a:solidFill>
                  <a:latin typeface="DongTian" panose="02020603050405020304" pitchFamily="18" charset="0"/>
                  <a:ea typeface="方正楷体简体" panose="03000509000000000000" pitchFamily="65" charset="-122"/>
                </a:rPr>
                <a:t>音乐会</a:t>
              </a:r>
              <a:endParaRPr lang="en-US" altLang="zh-CN" sz="2400" dirty="0">
                <a:solidFill>
                  <a:schemeClr val="bg1"/>
                </a:solidFill>
                <a:latin typeface="DongTian" panose="02020603050405020304" pitchFamily="18" charset="0"/>
                <a:ea typeface="方正楷体简体" panose="03000509000000000000" pitchFamily="65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2400" dirty="0">
                  <a:solidFill>
                    <a:schemeClr val="bg1"/>
                  </a:solidFill>
                  <a:latin typeface="DongTian" panose="02020603050405020304" pitchFamily="18" charset="0"/>
                  <a:ea typeface="方正楷体简体" panose="03000509000000000000" pitchFamily="65" charset="-122"/>
                </a:rPr>
                <a:t>流程</a:t>
              </a: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3F4EDF20-BB27-4BDD-A406-DEDB2E656BC5}"/>
              </a:ext>
            </a:extLst>
          </p:cNvPr>
          <p:cNvGrpSpPr/>
          <p:nvPr/>
        </p:nvGrpSpPr>
        <p:grpSpPr>
          <a:xfrm>
            <a:off x="1579325" y="4878000"/>
            <a:ext cx="3668902" cy="1080000"/>
            <a:chOff x="1550295" y="4878000"/>
            <a:chExt cx="3668902" cy="1080000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C0BC696A-4740-435E-9A6A-B879ADE3D2C4}"/>
                </a:ext>
              </a:extLst>
            </p:cNvPr>
            <p:cNvSpPr/>
            <p:nvPr/>
          </p:nvSpPr>
          <p:spPr>
            <a:xfrm>
              <a:off x="1550295" y="4878000"/>
              <a:ext cx="3570207" cy="10800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楷体简体" panose="03000509000000000000" pitchFamily="65" charset="-122"/>
                <a:ea typeface="方正楷体简体" panose="03000509000000000000" pitchFamily="65" charset="-122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81C0BBFA-67A3-46E2-8527-0396F4449EF9}"/>
                </a:ext>
              </a:extLst>
            </p:cNvPr>
            <p:cNvSpPr txBox="1"/>
            <p:nvPr/>
          </p:nvSpPr>
          <p:spPr>
            <a:xfrm>
              <a:off x="1648989" y="4934753"/>
              <a:ext cx="3570208" cy="944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 dirty="0">
                  <a:latin typeface="DongTian" panose="02020603050405020304" pitchFamily="18" charset="0"/>
                  <a:ea typeface="方正楷体简体" panose="03000509000000000000" pitchFamily="65" charset="-122"/>
                </a:rPr>
                <a:t>确定节目、撰写主持稿、</a:t>
              </a:r>
              <a:endParaRPr lang="en-US" altLang="zh-CN" sz="2400" dirty="0">
                <a:latin typeface="DongTian" panose="02020603050405020304" pitchFamily="18" charset="0"/>
                <a:ea typeface="方正楷体简体" panose="03000509000000000000" pitchFamily="65" charset="-122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2400" dirty="0">
                  <a:latin typeface="DongTian" panose="02020603050405020304" pitchFamily="18" charset="0"/>
                  <a:ea typeface="方正楷体简体" panose="03000509000000000000" pitchFamily="65" charset="-122"/>
                </a:rPr>
                <a:t>设计互动内容</a:t>
              </a: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7420C52F-BA09-4CED-8B1B-75E9288CFB82}"/>
              </a:ext>
            </a:extLst>
          </p:cNvPr>
          <p:cNvGrpSpPr/>
          <p:nvPr/>
        </p:nvGrpSpPr>
        <p:grpSpPr>
          <a:xfrm>
            <a:off x="7052750" y="4878000"/>
            <a:ext cx="1908000" cy="1080000"/>
            <a:chOff x="8068750" y="4878000"/>
            <a:chExt cx="1908000" cy="1080000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E5376EFA-78B5-4D56-919A-D87A35F64C88}"/>
                </a:ext>
              </a:extLst>
            </p:cNvPr>
            <p:cNvSpPr/>
            <p:nvPr/>
          </p:nvSpPr>
          <p:spPr>
            <a:xfrm>
              <a:off x="8068750" y="4878000"/>
              <a:ext cx="1908000" cy="10800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楷体简体" panose="03000509000000000000" pitchFamily="65" charset="-122"/>
                <a:ea typeface="方正楷体简体" panose="03000509000000000000" pitchFamily="65" charset="-122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2B547D40-1186-437D-A12C-7CAB7C45124C}"/>
                </a:ext>
              </a:extLst>
            </p:cNvPr>
            <p:cNvSpPr txBox="1"/>
            <p:nvPr/>
          </p:nvSpPr>
          <p:spPr>
            <a:xfrm>
              <a:off x="8167444" y="4934753"/>
              <a:ext cx="1723549" cy="944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 dirty="0">
                  <a:latin typeface="DongTian" panose="02020603050405020304" pitchFamily="18" charset="0"/>
                  <a:ea typeface="方正楷体简体" panose="03000509000000000000" pitchFamily="65" charset="-122"/>
                </a:rPr>
                <a:t>音乐会演出</a:t>
              </a:r>
              <a:endParaRPr lang="en-US" altLang="zh-CN" sz="2400" dirty="0">
                <a:latin typeface="DongTian" panose="02020603050405020304" pitchFamily="18" charset="0"/>
                <a:ea typeface="方正楷体简体" panose="03000509000000000000" pitchFamily="65" charset="-122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2400" dirty="0">
                  <a:latin typeface="DongTian" panose="02020603050405020304" pitchFamily="18" charset="0"/>
                  <a:ea typeface="方正楷体简体" panose="03000509000000000000" pitchFamily="65" charset="-122"/>
                </a:rPr>
                <a:t>及总结</a:t>
              </a: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671C943A-F2B5-45EB-86A2-961598FB2710}"/>
              </a:ext>
            </a:extLst>
          </p:cNvPr>
          <p:cNvGrpSpPr/>
          <p:nvPr/>
        </p:nvGrpSpPr>
        <p:grpSpPr>
          <a:xfrm>
            <a:off x="7923609" y="2150223"/>
            <a:ext cx="1908000" cy="1080000"/>
            <a:chOff x="8068750" y="2077650"/>
            <a:chExt cx="1908000" cy="108000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287A39D4-3846-49B4-9019-B106513AA33D}"/>
                </a:ext>
              </a:extLst>
            </p:cNvPr>
            <p:cNvSpPr/>
            <p:nvPr/>
          </p:nvSpPr>
          <p:spPr>
            <a:xfrm>
              <a:off x="8068750" y="2077650"/>
              <a:ext cx="1908000" cy="10800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楷体简体" panose="03000509000000000000" pitchFamily="65" charset="-122"/>
                <a:ea typeface="方正楷体简体" panose="03000509000000000000" pitchFamily="65" charset="-122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6FFC635E-A433-4C00-8A94-23DEDA9F0FEB}"/>
                </a:ext>
              </a:extLst>
            </p:cNvPr>
            <p:cNvSpPr txBox="1"/>
            <p:nvPr/>
          </p:nvSpPr>
          <p:spPr>
            <a:xfrm>
              <a:off x="8167444" y="2134403"/>
              <a:ext cx="1723549" cy="944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 dirty="0">
                  <a:latin typeface="DongTian" panose="02020603050405020304" pitchFamily="18" charset="0"/>
                  <a:ea typeface="方正楷体简体" panose="03000509000000000000" pitchFamily="65" charset="-122"/>
                </a:rPr>
                <a:t>调试音响和</a:t>
              </a:r>
              <a:endParaRPr lang="en-US" altLang="zh-CN" sz="2400" dirty="0">
                <a:latin typeface="DongTian" panose="02020603050405020304" pitchFamily="18" charset="0"/>
                <a:ea typeface="方正楷体简体" panose="03000509000000000000" pitchFamily="65" charset="-122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2400" dirty="0">
                  <a:latin typeface="DongTian" panose="02020603050405020304" pitchFamily="18" charset="0"/>
                  <a:ea typeface="方正楷体简体" panose="03000509000000000000" pitchFamily="65" charset="-122"/>
                </a:rPr>
                <a:t>灯光</a:t>
              </a: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FED36599-D406-446A-B638-A4A38E540114}"/>
              </a:ext>
            </a:extLst>
          </p:cNvPr>
          <p:cNvGrpSpPr/>
          <p:nvPr/>
        </p:nvGrpSpPr>
        <p:grpSpPr>
          <a:xfrm>
            <a:off x="7779796" y="3791053"/>
            <a:ext cx="1908000" cy="576000"/>
            <a:chOff x="8068750" y="3601650"/>
            <a:chExt cx="1908000" cy="576000"/>
          </a:xfrm>
        </p:grpSpPr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CF413264-41E8-4409-93E3-0A012C2D2498}"/>
                </a:ext>
              </a:extLst>
            </p:cNvPr>
            <p:cNvSpPr/>
            <p:nvPr/>
          </p:nvSpPr>
          <p:spPr>
            <a:xfrm>
              <a:off x="8068750" y="3601650"/>
              <a:ext cx="1908000" cy="5760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楷体简体" panose="03000509000000000000" pitchFamily="65" charset="-122"/>
                <a:ea typeface="方正楷体简体" panose="03000509000000000000" pitchFamily="65" charset="-122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F97D70AE-9DF6-4E41-97E9-25CBD2B5A595}"/>
                </a:ext>
              </a:extLst>
            </p:cNvPr>
            <p:cNvSpPr txBox="1"/>
            <p:nvPr/>
          </p:nvSpPr>
          <p:spPr>
            <a:xfrm>
              <a:off x="8167444" y="3638972"/>
              <a:ext cx="1723549" cy="5013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 dirty="0">
                  <a:latin typeface="DongTian" panose="02020603050405020304" pitchFamily="18" charset="0"/>
                  <a:ea typeface="方正楷体简体" panose="03000509000000000000" pitchFamily="65" charset="-122"/>
                </a:rPr>
                <a:t>音乐会彩排</a:t>
              </a: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62D4B510-0387-49B2-A11D-53200526627D}"/>
              </a:ext>
            </a:extLst>
          </p:cNvPr>
          <p:cNvGrpSpPr/>
          <p:nvPr/>
        </p:nvGrpSpPr>
        <p:grpSpPr>
          <a:xfrm>
            <a:off x="5130514" y="1620450"/>
            <a:ext cx="1908000" cy="1080000"/>
            <a:chOff x="5725600" y="1620450"/>
            <a:chExt cx="1908000" cy="1080000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A24518EE-A360-4B0E-90E6-0A475DF2BD68}"/>
                </a:ext>
              </a:extLst>
            </p:cNvPr>
            <p:cNvSpPr/>
            <p:nvPr/>
          </p:nvSpPr>
          <p:spPr>
            <a:xfrm>
              <a:off x="5725600" y="1620450"/>
              <a:ext cx="1908000" cy="10800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楷体简体" panose="03000509000000000000" pitchFamily="65" charset="-122"/>
                <a:ea typeface="方正楷体简体" panose="03000509000000000000" pitchFamily="65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2CE97014-1025-40AB-9285-BDA7F0159AB4}"/>
                </a:ext>
              </a:extLst>
            </p:cNvPr>
            <p:cNvSpPr txBox="1"/>
            <p:nvPr/>
          </p:nvSpPr>
          <p:spPr>
            <a:xfrm>
              <a:off x="5824294" y="1677203"/>
              <a:ext cx="1723549" cy="9400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 dirty="0">
                  <a:latin typeface="DongTian" panose="02020603050405020304" pitchFamily="18" charset="0"/>
                  <a:ea typeface="方正楷体简体" panose="03000509000000000000" pitchFamily="65" charset="-122"/>
                </a:rPr>
                <a:t>制作海报与</a:t>
              </a:r>
              <a:endParaRPr lang="en-US" altLang="zh-CN" sz="2400" dirty="0">
                <a:latin typeface="DongTian" panose="02020603050405020304" pitchFamily="18" charset="0"/>
                <a:ea typeface="方正楷体简体" panose="03000509000000000000" pitchFamily="65" charset="-122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2400" dirty="0">
                  <a:latin typeface="DongTian" panose="02020603050405020304" pitchFamily="18" charset="0"/>
                  <a:ea typeface="方正楷体简体" panose="03000509000000000000" pitchFamily="65" charset="-122"/>
                </a:rPr>
                <a:t>背景视频</a:t>
              </a: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22B65713-3EE3-461C-BA5E-0BE3061EDF02}"/>
              </a:ext>
            </a:extLst>
          </p:cNvPr>
          <p:cNvGrpSpPr/>
          <p:nvPr/>
        </p:nvGrpSpPr>
        <p:grpSpPr>
          <a:xfrm>
            <a:off x="2292065" y="2150223"/>
            <a:ext cx="1908000" cy="1080000"/>
            <a:chOff x="2887150" y="1620450"/>
            <a:chExt cx="1908000" cy="1080000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55F50C30-F504-4E66-98EF-B7528689DCC5}"/>
                </a:ext>
              </a:extLst>
            </p:cNvPr>
            <p:cNvSpPr/>
            <p:nvPr/>
          </p:nvSpPr>
          <p:spPr>
            <a:xfrm>
              <a:off x="2887150" y="1620450"/>
              <a:ext cx="1908000" cy="10800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楷体简体" panose="03000509000000000000" pitchFamily="65" charset="-122"/>
                <a:ea typeface="方正楷体简体" panose="03000509000000000000" pitchFamily="65" charset="-122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77A2D3F6-AEFF-4E1E-AF04-B736F9EAFBC6}"/>
                </a:ext>
              </a:extLst>
            </p:cNvPr>
            <p:cNvSpPr txBox="1"/>
            <p:nvPr/>
          </p:nvSpPr>
          <p:spPr>
            <a:xfrm>
              <a:off x="2985844" y="1677203"/>
              <a:ext cx="1723549" cy="9400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 dirty="0">
                  <a:latin typeface="DongTian" panose="02020603050405020304" pitchFamily="18" charset="0"/>
                  <a:ea typeface="方正楷体简体" panose="03000509000000000000" pitchFamily="65" charset="-122"/>
                </a:rPr>
                <a:t>确定音乐会</a:t>
              </a:r>
              <a:endParaRPr lang="en-US" altLang="zh-CN" sz="2400" dirty="0">
                <a:latin typeface="DongTian" panose="02020603050405020304" pitchFamily="18" charset="0"/>
                <a:ea typeface="方正楷体简体" panose="03000509000000000000" pitchFamily="65" charset="-122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2400" dirty="0">
                  <a:latin typeface="DongTian" panose="02020603050405020304" pitchFamily="18" charset="0"/>
                  <a:ea typeface="方正楷体简体" panose="03000509000000000000" pitchFamily="65" charset="-122"/>
                </a:rPr>
                <a:t>时间、地点</a:t>
              </a: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9B8A2017-38A3-46B6-83D5-4A1DA88B57B2}"/>
              </a:ext>
            </a:extLst>
          </p:cNvPr>
          <p:cNvGrpSpPr/>
          <p:nvPr/>
        </p:nvGrpSpPr>
        <p:grpSpPr>
          <a:xfrm>
            <a:off x="1829841" y="3539053"/>
            <a:ext cx="2745573" cy="1080000"/>
            <a:chOff x="1915599" y="3277800"/>
            <a:chExt cx="2745573" cy="1080000"/>
          </a:xfrm>
        </p:grpSpPr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C6C194DD-4C0A-40EF-A5A4-78282C3A8EBC}"/>
                </a:ext>
              </a:extLst>
            </p:cNvPr>
            <p:cNvSpPr/>
            <p:nvPr/>
          </p:nvSpPr>
          <p:spPr>
            <a:xfrm>
              <a:off x="1915599" y="3277800"/>
              <a:ext cx="2646877" cy="10800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楷体简体" panose="03000509000000000000" pitchFamily="65" charset="-122"/>
                <a:ea typeface="方正楷体简体" panose="03000509000000000000" pitchFamily="65" charset="-122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631965EF-C376-49D7-A948-44CD7E325408}"/>
                </a:ext>
              </a:extLst>
            </p:cNvPr>
            <p:cNvSpPr txBox="1"/>
            <p:nvPr/>
          </p:nvSpPr>
          <p:spPr>
            <a:xfrm>
              <a:off x="2014294" y="3334553"/>
              <a:ext cx="2646878" cy="944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 dirty="0">
                  <a:latin typeface="DongTian" panose="02020603050405020304" pitchFamily="18" charset="0"/>
                  <a:ea typeface="方正楷体简体" panose="03000509000000000000" pitchFamily="65" charset="-122"/>
                </a:rPr>
                <a:t>确定音乐会主题、</a:t>
              </a:r>
              <a:endParaRPr lang="en-US" altLang="zh-CN" sz="2400" dirty="0">
                <a:latin typeface="DongTian" panose="02020603050405020304" pitchFamily="18" charset="0"/>
                <a:ea typeface="方正楷体简体" panose="03000509000000000000" pitchFamily="65" charset="-122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2400" dirty="0">
                  <a:latin typeface="DongTian" panose="02020603050405020304" pitchFamily="18" charset="0"/>
                  <a:ea typeface="方正楷体简体" panose="03000509000000000000" pitchFamily="65" charset="-122"/>
                </a:rPr>
                <a:t>人员分工</a:t>
              </a: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1EB04F7A-6FBC-4608-9C7A-485D2F021F4A}"/>
              </a:ext>
            </a:extLst>
          </p:cNvPr>
          <p:cNvGrpSpPr/>
          <p:nvPr/>
        </p:nvGrpSpPr>
        <p:grpSpPr>
          <a:xfrm>
            <a:off x="180000" y="108000"/>
            <a:ext cx="3522363" cy="400110"/>
            <a:chOff x="5287328" y="1607587"/>
            <a:chExt cx="3522363" cy="400110"/>
          </a:xfrm>
        </p:grpSpPr>
        <p:grpSp>
          <p:nvGrpSpPr>
            <p:cNvPr id="5" name="组合 88">
              <a:extLst>
                <a:ext uri="{FF2B5EF4-FFF2-40B4-BE49-F238E27FC236}">
                  <a16:creationId xmlns:a16="http://schemas.microsoft.com/office/drawing/2014/main" id="{7A3C83B6-9E73-451E-93B3-CE5DC1257E9E}"/>
                </a:ext>
              </a:extLst>
            </p:cNvPr>
            <p:cNvGrpSpPr/>
            <p:nvPr/>
          </p:nvGrpSpPr>
          <p:grpSpPr>
            <a:xfrm>
              <a:off x="5799565" y="1607587"/>
              <a:ext cx="3010126" cy="400110"/>
              <a:chOff x="715825" y="143984"/>
              <a:chExt cx="3010126" cy="400110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DE54E3B5-1547-472C-A150-F59B49D2438D}"/>
                  </a:ext>
                </a:extLst>
              </p:cNvPr>
              <p:cNvSpPr/>
              <p:nvPr/>
            </p:nvSpPr>
            <p:spPr>
              <a:xfrm>
                <a:off x="720000" y="143984"/>
                <a:ext cx="300595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新知探究</a:t>
                </a:r>
                <a:r>
                  <a:rPr lang="en-US" altLang="zh-CN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——</a:t>
                </a:r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走进音乐会</a:t>
                </a:r>
              </a:p>
            </p:txBody>
          </p: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EB282FCC-61C7-472F-8001-8914FC1249B9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" name="组合 89">
              <a:extLst>
                <a:ext uri="{FF2B5EF4-FFF2-40B4-BE49-F238E27FC236}">
                  <a16:creationId xmlns:a16="http://schemas.microsoft.com/office/drawing/2014/main" id="{93C6AB78-CD83-42B9-92E5-26DFFCC183EF}"/>
                </a:ext>
              </a:extLst>
            </p:cNvPr>
            <p:cNvGrpSpPr/>
            <p:nvPr/>
          </p:nvGrpSpPr>
          <p:grpSpPr>
            <a:xfrm>
              <a:off x="5287328" y="1627622"/>
              <a:ext cx="360040" cy="360040"/>
              <a:chOff x="5519936" y="3104964"/>
              <a:chExt cx="360040" cy="360040"/>
            </a:xfrm>
          </p:grpSpPr>
          <p:sp>
            <p:nvSpPr>
              <p:cNvPr id="7" name="矩形: 圆角 90">
                <a:extLst>
                  <a:ext uri="{FF2B5EF4-FFF2-40B4-BE49-F238E27FC236}">
                    <a16:creationId xmlns:a16="http://schemas.microsoft.com/office/drawing/2014/main" id="{52F7B725-B143-4764-A3AD-192A1F705EB5}"/>
                  </a:ext>
                </a:extLst>
              </p:cNvPr>
              <p:cNvSpPr/>
              <p:nvPr/>
            </p:nvSpPr>
            <p:spPr>
              <a:xfrm>
                <a:off x="5519936" y="310496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Freeform 13">
                <a:extLst>
                  <a:ext uri="{FF2B5EF4-FFF2-40B4-BE49-F238E27FC236}">
                    <a16:creationId xmlns:a16="http://schemas.microsoft.com/office/drawing/2014/main" id="{7D000993-75CA-4679-8419-0EB3C9266577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618335" y="3158984"/>
                <a:ext cx="163243" cy="252000"/>
              </a:xfrm>
              <a:custGeom>
                <a:avLst/>
                <a:gdLst>
                  <a:gd name="T0" fmla="*/ 401 w 402"/>
                  <a:gd name="T1" fmla="*/ 228 h 620"/>
                  <a:gd name="T2" fmla="*/ 392 w 402"/>
                  <a:gd name="T3" fmla="*/ 266 h 620"/>
                  <a:gd name="T4" fmla="*/ 383 w 402"/>
                  <a:gd name="T5" fmla="*/ 287 h 620"/>
                  <a:gd name="T6" fmla="*/ 358 w 402"/>
                  <a:gd name="T7" fmla="*/ 326 h 620"/>
                  <a:gd name="T8" fmla="*/ 354 w 402"/>
                  <a:gd name="T9" fmla="*/ 331 h 620"/>
                  <a:gd name="T10" fmla="*/ 344 w 402"/>
                  <a:gd name="T11" fmla="*/ 345 h 620"/>
                  <a:gd name="T12" fmla="*/ 316 w 402"/>
                  <a:gd name="T13" fmla="*/ 418 h 620"/>
                  <a:gd name="T14" fmla="*/ 126 w 402"/>
                  <a:gd name="T15" fmla="*/ 458 h 620"/>
                  <a:gd name="T16" fmla="*/ 86 w 402"/>
                  <a:gd name="T17" fmla="*/ 418 h 620"/>
                  <a:gd name="T18" fmla="*/ 82 w 402"/>
                  <a:gd name="T19" fmla="*/ 388 h 620"/>
                  <a:gd name="T20" fmla="*/ 57 w 402"/>
                  <a:gd name="T21" fmla="*/ 344 h 620"/>
                  <a:gd name="T22" fmla="*/ 44 w 402"/>
                  <a:gd name="T23" fmla="*/ 326 h 620"/>
                  <a:gd name="T24" fmla="*/ 11 w 402"/>
                  <a:gd name="T25" fmla="*/ 266 h 620"/>
                  <a:gd name="T26" fmla="*/ 2 w 402"/>
                  <a:gd name="T27" fmla="*/ 228 h 620"/>
                  <a:gd name="T28" fmla="*/ 59 w 402"/>
                  <a:gd name="T29" fmla="*/ 59 h 620"/>
                  <a:gd name="T30" fmla="*/ 343 w 402"/>
                  <a:gd name="T31" fmla="*/ 59 h 620"/>
                  <a:gd name="T32" fmla="*/ 242 w 402"/>
                  <a:gd name="T33" fmla="*/ 240 h 620"/>
                  <a:gd name="T34" fmla="*/ 219 w 402"/>
                  <a:gd name="T35" fmla="*/ 381 h 620"/>
                  <a:gd name="T36" fmla="*/ 231 w 402"/>
                  <a:gd name="T37" fmla="*/ 400 h 620"/>
                  <a:gd name="T38" fmla="*/ 240 w 402"/>
                  <a:gd name="T39" fmla="*/ 402 h 620"/>
                  <a:gd name="T40" fmla="*/ 255 w 402"/>
                  <a:gd name="T41" fmla="*/ 396 h 620"/>
                  <a:gd name="T42" fmla="*/ 262 w 402"/>
                  <a:gd name="T43" fmla="*/ 381 h 620"/>
                  <a:gd name="T44" fmla="*/ 264 w 402"/>
                  <a:gd name="T45" fmla="*/ 287 h 620"/>
                  <a:gd name="T46" fmla="*/ 313 w 402"/>
                  <a:gd name="T47" fmla="*/ 250 h 620"/>
                  <a:gd name="T48" fmla="*/ 315 w 402"/>
                  <a:gd name="T49" fmla="*/ 250 h 620"/>
                  <a:gd name="T50" fmla="*/ 330 w 402"/>
                  <a:gd name="T51" fmla="*/ 233 h 620"/>
                  <a:gd name="T52" fmla="*/ 316 w 402"/>
                  <a:gd name="T53" fmla="*/ 216 h 620"/>
                  <a:gd name="T54" fmla="*/ 248 w 402"/>
                  <a:gd name="T55" fmla="*/ 235 h 620"/>
                  <a:gd name="T56" fmla="*/ 88 w 402"/>
                  <a:gd name="T57" fmla="*/ 216 h 620"/>
                  <a:gd name="T58" fmla="*/ 77 w 402"/>
                  <a:gd name="T59" fmla="*/ 221 h 620"/>
                  <a:gd name="T60" fmla="*/ 77 w 402"/>
                  <a:gd name="T61" fmla="*/ 245 h 620"/>
                  <a:gd name="T62" fmla="*/ 89 w 402"/>
                  <a:gd name="T63" fmla="*/ 250 h 620"/>
                  <a:gd name="T64" fmla="*/ 126 w 402"/>
                  <a:gd name="T65" fmla="*/ 266 h 620"/>
                  <a:gd name="T66" fmla="*/ 141 w 402"/>
                  <a:gd name="T67" fmla="*/ 381 h 620"/>
                  <a:gd name="T68" fmla="*/ 147 w 402"/>
                  <a:gd name="T69" fmla="*/ 396 h 620"/>
                  <a:gd name="T70" fmla="*/ 162 w 402"/>
                  <a:gd name="T71" fmla="*/ 402 h 620"/>
                  <a:gd name="T72" fmla="*/ 172 w 402"/>
                  <a:gd name="T73" fmla="*/ 400 h 620"/>
                  <a:gd name="T74" fmla="*/ 184 w 402"/>
                  <a:gd name="T75" fmla="*/ 381 h 620"/>
                  <a:gd name="T76" fmla="*/ 160 w 402"/>
                  <a:gd name="T77" fmla="*/ 240 h 620"/>
                  <a:gd name="T78" fmla="*/ 100 w 402"/>
                  <a:gd name="T79" fmla="*/ 216 h 620"/>
                  <a:gd name="T80" fmla="*/ 91 w 402"/>
                  <a:gd name="T81" fmla="*/ 216 h 620"/>
                  <a:gd name="T82" fmla="*/ 246 w 402"/>
                  <a:gd name="T83" fmla="*/ 560 h 620"/>
                  <a:gd name="T84" fmla="*/ 248 w 402"/>
                  <a:gd name="T85" fmla="*/ 573 h 620"/>
                  <a:gd name="T86" fmla="*/ 223 w 402"/>
                  <a:gd name="T87" fmla="*/ 614 h 620"/>
                  <a:gd name="T88" fmla="*/ 179 w 402"/>
                  <a:gd name="T89" fmla="*/ 614 h 620"/>
                  <a:gd name="T90" fmla="*/ 155 w 402"/>
                  <a:gd name="T91" fmla="*/ 573 h 620"/>
                  <a:gd name="T92" fmla="*/ 134 w 402"/>
                  <a:gd name="T93" fmla="*/ 560 h 620"/>
                  <a:gd name="T94" fmla="*/ 100 w 402"/>
                  <a:gd name="T95" fmla="*/ 526 h 620"/>
                  <a:gd name="T96" fmla="*/ 134 w 402"/>
                  <a:gd name="T97" fmla="*/ 492 h 620"/>
                  <a:gd name="T98" fmla="*/ 293 w 402"/>
                  <a:gd name="T99" fmla="*/ 502 h 620"/>
                  <a:gd name="T100" fmla="*/ 293 w 402"/>
                  <a:gd name="T101" fmla="*/ 550 h 620"/>
                  <a:gd name="T102" fmla="*/ 246 w 402"/>
                  <a:gd name="T103" fmla="*/ 56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" h="620">
                    <a:moveTo>
                      <a:pt x="402" y="201"/>
                    </a:moveTo>
                    <a:cubicBezTo>
                      <a:pt x="402" y="210"/>
                      <a:pt x="402" y="219"/>
                      <a:pt x="401" y="228"/>
                    </a:cubicBezTo>
                    <a:cubicBezTo>
                      <a:pt x="400" y="230"/>
                      <a:pt x="400" y="233"/>
                      <a:pt x="400" y="235"/>
                    </a:cubicBezTo>
                    <a:cubicBezTo>
                      <a:pt x="398" y="246"/>
                      <a:pt x="395" y="256"/>
                      <a:pt x="392" y="266"/>
                    </a:cubicBezTo>
                    <a:cubicBezTo>
                      <a:pt x="391" y="266"/>
                      <a:pt x="391" y="266"/>
                      <a:pt x="391" y="267"/>
                    </a:cubicBezTo>
                    <a:cubicBezTo>
                      <a:pt x="389" y="274"/>
                      <a:pt x="386" y="280"/>
                      <a:pt x="383" y="287"/>
                    </a:cubicBezTo>
                    <a:cubicBezTo>
                      <a:pt x="372" y="307"/>
                      <a:pt x="372" y="307"/>
                      <a:pt x="372" y="307"/>
                    </a:cubicBezTo>
                    <a:cubicBezTo>
                      <a:pt x="368" y="314"/>
                      <a:pt x="363" y="320"/>
                      <a:pt x="358" y="326"/>
                    </a:cubicBezTo>
                    <a:cubicBezTo>
                      <a:pt x="357" y="328"/>
                      <a:pt x="356" y="329"/>
                      <a:pt x="355" y="331"/>
                    </a:cubicBezTo>
                    <a:cubicBezTo>
                      <a:pt x="354" y="331"/>
                      <a:pt x="354" y="331"/>
                      <a:pt x="354" y="331"/>
                    </a:cubicBezTo>
                    <a:cubicBezTo>
                      <a:pt x="351" y="335"/>
                      <a:pt x="348" y="339"/>
                      <a:pt x="344" y="344"/>
                    </a:cubicBezTo>
                    <a:cubicBezTo>
                      <a:pt x="344" y="344"/>
                      <a:pt x="344" y="344"/>
                      <a:pt x="344" y="345"/>
                    </a:cubicBezTo>
                    <a:cubicBezTo>
                      <a:pt x="326" y="370"/>
                      <a:pt x="317" y="391"/>
                      <a:pt x="316" y="407"/>
                    </a:cubicBezTo>
                    <a:cubicBezTo>
                      <a:pt x="316" y="418"/>
                      <a:pt x="316" y="418"/>
                      <a:pt x="316" y="418"/>
                    </a:cubicBezTo>
                    <a:cubicBezTo>
                      <a:pt x="316" y="444"/>
                      <a:pt x="303" y="458"/>
                      <a:pt x="276" y="458"/>
                    </a:cubicBezTo>
                    <a:cubicBezTo>
                      <a:pt x="126" y="458"/>
                      <a:pt x="126" y="458"/>
                      <a:pt x="126" y="458"/>
                    </a:cubicBezTo>
                    <a:cubicBezTo>
                      <a:pt x="102" y="458"/>
                      <a:pt x="88" y="446"/>
                      <a:pt x="86" y="424"/>
                    </a:cubicBezTo>
                    <a:cubicBezTo>
                      <a:pt x="86" y="422"/>
                      <a:pt x="86" y="420"/>
                      <a:pt x="86" y="418"/>
                    </a:cubicBezTo>
                    <a:cubicBezTo>
                      <a:pt x="86" y="408"/>
                      <a:pt x="86" y="408"/>
                      <a:pt x="86" y="408"/>
                    </a:cubicBezTo>
                    <a:cubicBezTo>
                      <a:pt x="86" y="402"/>
                      <a:pt x="85" y="395"/>
                      <a:pt x="82" y="388"/>
                    </a:cubicBezTo>
                    <a:cubicBezTo>
                      <a:pt x="77" y="375"/>
                      <a:pt x="69" y="361"/>
                      <a:pt x="58" y="344"/>
                    </a:cubicBezTo>
                    <a:cubicBezTo>
                      <a:pt x="57" y="344"/>
                      <a:pt x="57" y="344"/>
                      <a:pt x="57" y="344"/>
                    </a:cubicBezTo>
                    <a:cubicBezTo>
                      <a:pt x="54" y="339"/>
                      <a:pt x="51" y="335"/>
                      <a:pt x="48" y="330"/>
                    </a:cubicBezTo>
                    <a:cubicBezTo>
                      <a:pt x="46" y="329"/>
                      <a:pt x="45" y="328"/>
                      <a:pt x="44" y="326"/>
                    </a:cubicBezTo>
                    <a:cubicBezTo>
                      <a:pt x="29" y="308"/>
                      <a:pt x="18" y="288"/>
                      <a:pt x="11" y="267"/>
                    </a:cubicBezTo>
                    <a:cubicBezTo>
                      <a:pt x="11" y="266"/>
                      <a:pt x="11" y="266"/>
                      <a:pt x="11" y="266"/>
                    </a:cubicBezTo>
                    <a:cubicBezTo>
                      <a:pt x="10" y="266"/>
                      <a:pt x="10" y="266"/>
                      <a:pt x="10" y="266"/>
                    </a:cubicBezTo>
                    <a:cubicBezTo>
                      <a:pt x="6" y="254"/>
                      <a:pt x="3" y="241"/>
                      <a:pt x="2" y="228"/>
                    </a:cubicBezTo>
                    <a:cubicBezTo>
                      <a:pt x="1" y="219"/>
                      <a:pt x="0" y="210"/>
                      <a:pt x="0" y="201"/>
                    </a:cubicBezTo>
                    <a:cubicBezTo>
                      <a:pt x="0" y="145"/>
                      <a:pt x="20" y="98"/>
                      <a:pt x="59" y="59"/>
                    </a:cubicBezTo>
                    <a:cubicBezTo>
                      <a:pt x="98" y="19"/>
                      <a:pt x="146" y="0"/>
                      <a:pt x="201" y="0"/>
                    </a:cubicBezTo>
                    <a:cubicBezTo>
                      <a:pt x="257" y="0"/>
                      <a:pt x="304" y="19"/>
                      <a:pt x="343" y="59"/>
                    </a:cubicBezTo>
                    <a:cubicBezTo>
                      <a:pt x="383" y="98"/>
                      <a:pt x="402" y="145"/>
                      <a:pt x="402" y="201"/>
                    </a:cubicBezTo>
                    <a:close/>
                    <a:moveTo>
                      <a:pt x="242" y="240"/>
                    </a:moveTo>
                    <a:cubicBezTo>
                      <a:pt x="227" y="255"/>
                      <a:pt x="219" y="274"/>
                      <a:pt x="219" y="296"/>
                    </a:cubicBezTo>
                    <a:cubicBezTo>
                      <a:pt x="219" y="381"/>
                      <a:pt x="219" y="381"/>
                      <a:pt x="219" y="381"/>
                    </a:cubicBezTo>
                    <a:cubicBezTo>
                      <a:pt x="219" y="387"/>
                      <a:pt x="221" y="392"/>
                      <a:pt x="225" y="396"/>
                    </a:cubicBezTo>
                    <a:cubicBezTo>
                      <a:pt x="227" y="398"/>
                      <a:pt x="229" y="399"/>
                      <a:pt x="231" y="400"/>
                    </a:cubicBezTo>
                    <a:cubicBezTo>
                      <a:pt x="234" y="402"/>
                      <a:pt x="237" y="402"/>
                      <a:pt x="240" y="402"/>
                    </a:cubicBezTo>
                    <a:cubicBezTo>
                      <a:pt x="240" y="402"/>
                      <a:pt x="240" y="402"/>
                      <a:pt x="240" y="402"/>
                    </a:cubicBezTo>
                    <a:cubicBezTo>
                      <a:pt x="242" y="402"/>
                      <a:pt x="243" y="402"/>
                      <a:pt x="244" y="402"/>
                    </a:cubicBezTo>
                    <a:cubicBezTo>
                      <a:pt x="248" y="401"/>
                      <a:pt x="252" y="399"/>
                      <a:pt x="255" y="396"/>
                    </a:cubicBezTo>
                    <a:cubicBezTo>
                      <a:pt x="256" y="396"/>
                      <a:pt x="256" y="395"/>
                      <a:pt x="256" y="395"/>
                    </a:cubicBezTo>
                    <a:cubicBezTo>
                      <a:pt x="260" y="391"/>
                      <a:pt x="262" y="386"/>
                      <a:pt x="262" y="381"/>
                    </a:cubicBezTo>
                    <a:cubicBezTo>
                      <a:pt x="262" y="303"/>
                      <a:pt x="262" y="303"/>
                      <a:pt x="262" y="303"/>
                    </a:cubicBezTo>
                    <a:cubicBezTo>
                      <a:pt x="262" y="298"/>
                      <a:pt x="262" y="292"/>
                      <a:pt x="264" y="287"/>
                    </a:cubicBezTo>
                    <a:cubicBezTo>
                      <a:pt x="266" y="279"/>
                      <a:pt x="271" y="272"/>
                      <a:pt x="277" y="266"/>
                    </a:cubicBezTo>
                    <a:cubicBezTo>
                      <a:pt x="287" y="256"/>
                      <a:pt x="299" y="250"/>
                      <a:pt x="313" y="250"/>
                    </a:cubicBezTo>
                    <a:cubicBezTo>
                      <a:pt x="313" y="250"/>
                      <a:pt x="313" y="250"/>
                      <a:pt x="313" y="250"/>
                    </a:cubicBezTo>
                    <a:cubicBezTo>
                      <a:pt x="314" y="250"/>
                      <a:pt x="314" y="250"/>
                      <a:pt x="315" y="250"/>
                    </a:cubicBezTo>
                    <a:cubicBezTo>
                      <a:pt x="319" y="250"/>
                      <a:pt x="322" y="248"/>
                      <a:pt x="325" y="245"/>
                    </a:cubicBezTo>
                    <a:cubicBezTo>
                      <a:pt x="329" y="242"/>
                      <a:pt x="330" y="238"/>
                      <a:pt x="330" y="233"/>
                    </a:cubicBezTo>
                    <a:cubicBezTo>
                      <a:pt x="330" y="228"/>
                      <a:pt x="329" y="224"/>
                      <a:pt x="325" y="221"/>
                    </a:cubicBezTo>
                    <a:cubicBezTo>
                      <a:pt x="323" y="218"/>
                      <a:pt x="320" y="217"/>
                      <a:pt x="316" y="216"/>
                    </a:cubicBezTo>
                    <a:cubicBezTo>
                      <a:pt x="299" y="216"/>
                      <a:pt x="299" y="216"/>
                      <a:pt x="299" y="216"/>
                    </a:cubicBezTo>
                    <a:cubicBezTo>
                      <a:pt x="279" y="216"/>
                      <a:pt x="262" y="222"/>
                      <a:pt x="248" y="235"/>
                    </a:cubicBezTo>
                    <a:cubicBezTo>
                      <a:pt x="246" y="236"/>
                      <a:pt x="244" y="238"/>
                      <a:pt x="242" y="240"/>
                    </a:cubicBezTo>
                    <a:close/>
                    <a:moveTo>
                      <a:pt x="88" y="216"/>
                    </a:moveTo>
                    <a:cubicBezTo>
                      <a:pt x="87" y="216"/>
                      <a:pt x="87" y="216"/>
                      <a:pt x="87" y="216"/>
                    </a:cubicBezTo>
                    <a:cubicBezTo>
                      <a:pt x="83" y="217"/>
                      <a:pt x="80" y="218"/>
                      <a:pt x="77" y="221"/>
                    </a:cubicBezTo>
                    <a:cubicBezTo>
                      <a:pt x="74" y="224"/>
                      <a:pt x="72" y="228"/>
                      <a:pt x="72" y="233"/>
                    </a:cubicBezTo>
                    <a:cubicBezTo>
                      <a:pt x="72" y="238"/>
                      <a:pt x="74" y="242"/>
                      <a:pt x="77" y="245"/>
                    </a:cubicBezTo>
                    <a:cubicBezTo>
                      <a:pt x="80" y="248"/>
                      <a:pt x="84" y="250"/>
                      <a:pt x="88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104" y="250"/>
                      <a:pt x="116" y="256"/>
                      <a:pt x="126" y="266"/>
                    </a:cubicBezTo>
                    <a:cubicBezTo>
                      <a:pt x="136" y="276"/>
                      <a:pt x="141" y="289"/>
                      <a:pt x="141" y="303"/>
                    </a:cubicBezTo>
                    <a:cubicBezTo>
                      <a:pt x="141" y="381"/>
                      <a:pt x="141" y="381"/>
                      <a:pt x="141" y="381"/>
                    </a:cubicBezTo>
                    <a:cubicBezTo>
                      <a:pt x="141" y="386"/>
                      <a:pt x="143" y="391"/>
                      <a:pt x="147" y="395"/>
                    </a:cubicBezTo>
                    <a:cubicBezTo>
                      <a:pt x="147" y="395"/>
                      <a:pt x="147" y="396"/>
                      <a:pt x="147" y="396"/>
                    </a:cubicBezTo>
                    <a:cubicBezTo>
                      <a:pt x="151" y="399"/>
                      <a:pt x="154" y="401"/>
                      <a:pt x="159" y="402"/>
                    </a:cubicBezTo>
                    <a:cubicBezTo>
                      <a:pt x="160" y="402"/>
                      <a:pt x="161" y="402"/>
                      <a:pt x="162" y="402"/>
                    </a:cubicBezTo>
                    <a:cubicBezTo>
                      <a:pt x="163" y="402"/>
                      <a:pt x="163" y="402"/>
                      <a:pt x="163" y="402"/>
                    </a:cubicBezTo>
                    <a:cubicBezTo>
                      <a:pt x="166" y="402"/>
                      <a:pt x="169" y="402"/>
                      <a:pt x="172" y="400"/>
                    </a:cubicBezTo>
                    <a:cubicBezTo>
                      <a:pt x="174" y="399"/>
                      <a:pt x="176" y="398"/>
                      <a:pt x="178" y="396"/>
                    </a:cubicBezTo>
                    <a:cubicBezTo>
                      <a:pt x="182" y="392"/>
                      <a:pt x="184" y="387"/>
                      <a:pt x="184" y="381"/>
                    </a:cubicBezTo>
                    <a:cubicBezTo>
                      <a:pt x="184" y="296"/>
                      <a:pt x="184" y="296"/>
                      <a:pt x="184" y="296"/>
                    </a:cubicBezTo>
                    <a:cubicBezTo>
                      <a:pt x="184" y="274"/>
                      <a:pt x="176" y="255"/>
                      <a:pt x="160" y="240"/>
                    </a:cubicBezTo>
                    <a:cubicBezTo>
                      <a:pt x="145" y="224"/>
                      <a:pt x="126" y="216"/>
                      <a:pt x="104" y="216"/>
                    </a:cubicBezTo>
                    <a:cubicBezTo>
                      <a:pt x="100" y="216"/>
                      <a:pt x="100" y="216"/>
                      <a:pt x="100" y="216"/>
                    </a:cubicBezTo>
                    <a:cubicBezTo>
                      <a:pt x="99" y="216"/>
                      <a:pt x="98" y="216"/>
                      <a:pt x="97" y="216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90" y="216"/>
                      <a:pt x="89" y="216"/>
                      <a:pt x="88" y="216"/>
                    </a:cubicBezTo>
                    <a:close/>
                    <a:moveTo>
                      <a:pt x="246" y="560"/>
                    </a:moveTo>
                    <a:cubicBezTo>
                      <a:pt x="247" y="564"/>
                      <a:pt x="247" y="567"/>
                      <a:pt x="248" y="571"/>
                    </a:cubicBezTo>
                    <a:cubicBezTo>
                      <a:pt x="248" y="572"/>
                      <a:pt x="248" y="573"/>
                      <a:pt x="248" y="573"/>
                    </a:cubicBezTo>
                    <a:cubicBezTo>
                      <a:pt x="248" y="586"/>
                      <a:pt x="243" y="597"/>
                      <a:pt x="234" y="606"/>
                    </a:cubicBezTo>
                    <a:cubicBezTo>
                      <a:pt x="231" y="609"/>
                      <a:pt x="227" y="612"/>
                      <a:pt x="223" y="614"/>
                    </a:cubicBezTo>
                    <a:cubicBezTo>
                      <a:pt x="217" y="618"/>
                      <a:pt x="209" y="620"/>
                      <a:pt x="201" y="620"/>
                    </a:cubicBezTo>
                    <a:cubicBezTo>
                      <a:pt x="193" y="620"/>
                      <a:pt x="186" y="618"/>
                      <a:pt x="179" y="614"/>
                    </a:cubicBezTo>
                    <a:cubicBezTo>
                      <a:pt x="176" y="612"/>
                      <a:pt x="172" y="609"/>
                      <a:pt x="169" y="606"/>
                    </a:cubicBezTo>
                    <a:cubicBezTo>
                      <a:pt x="160" y="597"/>
                      <a:pt x="155" y="586"/>
                      <a:pt x="155" y="573"/>
                    </a:cubicBezTo>
                    <a:cubicBezTo>
                      <a:pt x="155" y="569"/>
                      <a:pt x="156" y="564"/>
                      <a:pt x="157" y="560"/>
                    </a:cubicBezTo>
                    <a:cubicBezTo>
                      <a:pt x="134" y="560"/>
                      <a:pt x="134" y="560"/>
                      <a:pt x="134" y="560"/>
                    </a:cubicBezTo>
                    <a:cubicBezTo>
                      <a:pt x="125" y="560"/>
                      <a:pt x="117" y="557"/>
                      <a:pt x="110" y="550"/>
                    </a:cubicBezTo>
                    <a:cubicBezTo>
                      <a:pt x="104" y="544"/>
                      <a:pt x="100" y="536"/>
                      <a:pt x="100" y="526"/>
                    </a:cubicBezTo>
                    <a:cubicBezTo>
                      <a:pt x="100" y="517"/>
                      <a:pt x="104" y="509"/>
                      <a:pt x="110" y="502"/>
                    </a:cubicBezTo>
                    <a:cubicBezTo>
                      <a:pt x="117" y="496"/>
                      <a:pt x="125" y="492"/>
                      <a:pt x="134" y="492"/>
                    </a:cubicBezTo>
                    <a:cubicBezTo>
                      <a:pt x="269" y="492"/>
                      <a:pt x="269" y="492"/>
                      <a:pt x="269" y="492"/>
                    </a:cubicBezTo>
                    <a:cubicBezTo>
                      <a:pt x="278" y="492"/>
                      <a:pt x="286" y="496"/>
                      <a:pt x="293" y="502"/>
                    </a:cubicBezTo>
                    <a:cubicBezTo>
                      <a:pt x="299" y="509"/>
                      <a:pt x="303" y="517"/>
                      <a:pt x="303" y="526"/>
                    </a:cubicBezTo>
                    <a:cubicBezTo>
                      <a:pt x="303" y="536"/>
                      <a:pt x="299" y="544"/>
                      <a:pt x="293" y="550"/>
                    </a:cubicBezTo>
                    <a:cubicBezTo>
                      <a:pt x="286" y="557"/>
                      <a:pt x="278" y="560"/>
                      <a:pt x="269" y="560"/>
                    </a:cubicBezTo>
                    <a:lnTo>
                      <a:pt x="246" y="5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53">
            <a:extLst>
              <a:ext uri="{FF2B5EF4-FFF2-40B4-BE49-F238E27FC236}">
                <a16:creationId xmlns:a16="http://schemas.microsoft.com/office/drawing/2014/main" id="{F24216DE-6116-488F-93EF-9725725BDF96}"/>
              </a:ext>
            </a:extLst>
          </p:cNvPr>
          <p:cNvSpPr txBox="1"/>
          <p:nvPr/>
        </p:nvSpPr>
        <p:spPr>
          <a:xfrm>
            <a:off x="900000" y="900000"/>
            <a:ext cx="11507575" cy="1825774"/>
          </a:xfrm>
          <a:prstGeom prst="rect">
            <a:avLst/>
          </a:prstGeom>
          <a:noFill/>
        </p:spPr>
        <p:txBody>
          <a:bodyPr wrap="square" lIns="91458" tIns="45729" rIns="91458" bIns="45729" rtlCol="0">
            <a:spAutoFit/>
          </a:bodyPr>
          <a:lstStyle>
            <a:defPPr>
              <a:defRPr lang="zh-CN"/>
            </a:defPPr>
            <a:lvl1pPr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609600" indent="-1524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1219200" indent="-3048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828800" indent="-4572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2438400" indent="-6096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任务一：确定音乐会主题    </a:t>
            </a:r>
          </a:p>
          <a:p>
            <a:pPr>
              <a:lnSpc>
                <a:spcPct val="150000"/>
              </a:lnSpc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</a:t>
            </a:r>
            <a:r>
              <a:rPr lang="en-US" altLang="zh-CN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1. </a:t>
            </a: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音乐会主题可以统一表演风格。</a:t>
            </a:r>
          </a:p>
          <a:p>
            <a:pPr>
              <a:lnSpc>
                <a:spcPct val="150000"/>
              </a:lnSpc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</a:t>
            </a:r>
            <a:r>
              <a:rPr lang="en-US" altLang="zh-CN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2. </a:t>
            </a: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音乐会主题应具有创新性、可行性、吸引力等。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6D29B87-215D-4989-B869-A4A38D86C126}"/>
              </a:ext>
            </a:extLst>
          </p:cNvPr>
          <p:cNvGrpSpPr/>
          <p:nvPr/>
        </p:nvGrpSpPr>
        <p:grpSpPr>
          <a:xfrm>
            <a:off x="180000" y="108000"/>
            <a:ext cx="3522363" cy="400110"/>
            <a:chOff x="5287328" y="1607587"/>
            <a:chExt cx="3522363" cy="400110"/>
          </a:xfrm>
        </p:grpSpPr>
        <p:grpSp>
          <p:nvGrpSpPr>
            <p:cNvPr id="6" name="组合 88">
              <a:extLst>
                <a:ext uri="{FF2B5EF4-FFF2-40B4-BE49-F238E27FC236}">
                  <a16:creationId xmlns:a16="http://schemas.microsoft.com/office/drawing/2014/main" id="{BBF9A859-1B68-4862-8976-234D0ADBC767}"/>
                </a:ext>
              </a:extLst>
            </p:cNvPr>
            <p:cNvGrpSpPr/>
            <p:nvPr/>
          </p:nvGrpSpPr>
          <p:grpSpPr>
            <a:xfrm>
              <a:off x="5799565" y="1607587"/>
              <a:ext cx="3010126" cy="400110"/>
              <a:chOff x="715825" y="143984"/>
              <a:chExt cx="3010126" cy="400110"/>
            </a:xfrm>
          </p:grpSpPr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4E7D3353-C485-4E7E-9118-7A2075746540}"/>
                  </a:ext>
                </a:extLst>
              </p:cNvPr>
              <p:cNvSpPr/>
              <p:nvPr/>
            </p:nvSpPr>
            <p:spPr>
              <a:xfrm>
                <a:off x="720000" y="143984"/>
                <a:ext cx="300595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新知探究</a:t>
                </a:r>
                <a:r>
                  <a:rPr lang="en-US" altLang="zh-CN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——</a:t>
                </a:r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走进音乐会</a:t>
                </a: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3077A63E-4FB1-4BA0-B422-F63B1A3EBA57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89">
              <a:extLst>
                <a:ext uri="{FF2B5EF4-FFF2-40B4-BE49-F238E27FC236}">
                  <a16:creationId xmlns:a16="http://schemas.microsoft.com/office/drawing/2014/main" id="{BCF81D0F-D14C-4366-ACBF-DA91FF8DB977}"/>
                </a:ext>
              </a:extLst>
            </p:cNvPr>
            <p:cNvGrpSpPr/>
            <p:nvPr/>
          </p:nvGrpSpPr>
          <p:grpSpPr>
            <a:xfrm>
              <a:off x="5287328" y="1627622"/>
              <a:ext cx="360040" cy="360040"/>
              <a:chOff x="5519936" y="3104964"/>
              <a:chExt cx="360040" cy="360040"/>
            </a:xfrm>
          </p:grpSpPr>
          <p:sp>
            <p:nvSpPr>
              <p:cNvPr id="8" name="矩形: 圆角 90">
                <a:extLst>
                  <a:ext uri="{FF2B5EF4-FFF2-40B4-BE49-F238E27FC236}">
                    <a16:creationId xmlns:a16="http://schemas.microsoft.com/office/drawing/2014/main" id="{39CB6AEB-FB2A-40E0-8734-A9E29CA3869D}"/>
                  </a:ext>
                </a:extLst>
              </p:cNvPr>
              <p:cNvSpPr/>
              <p:nvPr/>
            </p:nvSpPr>
            <p:spPr>
              <a:xfrm>
                <a:off x="5519936" y="310496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Freeform 13">
                <a:extLst>
                  <a:ext uri="{FF2B5EF4-FFF2-40B4-BE49-F238E27FC236}">
                    <a16:creationId xmlns:a16="http://schemas.microsoft.com/office/drawing/2014/main" id="{8F0F1077-91D2-4CEF-BD22-7C06AF1E35E5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618335" y="3158984"/>
                <a:ext cx="163243" cy="252000"/>
              </a:xfrm>
              <a:custGeom>
                <a:avLst/>
                <a:gdLst>
                  <a:gd name="T0" fmla="*/ 401 w 402"/>
                  <a:gd name="T1" fmla="*/ 228 h 620"/>
                  <a:gd name="T2" fmla="*/ 392 w 402"/>
                  <a:gd name="T3" fmla="*/ 266 h 620"/>
                  <a:gd name="T4" fmla="*/ 383 w 402"/>
                  <a:gd name="T5" fmla="*/ 287 h 620"/>
                  <a:gd name="T6" fmla="*/ 358 w 402"/>
                  <a:gd name="T7" fmla="*/ 326 h 620"/>
                  <a:gd name="T8" fmla="*/ 354 w 402"/>
                  <a:gd name="T9" fmla="*/ 331 h 620"/>
                  <a:gd name="T10" fmla="*/ 344 w 402"/>
                  <a:gd name="T11" fmla="*/ 345 h 620"/>
                  <a:gd name="T12" fmla="*/ 316 w 402"/>
                  <a:gd name="T13" fmla="*/ 418 h 620"/>
                  <a:gd name="T14" fmla="*/ 126 w 402"/>
                  <a:gd name="T15" fmla="*/ 458 h 620"/>
                  <a:gd name="T16" fmla="*/ 86 w 402"/>
                  <a:gd name="T17" fmla="*/ 418 h 620"/>
                  <a:gd name="T18" fmla="*/ 82 w 402"/>
                  <a:gd name="T19" fmla="*/ 388 h 620"/>
                  <a:gd name="T20" fmla="*/ 57 w 402"/>
                  <a:gd name="T21" fmla="*/ 344 h 620"/>
                  <a:gd name="T22" fmla="*/ 44 w 402"/>
                  <a:gd name="T23" fmla="*/ 326 h 620"/>
                  <a:gd name="T24" fmla="*/ 11 w 402"/>
                  <a:gd name="T25" fmla="*/ 266 h 620"/>
                  <a:gd name="T26" fmla="*/ 2 w 402"/>
                  <a:gd name="T27" fmla="*/ 228 h 620"/>
                  <a:gd name="T28" fmla="*/ 59 w 402"/>
                  <a:gd name="T29" fmla="*/ 59 h 620"/>
                  <a:gd name="T30" fmla="*/ 343 w 402"/>
                  <a:gd name="T31" fmla="*/ 59 h 620"/>
                  <a:gd name="T32" fmla="*/ 242 w 402"/>
                  <a:gd name="T33" fmla="*/ 240 h 620"/>
                  <a:gd name="T34" fmla="*/ 219 w 402"/>
                  <a:gd name="T35" fmla="*/ 381 h 620"/>
                  <a:gd name="T36" fmla="*/ 231 w 402"/>
                  <a:gd name="T37" fmla="*/ 400 h 620"/>
                  <a:gd name="T38" fmla="*/ 240 w 402"/>
                  <a:gd name="T39" fmla="*/ 402 h 620"/>
                  <a:gd name="T40" fmla="*/ 255 w 402"/>
                  <a:gd name="T41" fmla="*/ 396 h 620"/>
                  <a:gd name="T42" fmla="*/ 262 w 402"/>
                  <a:gd name="T43" fmla="*/ 381 h 620"/>
                  <a:gd name="T44" fmla="*/ 264 w 402"/>
                  <a:gd name="T45" fmla="*/ 287 h 620"/>
                  <a:gd name="T46" fmla="*/ 313 w 402"/>
                  <a:gd name="T47" fmla="*/ 250 h 620"/>
                  <a:gd name="T48" fmla="*/ 315 w 402"/>
                  <a:gd name="T49" fmla="*/ 250 h 620"/>
                  <a:gd name="T50" fmla="*/ 330 w 402"/>
                  <a:gd name="T51" fmla="*/ 233 h 620"/>
                  <a:gd name="T52" fmla="*/ 316 w 402"/>
                  <a:gd name="T53" fmla="*/ 216 h 620"/>
                  <a:gd name="T54" fmla="*/ 248 w 402"/>
                  <a:gd name="T55" fmla="*/ 235 h 620"/>
                  <a:gd name="T56" fmla="*/ 88 w 402"/>
                  <a:gd name="T57" fmla="*/ 216 h 620"/>
                  <a:gd name="T58" fmla="*/ 77 w 402"/>
                  <a:gd name="T59" fmla="*/ 221 h 620"/>
                  <a:gd name="T60" fmla="*/ 77 w 402"/>
                  <a:gd name="T61" fmla="*/ 245 h 620"/>
                  <a:gd name="T62" fmla="*/ 89 w 402"/>
                  <a:gd name="T63" fmla="*/ 250 h 620"/>
                  <a:gd name="T64" fmla="*/ 126 w 402"/>
                  <a:gd name="T65" fmla="*/ 266 h 620"/>
                  <a:gd name="T66" fmla="*/ 141 w 402"/>
                  <a:gd name="T67" fmla="*/ 381 h 620"/>
                  <a:gd name="T68" fmla="*/ 147 w 402"/>
                  <a:gd name="T69" fmla="*/ 396 h 620"/>
                  <a:gd name="T70" fmla="*/ 162 w 402"/>
                  <a:gd name="T71" fmla="*/ 402 h 620"/>
                  <a:gd name="T72" fmla="*/ 172 w 402"/>
                  <a:gd name="T73" fmla="*/ 400 h 620"/>
                  <a:gd name="T74" fmla="*/ 184 w 402"/>
                  <a:gd name="T75" fmla="*/ 381 h 620"/>
                  <a:gd name="T76" fmla="*/ 160 w 402"/>
                  <a:gd name="T77" fmla="*/ 240 h 620"/>
                  <a:gd name="T78" fmla="*/ 100 w 402"/>
                  <a:gd name="T79" fmla="*/ 216 h 620"/>
                  <a:gd name="T80" fmla="*/ 91 w 402"/>
                  <a:gd name="T81" fmla="*/ 216 h 620"/>
                  <a:gd name="T82" fmla="*/ 246 w 402"/>
                  <a:gd name="T83" fmla="*/ 560 h 620"/>
                  <a:gd name="T84" fmla="*/ 248 w 402"/>
                  <a:gd name="T85" fmla="*/ 573 h 620"/>
                  <a:gd name="T86" fmla="*/ 223 w 402"/>
                  <a:gd name="T87" fmla="*/ 614 h 620"/>
                  <a:gd name="T88" fmla="*/ 179 w 402"/>
                  <a:gd name="T89" fmla="*/ 614 h 620"/>
                  <a:gd name="T90" fmla="*/ 155 w 402"/>
                  <a:gd name="T91" fmla="*/ 573 h 620"/>
                  <a:gd name="T92" fmla="*/ 134 w 402"/>
                  <a:gd name="T93" fmla="*/ 560 h 620"/>
                  <a:gd name="T94" fmla="*/ 100 w 402"/>
                  <a:gd name="T95" fmla="*/ 526 h 620"/>
                  <a:gd name="T96" fmla="*/ 134 w 402"/>
                  <a:gd name="T97" fmla="*/ 492 h 620"/>
                  <a:gd name="T98" fmla="*/ 293 w 402"/>
                  <a:gd name="T99" fmla="*/ 502 h 620"/>
                  <a:gd name="T100" fmla="*/ 293 w 402"/>
                  <a:gd name="T101" fmla="*/ 550 h 620"/>
                  <a:gd name="T102" fmla="*/ 246 w 402"/>
                  <a:gd name="T103" fmla="*/ 56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" h="620">
                    <a:moveTo>
                      <a:pt x="402" y="201"/>
                    </a:moveTo>
                    <a:cubicBezTo>
                      <a:pt x="402" y="210"/>
                      <a:pt x="402" y="219"/>
                      <a:pt x="401" y="228"/>
                    </a:cubicBezTo>
                    <a:cubicBezTo>
                      <a:pt x="400" y="230"/>
                      <a:pt x="400" y="233"/>
                      <a:pt x="400" y="235"/>
                    </a:cubicBezTo>
                    <a:cubicBezTo>
                      <a:pt x="398" y="246"/>
                      <a:pt x="395" y="256"/>
                      <a:pt x="392" y="266"/>
                    </a:cubicBezTo>
                    <a:cubicBezTo>
                      <a:pt x="391" y="266"/>
                      <a:pt x="391" y="266"/>
                      <a:pt x="391" y="267"/>
                    </a:cubicBezTo>
                    <a:cubicBezTo>
                      <a:pt x="389" y="274"/>
                      <a:pt x="386" y="280"/>
                      <a:pt x="383" y="287"/>
                    </a:cubicBezTo>
                    <a:cubicBezTo>
                      <a:pt x="372" y="307"/>
                      <a:pt x="372" y="307"/>
                      <a:pt x="372" y="307"/>
                    </a:cubicBezTo>
                    <a:cubicBezTo>
                      <a:pt x="368" y="314"/>
                      <a:pt x="363" y="320"/>
                      <a:pt x="358" y="326"/>
                    </a:cubicBezTo>
                    <a:cubicBezTo>
                      <a:pt x="357" y="328"/>
                      <a:pt x="356" y="329"/>
                      <a:pt x="355" y="331"/>
                    </a:cubicBezTo>
                    <a:cubicBezTo>
                      <a:pt x="354" y="331"/>
                      <a:pt x="354" y="331"/>
                      <a:pt x="354" y="331"/>
                    </a:cubicBezTo>
                    <a:cubicBezTo>
                      <a:pt x="351" y="335"/>
                      <a:pt x="348" y="339"/>
                      <a:pt x="344" y="344"/>
                    </a:cubicBezTo>
                    <a:cubicBezTo>
                      <a:pt x="344" y="344"/>
                      <a:pt x="344" y="344"/>
                      <a:pt x="344" y="345"/>
                    </a:cubicBezTo>
                    <a:cubicBezTo>
                      <a:pt x="326" y="370"/>
                      <a:pt x="317" y="391"/>
                      <a:pt x="316" y="407"/>
                    </a:cubicBezTo>
                    <a:cubicBezTo>
                      <a:pt x="316" y="418"/>
                      <a:pt x="316" y="418"/>
                      <a:pt x="316" y="418"/>
                    </a:cubicBezTo>
                    <a:cubicBezTo>
                      <a:pt x="316" y="444"/>
                      <a:pt x="303" y="458"/>
                      <a:pt x="276" y="458"/>
                    </a:cubicBezTo>
                    <a:cubicBezTo>
                      <a:pt x="126" y="458"/>
                      <a:pt x="126" y="458"/>
                      <a:pt x="126" y="458"/>
                    </a:cubicBezTo>
                    <a:cubicBezTo>
                      <a:pt x="102" y="458"/>
                      <a:pt x="88" y="446"/>
                      <a:pt x="86" y="424"/>
                    </a:cubicBezTo>
                    <a:cubicBezTo>
                      <a:pt x="86" y="422"/>
                      <a:pt x="86" y="420"/>
                      <a:pt x="86" y="418"/>
                    </a:cubicBezTo>
                    <a:cubicBezTo>
                      <a:pt x="86" y="408"/>
                      <a:pt x="86" y="408"/>
                      <a:pt x="86" y="408"/>
                    </a:cubicBezTo>
                    <a:cubicBezTo>
                      <a:pt x="86" y="402"/>
                      <a:pt x="85" y="395"/>
                      <a:pt x="82" y="388"/>
                    </a:cubicBezTo>
                    <a:cubicBezTo>
                      <a:pt x="77" y="375"/>
                      <a:pt x="69" y="361"/>
                      <a:pt x="58" y="344"/>
                    </a:cubicBezTo>
                    <a:cubicBezTo>
                      <a:pt x="57" y="344"/>
                      <a:pt x="57" y="344"/>
                      <a:pt x="57" y="344"/>
                    </a:cubicBezTo>
                    <a:cubicBezTo>
                      <a:pt x="54" y="339"/>
                      <a:pt x="51" y="335"/>
                      <a:pt x="48" y="330"/>
                    </a:cubicBezTo>
                    <a:cubicBezTo>
                      <a:pt x="46" y="329"/>
                      <a:pt x="45" y="328"/>
                      <a:pt x="44" y="326"/>
                    </a:cubicBezTo>
                    <a:cubicBezTo>
                      <a:pt x="29" y="308"/>
                      <a:pt x="18" y="288"/>
                      <a:pt x="11" y="267"/>
                    </a:cubicBezTo>
                    <a:cubicBezTo>
                      <a:pt x="11" y="266"/>
                      <a:pt x="11" y="266"/>
                      <a:pt x="11" y="266"/>
                    </a:cubicBezTo>
                    <a:cubicBezTo>
                      <a:pt x="10" y="266"/>
                      <a:pt x="10" y="266"/>
                      <a:pt x="10" y="266"/>
                    </a:cubicBezTo>
                    <a:cubicBezTo>
                      <a:pt x="6" y="254"/>
                      <a:pt x="3" y="241"/>
                      <a:pt x="2" y="228"/>
                    </a:cubicBezTo>
                    <a:cubicBezTo>
                      <a:pt x="1" y="219"/>
                      <a:pt x="0" y="210"/>
                      <a:pt x="0" y="201"/>
                    </a:cubicBezTo>
                    <a:cubicBezTo>
                      <a:pt x="0" y="145"/>
                      <a:pt x="20" y="98"/>
                      <a:pt x="59" y="59"/>
                    </a:cubicBezTo>
                    <a:cubicBezTo>
                      <a:pt x="98" y="19"/>
                      <a:pt x="146" y="0"/>
                      <a:pt x="201" y="0"/>
                    </a:cubicBezTo>
                    <a:cubicBezTo>
                      <a:pt x="257" y="0"/>
                      <a:pt x="304" y="19"/>
                      <a:pt x="343" y="59"/>
                    </a:cubicBezTo>
                    <a:cubicBezTo>
                      <a:pt x="383" y="98"/>
                      <a:pt x="402" y="145"/>
                      <a:pt x="402" y="201"/>
                    </a:cubicBezTo>
                    <a:close/>
                    <a:moveTo>
                      <a:pt x="242" y="240"/>
                    </a:moveTo>
                    <a:cubicBezTo>
                      <a:pt x="227" y="255"/>
                      <a:pt x="219" y="274"/>
                      <a:pt x="219" y="296"/>
                    </a:cubicBezTo>
                    <a:cubicBezTo>
                      <a:pt x="219" y="381"/>
                      <a:pt x="219" y="381"/>
                      <a:pt x="219" y="381"/>
                    </a:cubicBezTo>
                    <a:cubicBezTo>
                      <a:pt x="219" y="387"/>
                      <a:pt x="221" y="392"/>
                      <a:pt x="225" y="396"/>
                    </a:cubicBezTo>
                    <a:cubicBezTo>
                      <a:pt x="227" y="398"/>
                      <a:pt x="229" y="399"/>
                      <a:pt x="231" y="400"/>
                    </a:cubicBezTo>
                    <a:cubicBezTo>
                      <a:pt x="234" y="402"/>
                      <a:pt x="237" y="402"/>
                      <a:pt x="240" y="402"/>
                    </a:cubicBezTo>
                    <a:cubicBezTo>
                      <a:pt x="240" y="402"/>
                      <a:pt x="240" y="402"/>
                      <a:pt x="240" y="402"/>
                    </a:cubicBezTo>
                    <a:cubicBezTo>
                      <a:pt x="242" y="402"/>
                      <a:pt x="243" y="402"/>
                      <a:pt x="244" y="402"/>
                    </a:cubicBezTo>
                    <a:cubicBezTo>
                      <a:pt x="248" y="401"/>
                      <a:pt x="252" y="399"/>
                      <a:pt x="255" y="396"/>
                    </a:cubicBezTo>
                    <a:cubicBezTo>
                      <a:pt x="256" y="396"/>
                      <a:pt x="256" y="395"/>
                      <a:pt x="256" y="395"/>
                    </a:cubicBezTo>
                    <a:cubicBezTo>
                      <a:pt x="260" y="391"/>
                      <a:pt x="262" y="386"/>
                      <a:pt x="262" y="381"/>
                    </a:cubicBezTo>
                    <a:cubicBezTo>
                      <a:pt x="262" y="303"/>
                      <a:pt x="262" y="303"/>
                      <a:pt x="262" y="303"/>
                    </a:cubicBezTo>
                    <a:cubicBezTo>
                      <a:pt x="262" y="298"/>
                      <a:pt x="262" y="292"/>
                      <a:pt x="264" y="287"/>
                    </a:cubicBezTo>
                    <a:cubicBezTo>
                      <a:pt x="266" y="279"/>
                      <a:pt x="271" y="272"/>
                      <a:pt x="277" y="266"/>
                    </a:cubicBezTo>
                    <a:cubicBezTo>
                      <a:pt x="287" y="256"/>
                      <a:pt x="299" y="250"/>
                      <a:pt x="313" y="250"/>
                    </a:cubicBezTo>
                    <a:cubicBezTo>
                      <a:pt x="313" y="250"/>
                      <a:pt x="313" y="250"/>
                      <a:pt x="313" y="250"/>
                    </a:cubicBezTo>
                    <a:cubicBezTo>
                      <a:pt x="314" y="250"/>
                      <a:pt x="314" y="250"/>
                      <a:pt x="315" y="250"/>
                    </a:cubicBezTo>
                    <a:cubicBezTo>
                      <a:pt x="319" y="250"/>
                      <a:pt x="322" y="248"/>
                      <a:pt x="325" y="245"/>
                    </a:cubicBezTo>
                    <a:cubicBezTo>
                      <a:pt x="329" y="242"/>
                      <a:pt x="330" y="238"/>
                      <a:pt x="330" y="233"/>
                    </a:cubicBezTo>
                    <a:cubicBezTo>
                      <a:pt x="330" y="228"/>
                      <a:pt x="329" y="224"/>
                      <a:pt x="325" y="221"/>
                    </a:cubicBezTo>
                    <a:cubicBezTo>
                      <a:pt x="323" y="218"/>
                      <a:pt x="320" y="217"/>
                      <a:pt x="316" y="216"/>
                    </a:cubicBezTo>
                    <a:cubicBezTo>
                      <a:pt x="299" y="216"/>
                      <a:pt x="299" y="216"/>
                      <a:pt x="299" y="216"/>
                    </a:cubicBezTo>
                    <a:cubicBezTo>
                      <a:pt x="279" y="216"/>
                      <a:pt x="262" y="222"/>
                      <a:pt x="248" y="235"/>
                    </a:cubicBezTo>
                    <a:cubicBezTo>
                      <a:pt x="246" y="236"/>
                      <a:pt x="244" y="238"/>
                      <a:pt x="242" y="240"/>
                    </a:cubicBezTo>
                    <a:close/>
                    <a:moveTo>
                      <a:pt x="88" y="216"/>
                    </a:moveTo>
                    <a:cubicBezTo>
                      <a:pt x="87" y="216"/>
                      <a:pt x="87" y="216"/>
                      <a:pt x="87" y="216"/>
                    </a:cubicBezTo>
                    <a:cubicBezTo>
                      <a:pt x="83" y="217"/>
                      <a:pt x="80" y="218"/>
                      <a:pt x="77" y="221"/>
                    </a:cubicBezTo>
                    <a:cubicBezTo>
                      <a:pt x="74" y="224"/>
                      <a:pt x="72" y="228"/>
                      <a:pt x="72" y="233"/>
                    </a:cubicBezTo>
                    <a:cubicBezTo>
                      <a:pt x="72" y="238"/>
                      <a:pt x="74" y="242"/>
                      <a:pt x="77" y="245"/>
                    </a:cubicBezTo>
                    <a:cubicBezTo>
                      <a:pt x="80" y="248"/>
                      <a:pt x="84" y="250"/>
                      <a:pt x="88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104" y="250"/>
                      <a:pt x="116" y="256"/>
                      <a:pt x="126" y="266"/>
                    </a:cubicBezTo>
                    <a:cubicBezTo>
                      <a:pt x="136" y="276"/>
                      <a:pt x="141" y="289"/>
                      <a:pt x="141" y="303"/>
                    </a:cubicBezTo>
                    <a:cubicBezTo>
                      <a:pt x="141" y="381"/>
                      <a:pt x="141" y="381"/>
                      <a:pt x="141" y="381"/>
                    </a:cubicBezTo>
                    <a:cubicBezTo>
                      <a:pt x="141" y="386"/>
                      <a:pt x="143" y="391"/>
                      <a:pt x="147" y="395"/>
                    </a:cubicBezTo>
                    <a:cubicBezTo>
                      <a:pt x="147" y="395"/>
                      <a:pt x="147" y="396"/>
                      <a:pt x="147" y="396"/>
                    </a:cubicBezTo>
                    <a:cubicBezTo>
                      <a:pt x="151" y="399"/>
                      <a:pt x="154" y="401"/>
                      <a:pt x="159" y="402"/>
                    </a:cubicBezTo>
                    <a:cubicBezTo>
                      <a:pt x="160" y="402"/>
                      <a:pt x="161" y="402"/>
                      <a:pt x="162" y="402"/>
                    </a:cubicBezTo>
                    <a:cubicBezTo>
                      <a:pt x="163" y="402"/>
                      <a:pt x="163" y="402"/>
                      <a:pt x="163" y="402"/>
                    </a:cubicBezTo>
                    <a:cubicBezTo>
                      <a:pt x="166" y="402"/>
                      <a:pt x="169" y="402"/>
                      <a:pt x="172" y="400"/>
                    </a:cubicBezTo>
                    <a:cubicBezTo>
                      <a:pt x="174" y="399"/>
                      <a:pt x="176" y="398"/>
                      <a:pt x="178" y="396"/>
                    </a:cubicBezTo>
                    <a:cubicBezTo>
                      <a:pt x="182" y="392"/>
                      <a:pt x="184" y="387"/>
                      <a:pt x="184" y="381"/>
                    </a:cubicBezTo>
                    <a:cubicBezTo>
                      <a:pt x="184" y="296"/>
                      <a:pt x="184" y="296"/>
                      <a:pt x="184" y="296"/>
                    </a:cubicBezTo>
                    <a:cubicBezTo>
                      <a:pt x="184" y="274"/>
                      <a:pt x="176" y="255"/>
                      <a:pt x="160" y="240"/>
                    </a:cubicBezTo>
                    <a:cubicBezTo>
                      <a:pt x="145" y="224"/>
                      <a:pt x="126" y="216"/>
                      <a:pt x="104" y="216"/>
                    </a:cubicBezTo>
                    <a:cubicBezTo>
                      <a:pt x="100" y="216"/>
                      <a:pt x="100" y="216"/>
                      <a:pt x="100" y="216"/>
                    </a:cubicBezTo>
                    <a:cubicBezTo>
                      <a:pt x="99" y="216"/>
                      <a:pt x="98" y="216"/>
                      <a:pt x="97" y="216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90" y="216"/>
                      <a:pt x="89" y="216"/>
                      <a:pt x="88" y="216"/>
                    </a:cubicBezTo>
                    <a:close/>
                    <a:moveTo>
                      <a:pt x="246" y="560"/>
                    </a:moveTo>
                    <a:cubicBezTo>
                      <a:pt x="247" y="564"/>
                      <a:pt x="247" y="567"/>
                      <a:pt x="248" y="571"/>
                    </a:cubicBezTo>
                    <a:cubicBezTo>
                      <a:pt x="248" y="572"/>
                      <a:pt x="248" y="573"/>
                      <a:pt x="248" y="573"/>
                    </a:cubicBezTo>
                    <a:cubicBezTo>
                      <a:pt x="248" y="586"/>
                      <a:pt x="243" y="597"/>
                      <a:pt x="234" y="606"/>
                    </a:cubicBezTo>
                    <a:cubicBezTo>
                      <a:pt x="231" y="609"/>
                      <a:pt x="227" y="612"/>
                      <a:pt x="223" y="614"/>
                    </a:cubicBezTo>
                    <a:cubicBezTo>
                      <a:pt x="217" y="618"/>
                      <a:pt x="209" y="620"/>
                      <a:pt x="201" y="620"/>
                    </a:cubicBezTo>
                    <a:cubicBezTo>
                      <a:pt x="193" y="620"/>
                      <a:pt x="186" y="618"/>
                      <a:pt x="179" y="614"/>
                    </a:cubicBezTo>
                    <a:cubicBezTo>
                      <a:pt x="176" y="612"/>
                      <a:pt x="172" y="609"/>
                      <a:pt x="169" y="606"/>
                    </a:cubicBezTo>
                    <a:cubicBezTo>
                      <a:pt x="160" y="597"/>
                      <a:pt x="155" y="586"/>
                      <a:pt x="155" y="573"/>
                    </a:cubicBezTo>
                    <a:cubicBezTo>
                      <a:pt x="155" y="569"/>
                      <a:pt x="156" y="564"/>
                      <a:pt x="157" y="560"/>
                    </a:cubicBezTo>
                    <a:cubicBezTo>
                      <a:pt x="134" y="560"/>
                      <a:pt x="134" y="560"/>
                      <a:pt x="134" y="560"/>
                    </a:cubicBezTo>
                    <a:cubicBezTo>
                      <a:pt x="125" y="560"/>
                      <a:pt x="117" y="557"/>
                      <a:pt x="110" y="550"/>
                    </a:cubicBezTo>
                    <a:cubicBezTo>
                      <a:pt x="104" y="544"/>
                      <a:pt x="100" y="536"/>
                      <a:pt x="100" y="526"/>
                    </a:cubicBezTo>
                    <a:cubicBezTo>
                      <a:pt x="100" y="517"/>
                      <a:pt x="104" y="509"/>
                      <a:pt x="110" y="502"/>
                    </a:cubicBezTo>
                    <a:cubicBezTo>
                      <a:pt x="117" y="496"/>
                      <a:pt x="125" y="492"/>
                      <a:pt x="134" y="492"/>
                    </a:cubicBezTo>
                    <a:cubicBezTo>
                      <a:pt x="269" y="492"/>
                      <a:pt x="269" y="492"/>
                      <a:pt x="269" y="492"/>
                    </a:cubicBezTo>
                    <a:cubicBezTo>
                      <a:pt x="278" y="492"/>
                      <a:pt x="286" y="496"/>
                      <a:pt x="293" y="502"/>
                    </a:cubicBezTo>
                    <a:cubicBezTo>
                      <a:pt x="299" y="509"/>
                      <a:pt x="303" y="517"/>
                      <a:pt x="303" y="526"/>
                    </a:cubicBezTo>
                    <a:cubicBezTo>
                      <a:pt x="303" y="536"/>
                      <a:pt x="299" y="544"/>
                      <a:pt x="293" y="550"/>
                    </a:cubicBezTo>
                    <a:cubicBezTo>
                      <a:pt x="286" y="557"/>
                      <a:pt x="278" y="560"/>
                      <a:pt x="269" y="560"/>
                    </a:cubicBezTo>
                    <a:lnTo>
                      <a:pt x="246" y="5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4" name="文本框 53">
            <a:extLst>
              <a:ext uri="{FF2B5EF4-FFF2-40B4-BE49-F238E27FC236}">
                <a16:creationId xmlns:a16="http://schemas.microsoft.com/office/drawing/2014/main" id="{C349CD93-CCF0-40A0-A358-8FB8495DF1CA}"/>
              </a:ext>
            </a:extLst>
          </p:cNvPr>
          <p:cNvSpPr txBox="1"/>
          <p:nvPr/>
        </p:nvSpPr>
        <p:spPr>
          <a:xfrm>
            <a:off x="4456850" y="1705194"/>
            <a:ext cx="3637153" cy="625446"/>
          </a:xfrm>
          <a:prstGeom prst="rect">
            <a:avLst/>
          </a:prstGeom>
          <a:noFill/>
        </p:spPr>
        <p:txBody>
          <a:bodyPr wrap="square" lIns="91458" tIns="45729" rIns="91458" bIns="45729" rtlCol="0">
            <a:spAutoFit/>
          </a:bodyPr>
          <a:lstStyle>
            <a:defPPr>
              <a:defRPr lang="zh-CN"/>
            </a:defPPr>
            <a:lvl1pPr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609600" indent="-1524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1219200" indent="-3048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828800" indent="-4572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2438400" indent="-6096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音乐会主题：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354898-938F-4BF9-83AF-C202F52074B0}"/>
              </a:ext>
            </a:extLst>
          </p:cNvPr>
          <p:cNvGrpSpPr/>
          <p:nvPr/>
        </p:nvGrpSpPr>
        <p:grpSpPr>
          <a:xfrm>
            <a:off x="3378200" y="2279650"/>
            <a:ext cx="5435600" cy="1670050"/>
            <a:chOff x="2832100" y="2978150"/>
            <a:chExt cx="5435600" cy="1670050"/>
          </a:xfrm>
        </p:grpSpPr>
        <p:sp>
          <p:nvSpPr>
            <p:cNvPr id="3" name="矩形: 对角圆角 2">
              <a:extLst>
                <a:ext uri="{FF2B5EF4-FFF2-40B4-BE49-F238E27FC236}">
                  <a16:creationId xmlns:a16="http://schemas.microsoft.com/office/drawing/2014/main" id="{40F927AE-D683-49F8-BFE0-ED33137344DA}"/>
                </a:ext>
              </a:extLst>
            </p:cNvPr>
            <p:cNvSpPr/>
            <p:nvPr/>
          </p:nvSpPr>
          <p:spPr>
            <a:xfrm>
              <a:off x="2832100" y="2978150"/>
              <a:ext cx="5435600" cy="167005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方正楷体简体" panose="03000509000000000000" pitchFamily="65" charset="-122"/>
                <a:ea typeface="方正楷体简体" panose="03000509000000000000" pitchFamily="65" charset="-122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67028489-F827-4381-A0C8-79AA22D28A31}"/>
                </a:ext>
              </a:extLst>
            </p:cNvPr>
            <p:cNvSpPr txBox="1"/>
            <p:nvPr/>
          </p:nvSpPr>
          <p:spPr>
            <a:xfrm>
              <a:off x="3418548" y="3485753"/>
              <a:ext cx="4262705" cy="7058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3600" dirty="0">
                  <a:latin typeface="DongTian" panose="02020603050405020304" pitchFamily="18" charset="0"/>
                  <a:ea typeface="方正楷体简体" panose="03000509000000000000" pitchFamily="65" charset="-122"/>
                </a:rPr>
                <a:t>音乐无界 </a:t>
              </a:r>
              <a:r>
                <a:rPr lang="en-US" altLang="zh-CN" sz="3600" dirty="0">
                  <a:latin typeface="DongTian" panose="02020603050405020304" pitchFamily="18" charset="0"/>
                  <a:ea typeface="方正楷体简体" panose="03000509000000000000" pitchFamily="65" charset="-122"/>
                </a:rPr>
                <a:t>· </a:t>
              </a:r>
              <a:r>
                <a:rPr lang="zh-CN" altLang="en-US" sz="3600" dirty="0">
                  <a:latin typeface="DongTian" panose="02020603050405020304" pitchFamily="18" charset="0"/>
                  <a:ea typeface="方正楷体简体" panose="03000509000000000000" pitchFamily="65" charset="-122"/>
                </a:rPr>
                <a:t>心灵共鸣</a:t>
              </a:r>
            </a:p>
          </p:txBody>
        </p:sp>
      </p:grpSp>
    </p:spTree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FFD0B56B-FDCD-413B-8638-53141D20EFCB}"/>
              </a:ext>
            </a:extLst>
          </p:cNvPr>
          <p:cNvGrpSpPr/>
          <p:nvPr/>
        </p:nvGrpSpPr>
        <p:grpSpPr>
          <a:xfrm>
            <a:off x="180000" y="108000"/>
            <a:ext cx="3522363" cy="400110"/>
            <a:chOff x="5287328" y="1607587"/>
            <a:chExt cx="3522363" cy="400110"/>
          </a:xfrm>
        </p:grpSpPr>
        <p:grpSp>
          <p:nvGrpSpPr>
            <p:cNvPr id="31" name="组合 88">
              <a:extLst>
                <a:ext uri="{FF2B5EF4-FFF2-40B4-BE49-F238E27FC236}">
                  <a16:creationId xmlns:a16="http://schemas.microsoft.com/office/drawing/2014/main" id="{F52BC6DC-039D-428C-BD41-ACDD251E69A4}"/>
                </a:ext>
              </a:extLst>
            </p:cNvPr>
            <p:cNvGrpSpPr/>
            <p:nvPr/>
          </p:nvGrpSpPr>
          <p:grpSpPr>
            <a:xfrm>
              <a:off x="5799565" y="1607587"/>
              <a:ext cx="3010126" cy="400110"/>
              <a:chOff x="715825" y="143984"/>
              <a:chExt cx="3010126" cy="400110"/>
            </a:xfrm>
          </p:grpSpPr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36E07324-28F7-4424-BA9C-C94BC4189434}"/>
                  </a:ext>
                </a:extLst>
              </p:cNvPr>
              <p:cNvSpPr/>
              <p:nvPr/>
            </p:nvSpPr>
            <p:spPr>
              <a:xfrm>
                <a:off x="720000" y="143984"/>
                <a:ext cx="300595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新知探究</a:t>
                </a:r>
                <a:r>
                  <a:rPr lang="en-US" altLang="zh-CN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——</a:t>
                </a:r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走进音乐会</a:t>
                </a: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6A47EC14-2BA6-4896-B80C-1CD618398C85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4" name="组合 89">
              <a:extLst>
                <a:ext uri="{FF2B5EF4-FFF2-40B4-BE49-F238E27FC236}">
                  <a16:creationId xmlns:a16="http://schemas.microsoft.com/office/drawing/2014/main" id="{379B09EF-B88E-4D94-905A-5869EEAABF0C}"/>
                </a:ext>
              </a:extLst>
            </p:cNvPr>
            <p:cNvGrpSpPr/>
            <p:nvPr/>
          </p:nvGrpSpPr>
          <p:grpSpPr>
            <a:xfrm>
              <a:off x="5287328" y="1627622"/>
              <a:ext cx="360040" cy="360040"/>
              <a:chOff x="5519936" y="3104964"/>
              <a:chExt cx="360040" cy="360040"/>
            </a:xfrm>
          </p:grpSpPr>
          <p:sp>
            <p:nvSpPr>
              <p:cNvPr id="35" name="矩形: 圆角 90">
                <a:extLst>
                  <a:ext uri="{FF2B5EF4-FFF2-40B4-BE49-F238E27FC236}">
                    <a16:creationId xmlns:a16="http://schemas.microsoft.com/office/drawing/2014/main" id="{10D82EAD-6BBA-415A-97CA-0E935D0229D1}"/>
                  </a:ext>
                </a:extLst>
              </p:cNvPr>
              <p:cNvSpPr/>
              <p:nvPr/>
            </p:nvSpPr>
            <p:spPr>
              <a:xfrm>
                <a:off x="5519936" y="310496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Freeform 13">
                <a:extLst>
                  <a:ext uri="{FF2B5EF4-FFF2-40B4-BE49-F238E27FC236}">
                    <a16:creationId xmlns:a16="http://schemas.microsoft.com/office/drawing/2014/main" id="{933BC033-8902-4E04-AC57-3B5FF6799736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618335" y="3158984"/>
                <a:ext cx="163243" cy="252000"/>
              </a:xfrm>
              <a:custGeom>
                <a:avLst/>
                <a:gdLst>
                  <a:gd name="T0" fmla="*/ 401 w 402"/>
                  <a:gd name="T1" fmla="*/ 228 h 620"/>
                  <a:gd name="T2" fmla="*/ 392 w 402"/>
                  <a:gd name="T3" fmla="*/ 266 h 620"/>
                  <a:gd name="T4" fmla="*/ 383 w 402"/>
                  <a:gd name="T5" fmla="*/ 287 h 620"/>
                  <a:gd name="T6" fmla="*/ 358 w 402"/>
                  <a:gd name="T7" fmla="*/ 326 h 620"/>
                  <a:gd name="T8" fmla="*/ 354 w 402"/>
                  <a:gd name="T9" fmla="*/ 331 h 620"/>
                  <a:gd name="T10" fmla="*/ 344 w 402"/>
                  <a:gd name="T11" fmla="*/ 345 h 620"/>
                  <a:gd name="T12" fmla="*/ 316 w 402"/>
                  <a:gd name="T13" fmla="*/ 418 h 620"/>
                  <a:gd name="T14" fmla="*/ 126 w 402"/>
                  <a:gd name="T15" fmla="*/ 458 h 620"/>
                  <a:gd name="T16" fmla="*/ 86 w 402"/>
                  <a:gd name="T17" fmla="*/ 418 h 620"/>
                  <a:gd name="T18" fmla="*/ 82 w 402"/>
                  <a:gd name="T19" fmla="*/ 388 h 620"/>
                  <a:gd name="T20" fmla="*/ 57 w 402"/>
                  <a:gd name="T21" fmla="*/ 344 h 620"/>
                  <a:gd name="T22" fmla="*/ 44 w 402"/>
                  <a:gd name="T23" fmla="*/ 326 h 620"/>
                  <a:gd name="T24" fmla="*/ 11 w 402"/>
                  <a:gd name="T25" fmla="*/ 266 h 620"/>
                  <a:gd name="T26" fmla="*/ 2 w 402"/>
                  <a:gd name="T27" fmla="*/ 228 h 620"/>
                  <a:gd name="T28" fmla="*/ 59 w 402"/>
                  <a:gd name="T29" fmla="*/ 59 h 620"/>
                  <a:gd name="T30" fmla="*/ 343 w 402"/>
                  <a:gd name="T31" fmla="*/ 59 h 620"/>
                  <a:gd name="T32" fmla="*/ 242 w 402"/>
                  <a:gd name="T33" fmla="*/ 240 h 620"/>
                  <a:gd name="T34" fmla="*/ 219 w 402"/>
                  <a:gd name="T35" fmla="*/ 381 h 620"/>
                  <a:gd name="T36" fmla="*/ 231 w 402"/>
                  <a:gd name="T37" fmla="*/ 400 h 620"/>
                  <a:gd name="T38" fmla="*/ 240 w 402"/>
                  <a:gd name="T39" fmla="*/ 402 h 620"/>
                  <a:gd name="T40" fmla="*/ 255 w 402"/>
                  <a:gd name="T41" fmla="*/ 396 h 620"/>
                  <a:gd name="T42" fmla="*/ 262 w 402"/>
                  <a:gd name="T43" fmla="*/ 381 h 620"/>
                  <a:gd name="T44" fmla="*/ 264 w 402"/>
                  <a:gd name="T45" fmla="*/ 287 h 620"/>
                  <a:gd name="T46" fmla="*/ 313 w 402"/>
                  <a:gd name="T47" fmla="*/ 250 h 620"/>
                  <a:gd name="T48" fmla="*/ 315 w 402"/>
                  <a:gd name="T49" fmla="*/ 250 h 620"/>
                  <a:gd name="T50" fmla="*/ 330 w 402"/>
                  <a:gd name="T51" fmla="*/ 233 h 620"/>
                  <a:gd name="T52" fmla="*/ 316 w 402"/>
                  <a:gd name="T53" fmla="*/ 216 h 620"/>
                  <a:gd name="T54" fmla="*/ 248 w 402"/>
                  <a:gd name="T55" fmla="*/ 235 h 620"/>
                  <a:gd name="T56" fmla="*/ 88 w 402"/>
                  <a:gd name="T57" fmla="*/ 216 h 620"/>
                  <a:gd name="T58" fmla="*/ 77 w 402"/>
                  <a:gd name="T59" fmla="*/ 221 h 620"/>
                  <a:gd name="T60" fmla="*/ 77 w 402"/>
                  <a:gd name="T61" fmla="*/ 245 h 620"/>
                  <a:gd name="T62" fmla="*/ 89 w 402"/>
                  <a:gd name="T63" fmla="*/ 250 h 620"/>
                  <a:gd name="T64" fmla="*/ 126 w 402"/>
                  <a:gd name="T65" fmla="*/ 266 h 620"/>
                  <a:gd name="T66" fmla="*/ 141 w 402"/>
                  <a:gd name="T67" fmla="*/ 381 h 620"/>
                  <a:gd name="T68" fmla="*/ 147 w 402"/>
                  <a:gd name="T69" fmla="*/ 396 h 620"/>
                  <a:gd name="T70" fmla="*/ 162 w 402"/>
                  <a:gd name="T71" fmla="*/ 402 h 620"/>
                  <a:gd name="T72" fmla="*/ 172 w 402"/>
                  <a:gd name="T73" fmla="*/ 400 h 620"/>
                  <a:gd name="T74" fmla="*/ 184 w 402"/>
                  <a:gd name="T75" fmla="*/ 381 h 620"/>
                  <a:gd name="T76" fmla="*/ 160 w 402"/>
                  <a:gd name="T77" fmla="*/ 240 h 620"/>
                  <a:gd name="T78" fmla="*/ 100 w 402"/>
                  <a:gd name="T79" fmla="*/ 216 h 620"/>
                  <a:gd name="T80" fmla="*/ 91 w 402"/>
                  <a:gd name="T81" fmla="*/ 216 h 620"/>
                  <a:gd name="T82" fmla="*/ 246 w 402"/>
                  <a:gd name="T83" fmla="*/ 560 h 620"/>
                  <a:gd name="T84" fmla="*/ 248 w 402"/>
                  <a:gd name="T85" fmla="*/ 573 h 620"/>
                  <a:gd name="T86" fmla="*/ 223 w 402"/>
                  <a:gd name="T87" fmla="*/ 614 h 620"/>
                  <a:gd name="T88" fmla="*/ 179 w 402"/>
                  <a:gd name="T89" fmla="*/ 614 h 620"/>
                  <a:gd name="T90" fmla="*/ 155 w 402"/>
                  <a:gd name="T91" fmla="*/ 573 h 620"/>
                  <a:gd name="T92" fmla="*/ 134 w 402"/>
                  <a:gd name="T93" fmla="*/ 560 h 620"/>
                  <a:gd name="T94" fmla="*/ 100 w 402"/>
                  <a:gd name="T95" fmla="*/ 526 h 620"/>
                  <a:gd name="T96" fmla="*/ 134 w 402"/>
                  <a:gd name="T97" fmla="*/ 492 h 620"/>
                  <a:gd name="T98" fmla="*/ 293 w 402"/>
                  <a:gd name="T99" fmla="*/ 502 h 620"/>
                  <a:gd name="T100" fmla="*/ 293 w 402"/>
                  <a:gd name="T101" fmla="*/ 550 h 620"/>
                  <a:gd name="T102" fmla="*/ 246 w 402"/>
                  <a:gd name="T103" fmla="*/ 56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" h="620">
                    <a:moveTo>
                      <a:pt x="402" y="201"/>
                    </a:moveTo>
                    <a:cubicBezTo>
                      <a:pt x="402" y="210"/>
                      <a:pt x="402" y="219"/>
                      <a:pt x="401" y="228"/>
                    </a:cubicBezTo>
                    <a:cubicBezTo>
                      <a:pt x="400" y="230"/>
                      <a:pt x="400" y="233"/>
                      <a:pt x="400" y="235"/>
                    </a:cubicBezTo>
                    <a:cubicBezTo>
                      <a:pt x="398" y="246"/>
                      <a:pt x="395" y="256"/>
                      <a:pt x="392" y="266"/>
                    </a:cubicBezTo>
                    <a:cubicBezTo>
                      <a:pt x="391" y="266"/>
                      <a:pt x="391" y="266"/>
                      <a:pt x="391" y="267"/>
                    </a:cubicBezTo>
                    <a:cubicBezTo>
                      <a:pt x="389" y="274"/>
                      <a:pt x="386" y="280"/>
                      <a:pt x="383" y="287"/>
                    </a:cubicBezTo>
                    <a:cubicBezTo>
                      <a:pt x="372" y="307"/>
                      <a:pt x="372" y="307"/>
                      <a:pt x="372" y="307"/>
                    </a:cubicBezTo>
                    <a:cubicBezTo>
                      <a:pt x="368" y="314"/>
                      <a:pt x="363" y="320"/>
                      <a:pt x="358" y="326"/>
                    </a:cubicBezTo>
                    <a:cubicBezTo>
                      <a:pt x="357" y="328"/>
                      <a:pt x="356" y="329"/>
                      <a:pt x="355" y="331"/>
                    </a:cubicBezTo>
                    <a:cubicBezTo>
                      <a:pt x="354" y="331"/>
                      <a:pt x="354" y="331"/>
                      <a:pt x="354" y="331"/>
                    </a:cubicBezTo>
                    <a:cubicBezTo>
                      <a:pt x="351" y="335"/>
                      <a:pt x="348" y="339"/>
                      <a:pt x="344" y="344"/>
                    </a:cubicBezTo>
                    <a:cubicBezTo>
                      <a:pt x="344" y="344"/>
                      <a:pt x="344" y="344"/>
                      <a:pt x="344" y="345"/>
                    </a:cubicBezTo>
                    <a:cubicBezTo>
                      <a:pt x="326" y="370"/>
                      <a:pt x="317" y="391"/>
                      <a:pt x="316" y="407"/>
                    </a:cubicBezTo>
                    <a:cubicBezTo>
                      <a:pt x="316" y="418"/>
                      <a:pt x="316" y="418"/>
                      <a:pt x="316" y="418"/>
                    </a:cubicBezTo>
                    <a:cubicBezTo>
                      <a:pt x="316" y="444"/>
                      <a:pt x="303" y="458"/>
                      <a:pt x="276" y="458"/>
                    </a:cubicBezTo>
                    <a:cubicBezTo>
                      <a:pt x="126" y="458"/>
                      <a:pt x="126" y="458"/>
                      <a:pt x="126" y="458"/>
                    </a:cubicBezTo>
                    <a:cubicBezTo>
                      <a:pt x="102" y="458"/>
                      <a:pt x="88" y="446"/>
                      <a:pt x="86" y="424"/>
                    </a:cubicBezTo>
                    <a:cubicBezTo>
                      <a:pt x="86" y="422"/>
                      <a:pt x="86" y="420"/>
                      <a:pt x="86" y="418"/>
                    </a:cubicBezTo>
                    <a:cubicBezTo>
                      <a:pt x="86" y="408"/>
                      <a:pt x="86" y="408"/>
                      <a:pt x="86" y="408"/>
                    </a:cubicBezTo>
                    <a:cubicBezTo>
                      <a:pt x="86" y="402"/>
                      <a:pt x="85" y="395"/>
                      <a:pt x="82" y="388"/>
                    </a:cubicBezTo>
                    <a:cubicBezTo>
                      <a:pt x="77" y="375"/>
                      <a:pt x="69" y="361"/>
                      <a:pt x="58" y="344"/>
                    </a:cubicBezTo>
                    <a:cubicBezTo>
                      <a:pt x="57" y="344"/>
                      <a:pt x="57" y="344"/>
                      <a:pt x="57" y="344"/>
                    </a:cubicBezTo>
                    <a:cubicBezTo>
                      <a:pt x="54" y="339"/>
                      <a:pt x="51" y="335"/>
                      <a:pt x="48" y="330"/>
                    </a:cubicBezTo>
                    <a:cubicBezTo>
                      <a:pt x="46" y="329"/>
                      <a:pt x="45" y="328"/>
                      <a:pt x="44" y="326"/>
                    </a:cubicBezTo>
                    <a:cubicBezTo>
                      <a:pt x="29" y="308"/>
                      <a:pt x="18" y="288"/>
                      <a:pt x="11" y="267"/>
                    </a:cubicBezTo>
                    <a:cubicBezTo>
                      <a:pt x="11" y="266"/>
                      <a:pt x="11" y="266"/>
                      <a:pt x="11" y="266"/>
                    </a:cubicBezTo>
                    <a:cubicBezTo>
                      <a:pt x="10" y="266"/>
                      <a:pt x="10" y="266"/>
                      <a:pt x="10" y="266"/>
                    </a:cubicBezTo>
                    <a:cubicBezTo>
                      <a:pt x="6" y="254"/>
                      <a:pt x="3" y="241"/>
                      <a:pt x="2" y="228"/>
                    </a:cubicBezTo>
                    <a:cubicBezTo>
                      <a:pt x="1" y="219"/>
                      <a:pt x="0" y="210"/>
                      <a:pt x="0" y="201"/>
                    </a:cubicBezTo>
                    <a:cubicBezTo>
                      <a:pt x="0" y="145"/>
                      <a:pt x="20" y="98"/>
                      <a:pt x="59" y="59"/>
                    </a:cubicBezTo>
                    <a:cubicBezTo>
                      <a:pt x="98" y="19"/>
                      <a:pt x="146" y="0"/>
                      <a:pt x="201" y="0"/>
                    </a:cubicBezTo>
                    <a:cubicBezTo>
                      <a:pt x="257" y="0"/>
                      <a:pt x="304" y="19"/>
                      <a:pt x="343" y="59"/>
                    </a:cubicBezTo>
                    <a:cubicBezTo>
                      <a:pt x="383" y="98"/>
                      <a:pt x="402" y="145"/>
                      <a:pt x="402" y="201"/>
                    </a:cubicBezTo>
                    <a:close/>
                    <a:moveTo>
                      <a:pt x="242" y="240"/>
                    </a:moveTo>
                    <a:cubicBezTo>
                      <a:pt x="227" y="255"/>
                      <a:pt x="219" y="274"/>
                      <a:pt x="219" y="296"/>
                    </a:cubicBezTo>
                    <a:cubicBezTo>
                      <a:pt x="219" y="381"/>
                      <a:pt x="219" y="381"/>
                      <a:pt x="219" y="381"/>
                    </a:cubicBezTo>
                    <a:cubicBezTo>
                      <a:pt x="219" y="387"/>
                      <a:pt x="221" y="392"/>
                      <a:pt x="225" y="396"/>
                    </a:cubicBezTo>
                    <a:cubicBezTo>
                      <a:pt x="227" y="398"/>
                      <a:pt x="229" y="399"/>
                      <a:pt x="231" y="400"/>
                    </a:cubicBezTo>
                    <a:cubicBezTo>
                      <a:pt x="234" y="402"/>
                      <a:pt x="237" y="402"/>
                      <a:pt x="240" y="402"/>
                    </a:cubicBezTo>
                    <a:cubicBezTo>
                      <a:pt x="240" y="402"/>
                      <a:pt x="240" y="402"/>
                      <a:pt x="240" y="402"/>
                    </a:cubicBezTo>
                    <a:cubicBezTo>
                      <a:pt x="242" y="402"/>
                      <a:pt x="243" y="402"/>
                      <a:pt x="244" y="402"/>
                    </a:cubicBezTo>
                    <a:cubicBezTo>
                      <a:pt x="248" y="401"/>
                      <a:pt x="252" y="399"/>
                      <a:pt x="255" y="396"/>
                    </a:cubicBezTo>
                    <a:cubicBezTo>
                      <a:pt x="256" y="396"/>
                      <a:pt x="256" y="395"/>
                      <a:pt x="256" y="395"/>
                    </a:cubicBezTo>
                    <a:cubicBezTo>
                      <a:pt x="260" y="391"/>
                      <a:pt x="262" y="386"/>
                      <a:pt x="262" y="381"/>
                    </a:cubicBezTo>
                    <a:cubicBezTo>
                      <a:pt x="262" y="303"/>
                      <a:pt x="262" y="303"/>
                      <a:pt x="262" y="303"/>
                    </a:cubicBezTo>
                    <a:cubicBezTo>
                      <a:pt x="262" y="298"/>
                      <a:pt x="262" y="292"/>
                      <a:pt x="264" y="287"/>
                    </a:cubicBezTo>
                    <a:cubicBezTo>
                      <a:pt x="266" y="279"/>
                      <a:pt x="271" y="272"/>
                      <a:pt x="277" y="266"/>
                    </a:cubicBezTo>
                    <a:cubicBezTo>
                      <a:pt x="287" y="256"/>
                      <a:pt x="299" y="250"/>
                      <a:pt x="313" y="250"/>
                    </a:cubicBezTo>
                    <a:cubicBezTo>
                      <a:pt x="313" y="250"/>
                      <a:pt x="313" y="250"/>
                      <a:pt x="313" y="250"/>
                    </a:cubicBezTo>
                    <a:cubicBezTo>
                      <a:pt x="314" y="250"/>
                      <a:pt x="314" y="250"/>
                      <a:pt x="315" y="250"/>
                    </a:cubicBezTo>
                    <a:cubicBezTo>
                      <a:pt x="319" y="250"/>
                      <a:pt x="322" y="248"/>
                      <a:pt x="325" y="245"/>
                    </a:cubicBezTo>
                    <a:cubicBezTo>
                      <a:pt x="329" y="242"/>
                      <a:pt x="330" y="238"/>
                      <a:pt x="330" y="233"/>
                    </a:cubicBezTo>
                    <a:cubicBezTo>
                      <a:pt x="330" y="228"/>
                      <a:pt x="329" y="224"/>
                      <a:pt x="325" y="221"/>
                    </a:cubicBezTo>
                    <a:cubicBezTo>
                      <a:pt x="323" y="218"/>
                      <a:pt x="320" y="217"/>
                      <a:pt x="316" y="216"/>
                    </a:cubicBezTo>
                    <a:cubicBezTo>
                      <a:pt x="299" y="216"/>
                      <a:pt x="299" y="216"/>
                      <a:pt x="299" y="216"/>
                    </a:cubicBezTo>
                    <a:cubicBezTo>
                      <a:pt x="279" y="216"/>
                      <a:pt x="262" y="222"/>
                      <a:pt x="248" y="235"/>
                    </a:cubicBezTo>
                    <a:cubicBezTo>
                      <a:pt x="246" y="236"/>
                      <a:pt x="244" y="238"/>
                      <a:pt x="242" y="240"/>
                    </a:cubicBezTo>
                    <a:close/>
                    <a:moveTo>
                      <a:pt x="88" y="216"/>
                    </a:moveTo>
                    <a:cubicBezTo>
                      <a:pt x="87" y="216"/>
                      <a:pt x="87" y="216"/>
                      <a:pt x="87" y="216"/>
                    </a:cubicBezTo>
                    <a:cubicBezTo>
                      <a:pt x="83" y="217"/>
                      <a:pt x="80" y="218"/>
                      <a:pt x="77" y="221"/>
                    </a:cubicBezTo>
                    <a:cubicBezTo>
                      <a:pt x="74" y="224"/>
                      <a:pt x="72" y="228"/>
                      <a:pt x="72" y="233"/>
                    </a:cubicBezTo>
                    <a:cubicBezTo>
                      <a:pt x="72" y="238"/>
                      <a:pt x="74" y="242"/>
                      <a:pt x="77" y="245"/>
                    </a:cubicBezTo>
                    <a:cubicBezTo>
                      <a:pt x="80" y="248"/>
                      <a:pt x="84" y="250"/>
                      <a:pt x="88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104" y="250"/>
                      <a:pt x="116" y="256"/>
                      <a:pt x="126" y="266"/>
                    </a:cubicBezTo>
                    <a:cubicBezTo>
                      <a:pt x="136" y="276"/>
                      <a:pt x="141" y="289"/>
                      <a:pt x="141" y="303"/>
                    </a:cubicBezTo>
                    <a:cubicBezTo>
                      <a:pt x="141" y="381"/>
                      <a:pt x="141" y="381"/>
                      <a:pt x="141" y="381"/>
                    </a:cubicBezTo>
                    <a:cubicBezTo>
                      <a:pt x="141" y="386"/>
                      <a:pt x="143" y="391"/>
                      <a:pt x="147" y="395"/>
                    </a:cubicBezTo>
                    <a:cubicBezTo>
                      <a:pt x="147" y="395"/>
                      <a:pt x="147" y="396"/>
                      <a:pt x="147" y="396"/>
                    </a:cubicBezTo>
                    <a:cubicBezTo>
                      <a:pt x="151" y="399"/>
                      <a:pt x="154" y="401"/>
                      <a:pt x="159" y="402"/>
                    </a:cubicBezTo>
                    <a:cubicBezTo>
                      <a:pt x="160" y="402"/>
                      <a:pt x="161" y="402"/>
                      <a:pt x="162" y="402"/>
                    </a:cubicBezTo>
                    <a:cubicBezTo>
                      <a:pt x="163" y="402"/>
                      <a:pt x="163" y="402"/>
                      <a:pt x="163" y="402"/>
                    </a:cubicBezTo>
                    <a:cubicBezTo>
                      <a:pt x="166" y="402"/>
                      <a:pt x="169" y="402"/>
                      <a:pt x="172" y="400"/>
                    </a:cubicBezTo>
                    <a:cubicBezTo>
                      <a:pt x="174" y="399"/>
                      <a:pt x="176" y="398"/>
                      <a:pt x="178" y="396"/>
                    </a:cubicBezTo>
                    <a:cubicBezTo>
                      <a:pt x="182" y="392"/>
                      <a:pt x="184" y="387"/>
                      <a:pt x="184" y="381"/>
                    </a:cubicBezTo>
                    <a:cubicBezTo>
                      <a:pt x="184" y="296"/>
                      <a:pt x="184" y="296"/>
                      <a:pt x="184" y="296"/>
                    </a:cubicBezTo>
                    <a:cubicBezTo>
                      <a:pt x="184" y="274"/>
                      <a:pt x="176" y="255"/>
                      <a:pt x="160" y="240"/>
                    </a:cubicBezTo>
                    <a:cubicBezTo>
                      <a:pt x="145" y="224"/>
                      <a:pt x="126" y="216"/>
                      <a:pt x="104" y="216"/>
                    </a:cubicBezTo>
                    <a:cubicBezTo>
                      <a:pt x="100" y="216"/>
                      <a:pt x="100" y="216"/>
                      <a:pt x="100" y="216"/>
                    </a:cubicBezTo>
                    <a:cubicBezTo>
                      <a:pt x="99" y="216"/>
                      <a:pt x="98" y="216"/>
                      <a:pt x="97" y="216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90" y="216"/>
                      <a:pt x="89" y="216"/>
                      <a:pt x="88" y="216"/>
                    </a:cubicBezTo>
                    <a:close/>
                    <a:moveTo>
                      <a:pt x="246" y="560"/>
                    </a:moveTo>
                    <a:cubicBezTo>
                      <a:pt x="247" y="564"/>
                      <a:pt x="247" y="567"/>
                      <a:pt x="248" y="571"/>
                    </a:cubicBezTo>
                    <a:cubicBezTo>
                      <a:pt x="248" y="572"/>
                      <a:pt x="248" y="573"/>
                      <a:pt x="248" y="573"/>
                    </a:cubicBezTo>
                    <a:cubicBezTo>
                      <a:pt x="248" y="586"/>
                      <a:pt x="243" y="597"/>
                      <a:pt x="234" y="606"/>
                    </a:cubicBezTo>
                    <a:cubicBezTo>
                      <a:pt x="231" y="609"/>
                      <a:pt x="227" y="612"/>
                      <a:pt x="223" y="614"/>
                    </a:cubicBezTo>
                    <a:cubicBezTo>
                      <a:pt x="217" y="618"/>
                      <a:pt x="209" y="620"/>
                      <a:pt x="201" y="620"/>
                    </a:cubicBezTo>
                    <a:cubicBezTo>
                      <a:pt x="193" y="620"/>
                      <a:pt x="186" y="618"/>
                      <a:pt x="179" y="614"/>
                    </a:cubicBezTo>
                    <a:cubicBezTo>
                      <a:pt x="176" y="612"/>
                      <a:pt x="172" y="609"/>
                      <a:pt x="169" y="606"/>
                    </a:cubicBezTo>
                    <a:cubicBezTo>
                      <a:pt x="160" y="597"/>
                      <a:pt x="155" y="586"/>
                      <a:pt x="155" y="573"/>
                    </a:cubicBezTo>
                    <a:cubicBezTo>
                      <a:pt x="155" y="569"/>
                      <a:pt x="156" y="564"/>
                      <a:pt x="157" y="560"/>
                    </a:cubicBezTo>
                    <a:cubicBezTo>
                      <a:pt x="134" y="560"/>
                      <a:pt x="134" y="560"/>
                      <a:pt x="134" y="560"/>
                    </a:cubicBezTo>
                    <a:cubicBezTo>
                      <a:pt x="125" y="560"/>
                      <a:pt x="117" y="557"/>
                      <a:pt x="110" y="550"/>
                    </a:cubicBezTo>
                    <a:cubicBezTo>
                      <a:pt x="104" y="544"/>
                      <a:pt x="100" y="536"/>
                      <a:pt x="100" y="526"/>
                    </a:cubicBezTo>
                    <a:cubicBezTo>
                      <a:pt x="100" y="517"/>
                      <a:pt x="104" y="509"/>
                      <a:pt x="110" y="502"/>
                    </a:cubicBezTo>
                    <a:cubicBezTo>
                      <a:pt x="117" y="496"/>
                      <a:pt x="125" y="492"/>
                      <a:pt x="134" y="492"/>
                    </a:cubicBezTo>
                    <a:cubicBezTo>
                      <a:pt x="269" y="492"/>
                      <a:pt x="269" y="492"/>
                      <a:pt x="269" y="492"/>
                    </a:cubicBezTo>
                    <a:cubicBezTo>
                      <a:pt x="278" y="492"/>
                      <a:pt x="286" y="496"/>
                      <a:pt x="293" y="502"/>
                    </a:cubicBezTo>
                    <a:cubicBezTo>
                      <a:pt x="299" y="509"/>
                      <a:pt x="303" y="517"/>
                      <a:pt x="303" y="526"/>
                    </a:cubicBezTo>
                    <a:cubicBezTo>
                      <a:pt x="303" y="536"/>
                      <a:pt x="299" y="544"/>
                      <a:pt x="293" y="550"/>
                    </a:cubicBezTo>
                    <a:cubicBezTo>
                      <a:pt x="286" y="557"/>
                      <a:pt x="278" y="560"/>
                      <a:pt x="269" y="560"/>
                    </a:cubicBezTo>
                    <a:lnTo>
                      <a:pt x="246" y="5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47C24FFA-89BC-464B-930E-150EEB7197CA}"/>
              </a:ext>
            </a:extLst>
          </p:cNvPr>
          <p:cNvGrpSpPr/>
          <p:nvPr/>
        </p:nvGrpSpPr>
        <p:grpSpPr>
          <a:xfrm>
            <a:off x="2346228" y="2169291"/>
            <a:ext cx="7511415" cy="972000"/>
            <a:chOff x="2346228" y="2263075"/>
            <a:chExt cx="7511415" cy="972000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143C3EA8-F4B6-471A-BD60-8B9B9BB897F6}"/>
                </a:ext>
              </a:extLst>
            </p:cNvPr>
            <p:cNvSpPr/>
            <p:nvPr/>
          </p:nvSpPr>
          <p:spPr>
            <a:xfrm>
              <a:off x="2346228" y="2263075"/>
              <a:ext cx="7511415" cy="972000"/>
            </a:xfrm>
            <a:prstGeom prst="roundRect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楷体简体" panose="03000509000000000000" pitchFamily="65" charset="-122"/>
                <a:ea typeface="方正楷体简体" panose="03000509000000000000" pitchFamily="65" charset="-122"/>
              </a:endParaRPr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E6091098-7FBA-4560-BFFB-0A7E48C0EE7B}"/>
                </a:ext>
              </a:extLst>
            </p:cNvPr>
            <p:cNvSpPr/>
            <p:nvPr/>
          </p:nvSpPr>
          <p:spPr>
            <a:xfrm>
              <a:off x="2740284" y="2617636"/>
              <a:ext cx="6402346" cy="5025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20000"/>
                </a:lnSpc>
                <a:defRPr/>
              </a:pPr>
              <a:r>
                <a:rPr lang="en-US" altLang="zh-CN" sz="2400" dirty="0">
                  <a:latin typeface="方正楷体简体" panose="03000509000000000000" pitchFamily="65" charset="-122"/>
                  <a:ea typeface="方正楷体简体" panose="03000509000000000000" pitchFamily="65" charset="-122"/>
                  <a:sym typeface="DongTian" panose="02020603050405020304" pitchFamily="18" charset="0"/>
                </a:rPr>
                <a:t>《</a:t>
              </a:r>
              <a:r>
                <a:rPr lang="zh-CN" altLang="en-US" sz="2400" dirty="0">
                  <a:latin typeface="方正楷体简体" panose="03000509000000000000" pitchFamily="65" charset="-122"/>
                  <a:ea typeface="方正楷体简体" panose="03000509000000000000" pitchFamily="65" charset="-122"/>
                  <a:sym typeface="DongTian" panose="02020603050405020304" pitchFamily="18" charset="0"/>
                </a:rPr>
                <a:t>二泉映月</a:t>
              </a:r>
              <a:r>
                <a:rPr lang="en-US" altLang="zh-CN" sz="2400" dirty="0">
                  <a:latin typeface="方正楷体简体" panose="03000509000000000000" pitchFamily="65" charset="-122"/>
                  <a:ea typeface="方正楷体简体" panose="03000509000000000000" pitchFamily="65" charset="-122"/>
                  <a:sym typeface="DongTian" panose="02020603050405020304" pitchFamily="18" charset="0"/>
                </a:rPr>
                <a:t>》《</a:t>
              </a:r>
              <a:r>
                <a:rPr lang="zh-CN" altLang="en-US" sz="2400" dirty="0">
                  <a:latin typeface="方正楷体简体" panose="03000509000000000000" pitchFamily="65" charset="-122"/>
                  <a:ea typeface="方正楷体简体" panose="03000509000000000000" pitchFamily="65" charset="-122"/>
                  <a:sym typeface="DongTian" panose="02020603050405020304" pitchFamily="18" charset="0"/>
                </a:rPr>
                <a:t>彩云追月</a:t>
              </a:r>
              <a:r>
                <a:rPr lang="en-US" altLang="zh-CN" sz="2400" dirty="0">
                  <a:latin typeface="方正楷体简体" panose="03000509000000000000" pitchFamily="65" charset="-122"/>
                  <a:ea typeface="方正楷体简体" panose="03000509000000000000" pitchFamily="65" charset="-122"/>
                  <a:sym typeface="DongTian" panose="02020603050405020304" pitchFamily="18" charset="0"/>
                </a:rPr>
                <a:t>》《</a:t>
              </a:r>
              <a:r>
                <a:rPr lang="zh-CN" altLang="en-US" sz="2400" dirty="0">
                  <a:latin typeface="方正楷体简体" panose="03000509000000000000" pitchFamily="65" charset="-122"/>
                  <a:ea typeface="方正楷体简体" panose="03000509000000000000" pitchFamily="65" charset="-122"/>
                  <a:sym typeface="DongTian" panose="02020603050405020304" pitchFamily="18" charset="0"/>
                </a:rPr>
                <a:t>阳关三叠</a:t>
              </a:r>
              <a:r>
                <a:rPr lang="en-US" altLang="zh-CN" sz="2400" dirty="0">
                  <a:latin typeface="方正楷体简体" panose="03000509000000000000" pitchFamily="65" charset="-122"/>
                  <a:ea typeface="方正楷体简体" panose="03000509000000000000" pitchFamily="65" charset="-122"/>
                  <a:sym typeface="DongTian" panose="02020603050405020304" pitchFamily="18" charset="0"/>
                </a:rPr>
                <a:t>》</a:t>
              </a:r>
              <a:endParaRPr lang="zh-CN" altLang="en-US" sz="2400" dirty="0">
                <a:solidFill>
                  <a:schemeClr val="tx1"/>
                </a:solidFill>
                <a:latin typeface="方正楷体简体" panose="03000509000000000000" pitchFamily="65" charset="-122"/>
                <a:ea typeface="方正楷体简体" panose="03000509000000000000" pitchFamily="65" charset="-122"/>
                <a:sym typeface="DongTian" panose="02020603050405020304" pitchFamily="18" charset="0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23E19098-7AB3-4C96-8CC3-8D6523DDE104}"/>
              </a:ext>
            </a:extLst>
          </p:cNvPr>
          <p:cNvGrpSpPr/>
          <p:nvPr/>
        </p:nvGrpSpPr>
        <p:grpSpPr>
          <a:xfrm>
            <a:off x="2567354" y="1904890"/>
            <a:ext cx="1440000" cy="540000"/>
            <a:chOff x="6916661" y="3573517"/>
            <a:chExt cx="1440000" cy="540000"/>
          </a:xfrm>
        </p:grpSpPr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ADAB346A-53C0-4E8D-A7A7-B262CBE21281}"/>
                </a:ext>
              </a:extLst>
            </p:cNvPr>
            <p:cNvSpPr/>
            <p:nvPr/>
          </p:nvSpPr>
          <p:spPr>
            <a:xfrm>
              <a:off x="6916661" y="3573517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楷体简体" panose="03000509000000000000" pitchFamily="65" charset="-122"/>
                <a:ea typeface="方正楷体简体" panose="03000509000000000000" pitchFamily="65" charset="-122"/>
              </a:endParaRP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7785F7C8-512A-4813-914E-7DDF3EBD11B4}"/>
                </a:ext>
              </a:extLst>
            </p:cNvPr>
            <p:cNvSpPr txBox="1"/>
            <p:nvPr/>
          </p:nvSpPr>
          <p:spPr>
            <a:xfrm>
              <a:off x="6996384" y="3612685"/>
              <a:ext cx="128055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zh-CN" altLang="en-US" sz="2400" dirty="0">
                  <a:solidFill>
                    <a:schemeClr val="bg1"/>
                  </a:solidFill>
                  <a:latin typeface="方正楷体简体" panose="03000509000000000000" pitchFamily="65" charset="-122"/>
                  <a:ea typeface="方正楷体简体" panose="03000509000000000000" pitchFamily="65" charset="-122"/>
                  <a:sym typeface="DongTian" panose="02020603050405020304" pitchFamily="18" charset="0"/>
                </a:rPr>
                <a:t>第一组</a:t>
              </a:r>
            </a:p>
          </p:txBody>
        </p:sp>
      </p:grpSp>
      <p:sp>
        <p:nvSpPr>
          <p:cNvPr id="45" name="文本框 53">
            <a:extLst>
              <a:ext uri="{FF2B5EF4-FFF2-40B4-BE49-F238E27FC236}">
                <a16:creationId xmlns:a16="http://schemas.microsoft.com/office/drawing/2014/main" id="{2A8B38F8-2EAE-4C27-9144-BF445F13AC3F}"/>
              </a:ext>
            </a:extLst>
          </p:cNvPr>
          <p:cNvSpPr txBox="1"/>
          <p:nvPr/>
        </p:nvSpPr>
        <p:spPr>
          <a:xfrm>
            <a:off x="900001" y="900000"/>
            <a:ext cx="11292000" cy="625446"/>
          </a:xfrm>
          <a:prstGeom prst="rect">
            <a:avLst/>
          </a:prstGeom>
          <a:noFill/>
        </p:spPr>
        <p:txBody>
          <a:bodyPr wrap="square" lIns="91458" tIns="45729" rIns="91458" bIns="45729" rtlCol="0">
            <a:spAutoFit/>
          </a:bodyPr>
          <a:lstStyle>
            <a:defPPr>
              <a:defRPr lang="zh-CN"/>
            </a:defPPr>
            <a:lvl1pPr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609600" indent="-1524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1219200" indent="-3048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828800" indent="-4572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2438400" indent="-6096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任务二：推荐音乐会作品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9EBB6517-D610-4975-B005-32092AE84C33}"/>
              </a:ext>
            </a:extLst>
          </p:cNvPr>
          <p:cNvGrpSpPr/>
          <p:nvPr/>
        </p:nvGrpSpPr>
        <p:grpSpPr>
          <a:xfrm>
            <a:off x="2346228" y="3634675"/>
            <a:ext cx="7782510" cy="972000"/>
            <a:chOff x="2346228" y="3716737"/>
            <a:chExt cx="7782510" cy="972000"/>
          </a:xfrm>
        </p:grpSpPr>
        <p:sp>
          <p:nvSpPr>
            <p:cNvPr id="46" name="矩形: 圆角 45">
              <a:extLst>
                <a:ext uri="{FF2B5EF4-FFF2-40B4-BE49-F238E27FC236}">
                  <a16:creationId xmlns:a16="http://schemas.microsoft.com/office/drawing/2014/main" id="{6613F27D-AD48-4642-8ED1-1FA2BEB05370}"/>
                </a:ext>
              </a:extLst>
            </p:cNvPr>
            <p:cNvSpPr/>
            <p:nvPr/>
          </p:nvSpPr>
          <p:spPr>
            <a:xfrm>
              <a:off x="2346228" y="3716737"/>
              <a:ext cx="7511415" cy="972000"/>
            </a:xfrm>
            <a:prstGeom prst="roundRect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楷体简体" panose="03000509000000000000" pitchFamily="65" charset="-122"/>
                <a:ea typeface="方正楷体简体" panose="03000509000000000000" pitchFamily="65" charset="-122"/>
              </a:endParaRP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AC9821D3-3FEB-4A72-A946-895923921895}"/>
                </a:ext>
              </a:extLst>
            </p:cNvPr>
            <p:cNvSpPr/>
            <p:nvPr/>
          </p:nvSpPr>
          <p:spPr>
            <a:xfrm>
              <a:off x="2740284" y="4071298"/>
              <a:ext cx="7388454" cy="5025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20000"/>
                </a:lnSpc>
                <a:defRPr/>
              </a:pPr>
              <a:r>
                <a:rPr lang="en-US" altLang="zh-CN" sz="2400" dirty="0">
                  <a:latin typeface="方正楷体简体" panose="03000509000000000000" pitchFamily="65" charset="-122"/>
                  <a:ea typeface="方正楷体简体" panose="03000509000000000000" pitchFamily="65" charset="-122"/>
                  <a:sym typeface="DongTian" panose="02020603050405020304" pitchFamily="18" charset="0"/>
                </a:rPr>
                <a:t>《</a:t>
              </a:r>
              <a:r>
                <a:rPr lang="en-US" altLang="zh-CN" sz="2400" dirty="0">
                  <a:ea typeface="方正楷体简体" panose="03000509000000000000" pitchFamily="65" charset="-122"/>
                  <a:sym typeface="DongTian" panose="02020603050405020304" pitchFamily="18" charset="0"/>
                </a:rPr>
                <a:t>c</a:t>
              </a:r>
              <a:r>
                <a:rPr lang="zh-CN" altLang="en-US" sz="2400" dirty="0">
                  <a:latin typeface="方正楷体简体" panose="03000509000000000000" pitchFamily="65" charset="-122"/>
                  <a:ea typeface="方正楷体简体" panose="03000509000000000000" pitchFamily="65" charset="-122"/>
                  <a:sym typeface="DongTian" panose="02020603050405020304" pitchFamily="18" charset="0"/>
                </a:rPr>
                <a:t>小调第五交响曲“命运”</a:t>
              </a:r>
              <a:r>
                <a:rPr lang="en-US" altLang="zh-CN" sz="2400" dirty="0">
                  <a:latin typeface="方正楷体简体" panose="03000509000000000000" pitchFamily="65" charset="-122"/>
                  <a:ea typeface="方正楷体简体" panose="03000509000000000000" pitchFamily="65" charset="-122"/>
                  <a:sym typeface="DongTian" panose="02020603050405020304" pitchFamily="18" charset="0"/>
                </a:rPr>
                <a:t>》《</a:t>
              </a:r>
              <a:r>
                <a:rPr lang="en-US" altLang="zh-CN" sz="2400" dirty="0">
                  <a:ea typeface="方正楷体简体" panose="03000509000000000000" pitchFamily="65" charset="-122"/>
                  <a:sym typeface="DongTian" panose="02020603050405020304" pitchFamily="18" charset="0"/>
                </a:rPr>
                <a:t>c</a:t>
              </a:r>
              <a:r>
                <a:rPr lang="zh-CN" altLang="en-US" sz="2400" dirty="0">
                  <a:latin typeface="方正楷体简体" panose="03000509000000000000" pitchFamily="65" charset="-122"/>
                  <a:ea typeface="方正楷体简体" panose="03000509000000000000" pitchFamily="65" charset="-122"/>
                  <a:sym typeface="DongTian" panose="02020603050405020304" pitchFamily="18" charset="0"/>
                </a:rPr>
                <a:t>小调练习曲</a:t>
              </a:r>
              <a:r>
                <a:rPr lang="en-US" altLang="zh-CN" sz="2400" dirty="0">
                  <a:latin typeface="方正楷体简体" panose="03000509000000000000" pitchFamily="65" charset="-122"/>
                  <a:ea typeface="方正楷体简体" panose="03000509000000000000" pitchFamily="65" charset="-122"/>
                  <a:sym typeface="DongTian" panose="02020603050405020304" pitchFamily="18" charset="0"/>
                </a:rPr>
                <a:t>》</a:t>
              </a:r>
              <a:endParaRPr lang="zh-CN" altLang="en-US" sz="2400" dirty="0">
                <a:solidFill>
                  <a:schemeClr val="tx1"/>
                </a:solidFill>
                <a:latin typeface="方正楷体简体" panose="03000509000000000000" pitchFamily="65" charset="-122"/>
                <a:ea typeface="方正楷体简体" panose="03000509000000000000" pitchFamily="65" charset="-122"/>
                <a:sym typeface="DongTian" panose="02020603050405020304" pitchFamily="18" charset="0"/>
              </a:endParaRPr>
            </a:p>
          </p:txBody>
        </p: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7E13393B-EC6E-4FB5-A584-D9DEB4F87AEE}"/>
              </a:ext>
            </a:extLst>
          </p:cNvPr>
          <p:cNvGrpSpPr/>
          <p:nvPr/>
        </p:nvGrpSpPr>
        <p:grpSpPr>
          <a:xfrm>
            <a:off x="2567354" y="3370274"/>
            <a:ext cx="1440000" cy="540000"/>
            <a:chOff x="6916661" y="3573517"/>
            <a:chExt cx="1440000" cy="540000"/>
          </a:xfrm>
        </p:grpSpPr>
        <p:sp>
          <p:nvSpPr>
            <p:cNvPr id="48" name="矩形: 圆角 47">
              <a:extLst>
                <a:ext uri="{FF2B5EF4-FFF2-40B4-BE49-F238E27FC236}">
                  <a16:creationId xmlns:a16="http://schemas.microsoft.com/office/drawing/2014/main" id="{E37D9916-7A40-416C-AAE4-9DCFDB22E03A}"/>
                </a:ext>
              </a:extLst>
            </p:cNvPr>
            <p:cNvSpPr/>
            <p:nvPr/>
          </p:nvSpPr>
          <p:spPr>
            <a:xfrm>
              <a:off x="6916661" y="3573517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楷体简体" panose="03000509000000000000" pitchFamily="65" charset="-122"/>
                <a:ea typeface="方正楷体简体" panose="03000509000000000000" pitchFamily="65" charset="-122"/>
              </a:endParaRPr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C45CF284-D818-45EE-ADD3-BC952639841F}"/>
                </a:ext>
              </a:extLst>
            </p:cNvPr>
            <p:cNvSpPr txBox="1"/>
            <p:nvPr/>
          </p:nvSpPr>
          <p:spPr>
            <a:xfrm>
              <a:off x="6996384" y="3612685"/>
              <a:ext cx="128055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zh-CN" altLang="en-US" sz="2400" dirty="0">
                  <a:solidFill>
                    <a:schemeClr val="bg1"/>
                  </a:solidFill>
                  <a:latin typeface="方正楷体简体" panose="03000509000000000000" pitchFamily="65" charset="-122"/>
                  <a:ea typeface="方正楷体简体" panose="03000509000000000000" pitchFamily="65" charset="-122"/>
                  <a:sym typeface="DongTian" panose="02020603050405020304" pitchFamily="18" charset="0"/>
                </a:rPr>
                <a:t>第二组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7ABBE70F-F528-4243-85E5-19847F0FA1A7}"/>
              </a:ext>
            </a:extLst>
          </p:cNvPr>
          <p:cNvGrpSpPr/>
          <p:nvPr/>
        </p:nvGrpSpPr>
        <p:grpSpPr>
          <a:xfrm>
            <a:off x="2346228" y="5100060"/>
            <a:ext cx="7782510" cy="972000"/>
            <a:chOff x="2346228" y="5100060"/>
            <a:chExt cx="7782510" cy="972000"/>
          </a:xfrm>
        </p:grpSpPr>
        <p:sp>
          <p:nvSpPr>
            <p:cNvPr id="51" name="矩形: 圆角 50">
              <a:extLst>
                <a:ext uri="{FF2B5EF4-FFF2-40B4-BE49-F238E27FC236}">
                  <a16:creationId xmlns:a16="http://schemas.microsoft.com/office/drawing/2014/main" id="{2F453512-5F12-410A-8852-DCB7BEEA2147}"/>
                </a:ext>
              </a:extLst>
            </p:cNvPr>
            <p:cNvSpPr/>
            <p:nvPr/>
          </p:nvSpPr>
          <p:spPr>
            <a:xfrm>
              <a:off x="2346228" y="5100060"/>
              <a:ext cx="7511415" cy="972000"/>
            </a:xfrm>
            <a:prstGeom prst="roundRect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楷体简体" panose="03000509000000000000" pitchFamily="65" charset="-122"/>
                <a:ea typeface="方正楷体简体" panose="03000509000000000000" pitchFamily="65" charset="-122"/>
              </a:endParaRPr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AA72B7FD-1297-42E9-BFDF-D2AA41A32C38}"/>
                </a:ext>
              </a:extLst>
            </p:cNvPr>
            <p:cNvSpPr/>
            <p:nvPr/>
          </p:nvSpPr>
          <p:spPr>
            <a:xfrm>
              <a:off x="2740284" y="5454621"/>
              <a:ext cx="7388454" cy="5025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20000"/>
                </a:lnSpc>
                <a:defRPr/>
              </a:pPr>
              <a:r>
                <a:rPr lang="en-US" altLang="zh-CN" sz="2400" dirty="0">
                  <a:latin typeface="方正楷体简体" panose="03000509000000000000" pitchFamily="65" charset="-122"/>
                  <a:ea typeface="方正楷体简体" panose="03000509000000000000" pitchFamily="65" charset="-122"/>
                  <a:sym typeface="DongTian" panose="02020603050405020304" pitchFamily="18" charset="0"/>
                </a:rPr>
                <a:t>《</a:t>
              </a:r>
              <a:r>
                <a:rPr lang="zh-CN" altLang="en-US" sz="2400" dirty="0">
                  <a:latin typeface="方正楷体简体" panose="03000509000000000000" pitchFamily="65" charset="-122"/>
                  <a:ea typeface="方正楷体简体" panose="03000509000000000000" pitchFamily="65" charset="-122"/>
                  <a:sym typeface="DongTian" panose="02020603050405020304" pitchFamily="18" charset="0"/>
                </a:rPr>
                <a:t>春游</a:t>
              </a:r>
              <a:r>
                <a:rPr lang="en-US" altLang="zh-CN" sz="2400" dirty="0">
                  <a:latin typeface="方正楷体简体" panose="03000509000000000000" pitchFamily="65" charset="-122"/>
                  <a:ea typeface="方正楷体简体" panose="03000509000000000000" pitchFamily="65" charset="-122"/>
                  <a:sym typeface="DongTian" panose="02020603050405020304" pitchFamily="18" charset="0"/>
                </a:rPr>
                <a:t>》《</a:t>
              </a:r>
              <a:r>
                <a:rPr lang="zh-CN" altLang="en-US" sz="2400" dirty="0">
                  <a:latin typeface="方正楷体简体" panose="03000509000000000000" pitchFamily="65" charset="-122"/>
                  <a:ea typeface="方正楷体简体" panose="03000509000000000000" pitchFamily="65" charset="-122"/>
                  <a:sym typeface="DongTian" panose="02020603050405020304" pitchFamily="18" charset="0"/>
                </a:rPr>
                <a:t>牧歌</a:t>
              </a:r>
              <a:r>
                <a:rPr lang="en-US" altLang="zh-CN" sz="2400" dirty="0">
                  <a:latin typeface="方正楷体简体" panose="03000509000000000000" pitchFamily="65" charset="-122"/>
                  <a:ea typeface="方正楷体简体" panose="03000509000000000000" pitchFamily="65" charset="-122"/>
                  <a:sym typeface="DongTian" panose="02020603050405020304" pitchFamily="18" charset="0"/>
                </a:rPr>
                <a:t>》</a:t>
              </a:r>
            </a:p>
          </p:txBody>
        </p: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DE5746FC-E77C-4B06-BC59-8B63EF4EEE05}"/>
              </a:ext>
            </a:extLst>
          </p:cNvPr>
          <p:cNvGrpSpPr/>
          <p:nvPr/>
        </p:nvGrpSpPr>
        <p:grpSpPr>
          <a:xfrm>
            <a:off x="2567354" y="4835659"/>
            <a:ext cx="1440000" cy="540000"/>
            <a:chOff x="6916661" y="3573517"/>
            <a:chExt cx="1440000" cy="540000"/>
          </a:xfrm>
        </p:grpSpPr>
        <p:sp>
          <p:nvSpPr>
            <p:cNvPr id="53" name="矩形: 圆角 52">
              <a:extLst>
                <a:ext uri="{FF2B5EF4-FFF2-40B4-BE49-F238E27FC236}">
                  <a16:creationId xmlns:a16="http://schemas.microsoft.com/office/drawing/2014/main" id="{CC67E7AF-AFB5-40B7-82B3-DE606ED5E9BF}"/>
                </a:ext>
              </a:extLst>
            </p:cNvPr>
            <p:cNvSpPr/>
            <p:nvPr/>
          </p:nvSpPr>
          <p:spPr>
            <a:xfrm>
              <a:off x="6916661" y="3573517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楷体简体" panose="03000509000000000000" pitchFamily="65" charset="-122"/>
                <a:ea typeface="方正楷体简体" panose="03000509000000000000" pitchFamily="65" charset="-122"/>
              </a:endParaRPr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C8E78CA5-EC3D-49A6-985B-8A10E8203D59}"/>
                </a:ext>
              </a:extLst>
            </p:cNvPr>
            <p:cNvSpPr txBox="1"/>
            <p:nvPr/>
          </p:nvSpPr>
          <p:spPr>
            <a:xfrm>
              <a:off x="6996384" y="3612685"/>
              <a:ext cx="128055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zh-CN" altLang="en-US" sz="2400" dirty="0">
                  <a:solidFill>
                    <a:schemeClr val="bg1"/>
                  </a:solidFill>
                  <a:latin typeface="方正楷体简体" panose="03000509000000000000" pitchFamily="65" charset="-122"/>
                  <a:ea typeface="方正楷体简体" panose="03000509000000000000" pitchFamily="65" charset="-122"/>
                  <a:sym typeface="DongTian" panose="02020603050405020304" pitchFamily="18" charset="0"/>
                </a:rPr>
                <a:t>第三组</a:t>
              </a: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40DFCB81-967C-4486-95EC-05D2D290676F}"/>
              </a:ext>
            </a:extLst>
          </p:cNvPr>
          <p:cNvGrpSpPr/>
          <p:nvPr/>
        </p:nvGrpSpPr>
        <p:grpSpPr>
          <a:xfrm>
            <a:off x="180000" y="108000"/>
            <a:ext cx="3522363" cy="400110"/>
            <a:chOff x="5287328" y="1607587"/>
            <a:chExt cx="3522363" cy="400110"/>
          </a:xfrm>
        </p:grpSpPr>
        <p:grpSp>
          <p:nvGrpSpPr>
            <p:cNvPr id="6" name="组合 88">
              <a:extLst>
                <a:ext uri="{FF2B5EF4-FFF2-40B4-BE49-F238E27FC236}">
                  <a16:creationId xmlns:a16="http://schemas.microsoft.com/office/drawing/2014/main" id="{D3631979-654A-4492-AAAD-A0BD3F743646}"/>
                </a:ext>
              </a:extLst>
            </p:cNvPr>
            <p:cNvGrpSpPr/>
            <p:nvPr/>
          </p:nvGrpSpPr>
          <p:grpSpPr>
            <a:xfrm>
              <a:off x="5799565" y="1607587"/>
              <a:ext cx="3010126" cy="400110"/>
              <a:chOff x="715825" y="143984"/>
              <a:chExt cx="3010126" cy="400110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48BB7C9B-174B-423E-9AB0-F0B88D6B9499}"/>
                  </a:ext>
                </a:extLst>
              </p:cNvPr>
              <p:cNvSpPr/>
              <p:nvPr/>
            </p:nvSpPr>
            <p:spPr>
              <a:xfrm>
                <a:off x="720000" y="143984"/>
                <a:ext cx="300595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新知探究</a:t>
                </a:r>
                <a:r>
                  <a:rPr lang="en-US" altLang="zh-CN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——</a:t>
                </a:r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走进音乐会</a:t>
                </a:r>
              </a:p>
            </p:txBody>
          </p: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1F6A070A-E8C6-44DD-8E16-92BCED88DDD1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89">
              <a:extLst>
                <a:ext uri="{FF2B5EF4-FFF2-40B4-BE49-F238E27FC236}">
                  <a16:creationId xmlns:a16="http://schemas.microsoft.com/office/drawing/2014/main" id="{6A538664-B54C-46DD-878C-AD3993610003}"/>
                </a:ext>
              </a:extLst>
            </p:cNvPr>
            <p:cNvGrpSpPr/>
            <p:nvPr/>
          </p:nvGrpSpPr>
          <p:grpSpPr>
            <a:xfrm>
              <a:off x="5287328" y="1627622"/>
              <a:ext cx="360040" cy="360040"/>
              <a:chOff x="5519936" y="3104964"/>
              <a:chExt cx="360040" cy="360040"/>
            </a:xfrm>
          </p:grpSpPr>
          <p:sp>
            <p:nvSpPr>
              <p:cNvPr id="8" name="矩形: 圆角 90">
                <a:extLst>
                  <a:ext uri="{FF2B5EF4-FFF2-40B4-BE49-F238E27FC236}">
                    <a16:creationId xmlns:a16="http://schemas.microsoft.com/office/drawing/2014/main" id="{17799148-EA86-4851-87BD-C3639219DC98}"/>
                  </a:ext>
                </a:extLst>
              </p:cNvPr>
              <p:cNvSpPr/>
              <p:nvPr/>
            </p:nvSpPr>
            <p:spPr>
              <a:xfrm>
                <a:off x="5519936" y="310496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Freeform 13">
                <a:extLst>
                  <a:ext uri="{FF2B5EF4-FFF2-40B4-BE49-F238E27FC236}">
                    <a16:creationId xmlns:a16="http://schemas.microsoft.com/office/drawing/2014/main" id="{791272E0-F519-4FBA-92A8-EED3CFDEB391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618335" y="3158984"/>
                <a:ext cx="163243" cy="252000"/>
              </a:xfrm>
              <a:custGeom>
                <a:avLst/>
                <a:gdLst>
                  <a:gd name="T0" fmla="*/ 401 w 402"/>
                  <a:gd name="T1" fmla="*/ 228 h 620"/>
                  <a:gd name="T2" fmla="*/ 392 w 402"/>
                  <a:gd name="T3" fmla="*/ 266 h 620"/>
                  <a:gd name="T4" fmla="*/ 383 w 402"/>
                  <a:gd name="T5" fmla="*/ 287 h 620"/>
                  <a:gd name="T6" fmla="*/ 358 w 402"/>
                  <a:gd name="T7" fmla="*/ 326 h 620"/>
                  <a:gd name="T8" fmla="*/ 354 w 402"/>
                  <a:gd name="T9" fmla="*/ 331 h 620"/>
                  <a:gd name="T10" fmla="*/ 344 w 402"/>
                  <a:gd name="T11" fmla="*/ 345 h 620"/>
                  <a:gd name="T12" fmla="*/ 316 w 402"/>
                  <a:gd name="T13" fmla="*/ 418 h 620"/>
                  <a:gd name="T14" fmla="*/ 126 w 402"/>
                  <a:gd name="T15" fmla="*/ 458 h 620"/>
                  <a:gd name="T16" fmla="*/ 86 w 402"/>
                  <a:gd name="T17" fmla="*/ 418 h 620"/>
                  <a:gd name="T18" fmla="*/ 82 w 402"/>
                  <a:gd name="T19" fmla="*/ 388 h 620"/>
                  <a:gd name="T20" fmla="*/ 57 w 402"/>
                  <a:gd name="T21" fmla="*/ 344 h 620"/>
                  <a:gd name="T22" fmla="*/ 44 w 402"/>
                  <a:gd name="T23" fmla="*/ 326 h 620"/>
                  <a:gd name="T24" fmla="*/ 11 w 402"/>
                  <a:gd name="T25" fmla="*/ 266 h 620"/>
                  <a:gd name="T26" fmla="*/ 2 w 402"/>
                  <a:gd name="T27" fmla="*/ 228 h 620"/>
                  <a:gd name="T28" fmla="*/ 59 w 402"/>
                  <a:gd name="T29" fmla="*/ 59 h 620"/>
                  <a:gd name="T30" fmla="*/ 343 w 402"/>
                  <a:gd name="T31" fmla="*/ 59 h 620"/>
                  <a:gd name="T32" fmla="*/ 242 w 402"/>
                  <a:gd name="T33" fmla="*/ 240 h 620"/>
                  <a:gd name="T34" fmla="*/ 219 w 402"/>
                  <a:gd name="T35" fmla="*/ 381 h 620"/>
                  <a:gd name="T36" fmla="*/ 231 w 402"/>
                  <a:gd name="T37" fmla="*/ 400 h 620"/>
                  <a:gd name="T38" fmla="*/ 240 w 402"/>
                  <a:gd name="T39" fmla="*/ 402 h 620"/>
                  <a:gd name="T40" fmla="*/ 255 w 402"/>
                  <a:gd name="T41" fmla="*/ 396 h 620"/>
                  <a:gd name="T42" fmla="*/ 262 w 402"/>
                  <a:gd name="T43" fmla="*/ 381 h 620"/>
                  <a:gd name="T44" fmla="*/ 264 w 402"/>
                  <a:gd name="T45" fmla="*/ 287 h 620"/>
                  <a:gd name="T46" fmla="*/ 313 w 402"/>
                  <a:gd name="T47" fmla="*/ 250 h 620"/>
                  <a:gd name="T48" fmla="*/ 315 w 402"/>
                  <a:gd name="T49" fmla="*/ 250 h 620"/>
                  <a:gd name="T50" fmla="*/ 330 w 402"/>
                  <a:gd name="T51" fmla="*/ 233 h 620"/>
                  <a:gd name="T52" fmla="*/ 316 w 402"/>
                  <a:gd name="T53" fmla="*/ 216 h 620"/>
                  <a:gd name="T54" fmla="*/ 248 w 402"/>
                  <a:gd name="T55" fmla="*/ 235 h 620"/>
                  <a:gd name="T56" fmla="*/ 88 w 402"/>
                  <a:gd name="T57" fmla="*/ 216 h 620"/>
                  <a:gd name="T58" fmla="*/ 77 w 402"/>
                  <a:gd name="T59" fmla="*/ 221 h 620"/>
                  <a:gd name="T60" fmla="*/ 77 w 402"/>
                  <a:gd name="T61" fmla="*/ 245 h 620"/>
                  <a:gd name="T62" fmla="*/ 89 w 402"/>
                  <a:gd name="T63" fmla="*/ 250 h 620"/>
                  <a:gd name="T64" fmla="*/ 126 w 402"/>
                  <a:gd name="T65" fmla="*/ 266 h 620"/>
                  <a:gd name="T66" fmla="*/ 141 w 402"/>
                  <a:gd name="T67" fmla="*/ 381 h 620"/>
                  <a:gd name="T68" fmla="*/ 147 w 402"/>
                  <a:gd name="T69" fmla="*/ 396 h 620"/>
                  <a:gd name="T70" fmla="*/ 162 w 402"/>
                  <a:gd name="T71" fmla="*/ 402 h 620"/>
                  <a:gd name="T72" fmla="*/ 172 w 402"/>
                  <a:gd name="T73" fmla="*/ 400 h 620"/>
                  <a:gd name="T74" fmla="*/ 184 w 402"/>
                  <a:gd name="T75" fmla="*/ 381 h 620"/>
                  <a:gd name="T76" fmla="*/ 160 w 402"/>
                  <a:gd name="T77" fmla="*/ 240 h 620"/>
                  <a:gd name="T78" fmla="*/ 100 w 402"/>
                  <a:gd name="T79" fmla="*/ 216 h 620"/>
                  <a:gd name="T80" fmla="*/ 91 w 402"/>
                  <a:gd name="T81" fmla="*/ 216 h 620"/>
                  <a:gd name="T82" fmla="*/ 246 w 402"/>
                  <a:gd name="T83" fmla="*/ 560 h 620"/>
                  <a:gd name="T84" fmla="*/ 248 w 402"/>
                  <a:gd name="T85" fmla="*/ 573 h 620"/>
                  <a:gd name="T86" fmla="*/ 223 w 402"/>
                  <a:gd name="T87" fmla="*/ 614 h 620"/>
                  <a:gd name="T88" fmla="*/ 179 w 402"/>
                  <a:gd name="T89" fmla="*/ 614 h 620"/>
                  <a:gd name="T90" fmla="*/ 155 w 402"/>
                  <a:gd name="T91" fmla="*/ 573 h 620"/>
                  <a:gd name="T92" fmla="*/ 134 w 402"/>
                  <a:gd name="T93" fmla="*/ 560 h 620"/>
                  <a:gd name="T94" fmla="*/ 100 w 402"/>
                  <a:gd name="T95" fmla="*/ 526 h 620"/>
                  <a:gd name="T96" fmla="*/ 134 w 402"/>
                  <a:gd name="T97" fmla="*/ 492 h 620"/>
                  <a:gd name="T98" fmla="*/ 293 w 402"/>
                  <a:gd name="T99" fmla="*/ 502 h 620"/>
                  <a:gd name="T100" fmla="*/ 293 w 402"/>
                  <a:gd name="T101" fmla="*/ 550 h 620"/>
                  <a:gd name="T102" fmla="*/ 246 w 402"/>
                  <a:gd name="T103" fmla="*/ 56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" h="620">
                    <a:moveTo>
                      <a:pt x="402" y="201"/>
                    </a:moveTo>
                    <a:cubicBezTo>
                      <a:pt x="402" y="210"/>
                      <a:pt x="402" y="219"/>
                      <a:pt x="401" y="228"/>
                    </a:cubicBezTo>
                    <a:cubicBezTo>
                      <a:pt x="400" y="230"/>
                      <a:pt x="400" y="233"/>
                      <a:pt x="400" y="235"/>
                    </a:cubicBezTo>
                    <a:cubicBezTo>
                      <a:pt x="398" y="246"/>
                      <a:pt x="395" y="256"/>
                      <a:pt x="392" y="266"/>
                    </a:cubicBezTo>
                    <a:cubicBezTo>
                      <a:pt x="391" y="266"/>
                      <a:pt x="391" y="266"/>
                      <a:pt x="391" y="267"/>
                    </a:cubicBezTo>
                    <a:cubicBezTo>
                      <a:pt x="389" y="274"/>
                      <a:pt x="386" y="280"/>
                      <a:pt x="383" y="287"/>
                    </a:cubicBezTo>
                    <a:cubicBezTo>
                      <a:pt x="372" y="307"/>
                      <a:pt x="372" y="307"/>
                      <a:pt x="372" y="307"/>
                    </a:cubicBezTo>
                    <a:cubicBezTo>
                      <a:pt x="368" y="314"/>
                      <a:pt x="363" y="320"/>
                      <a:pt x="358" y="326"/>
                    </a:cubicBezTo>
                    <a:cubicBezTo>
                      <a:pt x="357" y="328"/>
                      <a:pt x="356" y="329"/>
                      <a:pt x="355" y="331"/>
                    </a:cubicBezTo>
                    <a:cubicBezTo>
                      <a:pt x="354" y="331"/>
                      <a:pt x="354" y="331"/>
                      <a:pt x="354" y="331"/>
                    </a:cubicBezTo>
                    <a:cubicBezTo>
                      <a:pt x="351" y="335"/>
                      <a:pt x="348" y="339"/>
                      <a:pt x="344" y="344"/>
                    </a:cubicBezTo>
                    <a:cubicBezTo>
                      <a:pt x="344" y="344"/>
                      <a:pt x="344" y="344"/>
                      <a:pt x="344" y="345"/>
                    </a:cubicBezTo>
                    <a:cubicBezTo>
                      <a:pt x="326" y="370"/>
                      <a:pt x="317" y="391"/>
                      <a:pt x="316" y="407"/>
                    </a:cubicBezTo>
                    <a:cubicBezTo>
                      <a:pt x="316" y="418"/>
                      <a:pt x="316" y="418"/>
                      <a:pt x="316" y="418"/>
                    </a:cubicBezTo>
                    <a:cubicBezTo>
                      <a:pt x="316" y="444"/>
                      <a:pt x="303" y="458"/>
                      <a:pt x="276" y="458"/>
                    </a:cubicBezTo>
                    <a:cubicBezTo>
                      <a:pt x="126" y="458"/>
                      <a:pt x="126" y="458"/>
                      <a:pt x="126" y="458"/>
                    </a:cubicBezTo>
                    <a:cubicBezTo>
                      <a:pt x="102" y="458"/>
                      <a:pt x="88" y="446"/>
                      <a:pt x="86" y="424"/>
                    </a:cubicBezTo>
                    <a:cubicBezTo>
                      <a:pt x="86" y="422"/>
                      <a:pt x="86" y="420"/>
                      <a:pt x="86" y="418"/>
                    </a:cubicBezTo>
                    <a:cubicBezTo>
                      <a:pt x="86" y="408"/>
                      <a:pt x="86" y="408"/>
                      <a:pt x="86" y="408"/>
                    </a:cubicBezTo>
                    <a:cubicBezTo>
                      <a:pt x="86" y="402"/>
                      <a:pt x="85" y="395"/>
                      <a:pt x="82" y="388"/>
                    </a:cubicBezTo>
                    <a:cubicBezTo>
                      <a:pt x="77" y="375"/>
                      <a:pt x="69" y="361"/>
                      <a:pt x="58" y="344"/>
                    </a:cubicBezTo>
                    <a:cubicBezTo>
                      <a:pt x="57" y="344"/>
                      <a:pt x="57" y="344"/>
                      <a:pt x="57" y="344"/>
                    </a:cubicBezTo>
                    <a:cubicBezTo>
                      <a:pt x="54" y="339"/>
                      <a:pt x="51" y="335"/>
                      <a:pt x="48" y="330"/>
                    </a:cubicBezTo>
                    <a:cubicBezTo>
                      <a:pt x="46" y="329"/>
                      <a:pt x="45" y="328"/>
                      <a:pt x="44" y="326"/>
                    </a:cubicBezTo>
                    <a:cubicBezTo>
                      <a:pt x="29" y="308"/>
                      <a:pt x="18" y="288"/>
                      <a:pt x="11" y="267"/>
                    </a:cubicBezTo>
                    <a:cubicBezTo>
                      <a:pt x="11" y="266"/>
                      <a:pt x="11" y="266"/>
                      <a:pt x="11" y="266"/>
                    </a:cubicBezTo>
                    <a:cubicBezTo>
                      <a:pt x="10" y="266"/>
                      <a:pt x="10" y="266"/>
                      <a:pt x="10" y="266"/>
                    </a:cubicBezTo>
                    <a:cubicBezTo>
                      <a:pt x="6" y="254"/>
                      <a:pt x="3" y="241"/>
                      <a:pt x="2" y="228"/>
                    </a:cubicBezTo>
                    <a:cubicBezTo>
                      <a:pt x="1" y="219"/>
                      <a:pt x="0" y="210"/>
                      <a:pt x="0" y="201"/>
                    </a:cubicBezTo>
                    <a:cubicBezTo>
                      <a:pt x="0" y="145"/>
                      <a:pt x="20" y="98"/>
                      <a:pt x="59" y="59"/>
                    </a:cubicBezTo>
                    <a:cubicBezTo>
                      <a:pt x="98" y="19"/>
                      <a:pt x="146" y="0"/>
                      <a:pt x="201" y="0"/>
                    </a:cubicBezTo>
                    <a:cubicBezTo>
                      <a:pt x="257" y="0"/>
                      <a:pt x="304" y="19"/>
                      <a:pt x="343" y="59"/>
                    </a:cubicBezTo>
                    <a:cubicBezTo>
                      <a:pt x="383" y="98"/>
                      <a:pt x="402" y="145"/>
                      <a:pt x="402" y="201"/>
                    </a:cubicBezTo>
                    <a:close/>
                    <a:moveTo>
                      <a:pt x="242" y="240"/>
                    </a:moveTo>
                    <a:cubicBezTo>
                      <a:pt x="227" y="255"/>
                      <a:pt x="219" y="274"/>
                      <a:pt x="219" y="296"/>
                    </a:cubicBezTo>
                    <a:cubicBezTo>
                      <a:pt x="219" y="381"/>
                      <a:pt x="219" y="381"/>
                      <a:pt x="219" y="381"/>
                    </a:cubicBezTo>
                    <a:cubicBezTo>
                      <a:pt x="219" y="387"/>
                      <a:pt x="221" y="392"/>
                      <a:pt x="225" y="396"/>
                    </a:cubicBezTo>
                    <a:cubicBezTo>
                      <a:pt x="227" y="398"/>
                      <a:pt x="229" y="399"/>
                      <a:pt x="231" y="400"/>
                    </a:cubicBezTo>
                    <a:cubicBezTo>
                      <a:pt x="234" y="402"/>
                      <a:pt x="237" y="402"/>
                      <a:pt x="240" y="402"/>
                    </a:cubicBezTo>
                    <a:cubicBezTo>
                      <a:pt x="240" y="402"/>
                      <a:pt x="240" y="402"/>
                      <a:pt x="240" y="402"/>
                    </a:cubicBezTo>
                    <a:cubicBezTo>
                      <a:pt x="242" y="402"/>
                      <a:pt x="243" y="402"/>
                      <a:pt x="244" y="402"/>
                    </a:cubicBezTo>
                    <a:cubicBezTo>
                      <a:pt x="248" y="401"/>
                      <a:pt x="252" y="399"/>
                      <a:pt x="255" y="396"/>
                    </a:cubicBezTo>
                    <a:cubicBezTo>
                      <a:pt x="256" y="396"/>
                      <a:pt x="256" y="395"/>
                      <a:pt x="256" y="395"/>
                    </a:cubicBezTo>
                    <a:cubicBezTo>
                      <a:pt x="260" y="391"/>
                      <a:pt x="262" y="386"/>
                      <a:pt x="262" y="381"/>
                    </a:cubicBezTo>
                    <a:cubicBezTo>
                      <a:pt x="262" y="303"/>
                      <a:pt x="262" y="303"/>
                      <a:pt x="262" y="303"/>
                    </a:cubicBezTo>
                    <a:cubicBezTo>
                      <a:pt x="262" y="298"/>
                      <a:pt x="262" y="292"/>
                      <a:pt x="264" y="287"/>
                    </a:cubicBezTo>
                    <a:cubicBezTo>
                      <a:pt x="266" y="279"/>
                      <a:pt x="271" y="272"/>
                      <a:pt x="277" y="266"/>
                    </a:cubicBezTo>
                    <a:cubicBezTo>
                      <a:pt x="287" y="256"/>
                      <a:pt x="299" y="250"/>
                      <a:pt x="313" y="250"/>
                    </a:cubicBezTo>
                    <a:cubicBezTo>
                      <a:pt x="313" y="250"/>
                      <a:pt x="313" y="250"/>
                      <a:pt x="313" y="250"/>
                    </a:cubicBezTo>
                    <a:cubicBezTo>
                      <a:pt x="314" y="250"/>
                      <a:pt x="314" y="250"/>
                      <a:pt x="315" y="250"/>
                    </a:cubicBezTo>
                    <a:cubicBezTo>
                      <a:pt x="319" y="250"/>
                      <a:pt x="322" y="248"/>
                      <a:pt x="325" y="245"/>
                    </a:cubicBezTo>
                    <a:cubicBezTo>
                      <a:pt x="329" y="242"/>
                      <a:pt x="330" y="238"/>
                      <a:pt x="330" y="233"/>
                    </a:cubicBezTo>
                    <a:cubicBezTo>
                      <a:pt x="330" y="228"/>
                      <a:pt x="329" y="224"/>
                      <a:pt x="325" y="221"/>
                    </a:cubicBezTo>
                    <a:cubicBezTo>
                      <a:pt x="323" y="218"/>
                      <a:pt x="320" y="217"/>
                      <a:pt x="316" y="216"/>
                    </a:cubicBezTo>
                    <a:cubicBezTo>
                      <a:pt x="299" y="216"/>
                      <a:pt x="299" y="216"/>
                      <a:pt x="299" y="216"/>
                    </a:cubicBezTo>
                    <a:cubicBezTo>
                      <a:pt x="279" y="216"/>
                      <a:pt x="262" y="222"/>
                      <a:pt x="248" y="235"/>
                    </a:cubicBezTo>
                    <a:cubicBezTo>
                      <a:pt x="246" y="236"/>
                      <a:pt x="244" y="238"/>
                      <a:pt x="242" y="240"/>
                    </a:cubicBezTo>
                    <a:close/>
                    <a:moveTo>
                      <a:pt x="88" y="216"/>
                    </a:moveTo>
                    <a:cubicBezTo>
                      <a:pt x="87" y="216"/>
                      <a:pt x="87" y="216"/>
                      <a:pt x="87" y="216"/>
                    </a:cubicBezTo>
                    <a:cubicBezTo>
                      <a:pt x="83" y="217"/>
                      <a:pt x="80" y="218"/>
                      <a:pt x="77" y="221"/>
                    </a:cubicBezTo>
                    <a:cubicBezTo>
                      <a:pt x="74" y="224"/>
                      <a:pt x="72" y="228"/>
                      <a:pt x="72" y="233"/>
                    </a:cubicBezTo>
                    <a:cubicBezTo>
                      <a:pt x="72" y="238"/>
                      <a:pt x="74" y="242"/>
                      <a:pt x="77" y="245"/>
                    </a:cubicBezTo>
                    <a:cubicBezTo>
                      <a:pt x="80" y="248"/>
                      <a:pt x="84" y="250"/>
                      <a:pt x="88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104" y="250"/>
                      <a:pt x="116" y="256"/>
                      <a:pt x="126" y="266"/>
                    </a:cubicBezTo>
                    <a:cubicBezTo>
                      <a:pt x="136" y="276"/>
                      <a:pt x="141" y="289"/>
                      <a:pt x="141" y="303"/>
                    </a:cubicBezTo>
                    <a:cubicBezTo>
                      <a:pt x="141" y="381"/>
                      <a:pt x="141" y="381"/>
                      <a:pt x="141" y="381"/>
                    </a:cubicBezTo>
                    <a:cubicBezTo>
                      <a:pt x="141" y="386"/>
                      <a:pt x="143" y="391"/>
                      <a:pt x="147" y="395"/>
                    </a:cubicBezTo>
                    <a:cubicBezTo>
                      <a:pt x="147" y="395"/>
                      <a:pt x="147" y="396"/>
                      <a:pt x="147" y="396"/>
                    </a:cubicBezTo>
                    <a:cubicBezTo>
                      <a:pt x="151" y="399"/>
                      <a:pt x="154" y="401"/>
                      <a:pt x="159" y="402"/>
                    </a:cubicBezTo>
                    <a:cubicBezTo>
                      <a:pt x="160" y="402"/>
                      <a:pt x="161" y="402"/>
                      <a:pt x="162" y="402"/>
                    </a:cubicBezTo>
                    <a:cubicBezTo>
                      <a:pt x="163" y="402"/>
                      <a:pt x="163" y="402"/>
                      <a:pt x="163" y="402"/>
                    </a:cubicBezTo>
                    <a:cubicBezTo>
                      <a:pt x="166" y="402"/>
                      <a:pt x="169" y="402"/>
                      <a:pt x="172" y="400"/>
                    </a:cubicBezTo>
                    <a:cubicBezTo>
                      <a:pt x="174" y="399"/>
                      <a:pt x="176" y="398"/>
                      <a:pt x="178" y="396"/>
                    </a:cubicBezTo>
                    <a:cubicBezTo>
                      <a:pt x="182" y="392"/>
                      <a:pt x="184" y="387"/>
                      <a:pt x="184" y="381"/>
                    </a:cubicBezTo>
                    <a:cubicBezTo>
                      <a:pt x="184" y="296"/>
                      <a:pt x="184" y="296"/>
                      <a:pt x="184" y="296"/>
                    </a:cubicBezTo>
                    <a:cubicBezTo>
                      <a:pt x="184" y="274"/>
                      <a:pt x="176" y="255"/>
                      <a:pt x="160" y="240"/>
                    </a:cubicBezTo>
                    <a:cubicBezTo>
                      <a:pt x="145" y="224"/>
                      <a:pt x="126" y="216"/>
                      <a:pt x="104" y="216"/>
                    </a:cubicBezTo>
                    <a:cubicBezTo>
                      <a:pt x="100" y="216"/>
                      <a:pt x="100" y="216"/>
                      <a:pt x="100" y="216"/>
                    </a:cubicBezTo>
                    <a:cubicBezTo>
                      <a:pt x="99" y="216"/>
                      <a:pt x="98" y="216"/>
                      <a:pt x="97" y="216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90" y="216"/>
                      <a:pt x="89" y="216"/>
                      <a:pt x="88" y="216"/>
                    </a:cubicBezTo>
                    <a:close/>
                    <a:moveTo>
                      <a:pt x="246" y="560"/>
                    </a:moveTo>
                    <a:cubicBezTo>
                      <a:pt x="247" y="564"/>
                      <a:pt x="247" y="567"/>
                      <a:pt x="248" y="571"/>
                    </a:cubicBezTo>
                    <a:cubicBezTo>
                      <a:pt x="248" y="572"/>
                      <a:pt x="248" y="573"/>
                      <a:pt x="248" y="573"/>
                    </a:cubicBezTo>
                    <a:cubicBezTo>
                      <a:pt x="248" y="586"/>
                      <a:pt x="243" y="597"/>
                      <a:pt x="234" y="606"/>
                    </a:cubicBezTo>
                    <a:cubicBezTo>
                      <a:pt x="231" y="609"/>
                      <a:pt x="227" y="612"/>
                      <a:pt x="223" y="614"/>
                    </a:cubicBezTo>
                    <a:cubicBezTo>
                      <a:pt x="217" y="618"/>
                      <a:pt x="209" y="620"/>
                      <a:pt x="201" y="620"/>
                    </a:cubicBezTo>
                    <a:cubicBezTo>
                      <a:pt x="193" y="620"/>
                      <a:pt x="186" y="618"/>
                      <a:pt x="179" y="614"/>
                    </a:cubicBezTo>
                    <a:cubicBezTo>
                      <a:pt x="176" y="612"/>
                      <a:pt x="172" y="609"/>
                      <a:pt x="169" y="606"/>
                    </a:cubicBezTo>
                    <a:cubicBezTo>
                      <a:pt x="160" y="597"/>
                      <a:pt x="155" y="586"/>
                      <a:pt x="155" y="573"/>
                    </a:cubicBezTo>
                    <a:cubicBezTo>
                      <a:pt x="155" y="569"/>
                      <a:pt x="156" y="564"/>
                      <a:pt x="157" y="560"/>
                    </a:cubicBezTo>
                    <a:cubicBezTo>
                      <a:pt x="134" y="560"/>
                      <a:pt x="134" y="560"/>
                      <a:pt x="134" y="560"/>
                    </a:cubicBezTo>
                    <a:cubicBezTo>
                      <a:pt x="125" y="560"/>
                      <a:pt x="117" y="557"/>
                      <a:pt x="110" y="550"/>
                    </a:cubicBezTo>
                    <a:cubicBezTo>
                      <a:pt x="104" y="544"/>
                      <a:pt x="100" y="536"/>
                      <a:pt x="100" y="526"/>
                    </a:cubicBezTo>
                    <a:cubicBezTo>
                      <a:pt x="100" y="517"/>
                      <a:pt x="104" y="509"/>
                      <a:pt x="110" y="502"/>
                    </a:cubicBezTo>
                    <a:cubicBezTo>
                      <a:pt x="117" y="496"/>
                      <a:pt x="125" y="492"/>
                      <a:pt x="134" y="492"/>
                    </a:cubicBezTo>
                    <a:cubicBezTo>
                      <a:pt x="269" y="492"/>
                      <a:pt x="269" y="492"/>
                      <a:pt x="269" y="492"/>
                    </a:cubicBezTo>
                    <a:cubicBezTo>
                      <a:pt x="278" y="492"/>
                      <a:pt x="286" y="496"/>
                      <a:pt x="293" y="502"/>
                    </a:cubicBezTo>
                    <a:cubicBezTo>
                      <a:pt x="299" y="509"/>
                      <a:pt x="303" y="517"/>
                      <a:pt x="303" y="526"/>
                    </a:cubicBezTo>
                    <a:cubicBezTo>
                      <a:pt x="303" y="536"/>
                      <a:pt x="299" y="544"/>
                      <a:pt x="293" y="550"/>
                    </a:cubicBezTo>
                    <a:cubicBezTo>
                      <a:pt x="286" y="557"/>
                      <a:pt x="278" y="560"/>
                      <a:pt x="269" y="560"/>
                    </a:cubicBezTo>
                    <a:lnTo>
                      <a:pt x="246" y="5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53">
            <a:extLst>
              <a:ext uri="{FF2B5EF4-FFF2-40B4-BE49-F238E27FC236}">
                <a16:creationId xmlns:a16="http://schemas.microsoft.com/office/drawing/2014/main" id="{D5CEA4BA-D5BD-4F75-B4E0-C1A8519CA939}"/>
              </a:ext>
            </a:extLst>
          </p:cNvPr>
          <p:cNvSpPr txBox="1"/>
          <p:nvPr/>
        </p:nvSpPr>
        <p:spPr>
          <a:xfrm>
            <a:off x="900001" y="900000"/>
            <a:ext cx="11292000" cy="625446"/>
          </a:xfrm>
          <a:prstGeom prst="rect">
            <a:avLst/>
          </a:prstGeom>
          <a:noFill/>
        </p:spPr>
        <p:txBody>
          <a:bodyPr wrap="square" lIns="91458" tIns="45729" rIns="91458" bIns="45729" rtlCol="0">
            <a:spAutoFit/>
          </a:bodyPr>
          <a:lstStyle>
            <a:defPPr>
              <a:defRPr lang="zh-CN"/>
            </a:defPPr>
            <a:lvl1pPr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609600" indent="-1524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1219200" indent="-3048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828800" indent="-4572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2438400" indent="-6096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任务三：完善音乐会策划方案</a:t>
            </a: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6B659A9F-5946-46E0-B191-2DA1436EB7F7}"/>
              </a:ext>
            </a:extLst>
          </p:cNvPr>
          <p:cNvGrpSpPr/>
          <p:nvPr/>
        </p:nvGrpSpPr>
        <p:grpSpPr>
          <a:xfrm>
            <a:off x="1559166" y="3900816"/>
            <a:ext cx="2631091" cy="504000"/>
            <a:chOff x="5455279" y="1658550"/>
            <a:chExt cx="2631091" cy="504000"/>
          </a:xfrm>
        </p:grpSpPr>
        <p:sp>
          <p:nvSpPr>
            <p:cNvPr id="45" name="矩形: 圆角 44">
              <a:extLst>
                <a:ext uri="{FF2B5EF4-FFF2-40B4-BE49-F238E27FC236}">
                  <a16:creationId xmlns:a16="http://schemas.microsoft.com/office/drawing/2014/main" id="{C654B5C7-EFEA-41B3-B6C7-7FCDB2CA0762}"/>
                </a:ext>
              </a:extLst>
            </p:cNvPr>
            <p:cNvSpPr/>
            <p:nvPr/>
          </p:nvSpPr>
          <p:spPr>
            <a:xfrm>
              <a:off x="5455279" y="1658550"/>
              <a:ext cx="2631091" cy="504000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楷体简体" panose="03000509000000000000" pitchFamily="65" charset="-122"/>
                <a:ea typeface="方正楷体简体" panose="03000509000000000000" pitchFamily="65" charset="-122"/>
              </a:endParaRP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AAF5753D-94D4-4CA2-9A2C-328B5A440C68}"/>
                </a:ext>
              </a:extLst>
            </p:cNvPr>
            <p:cNvSpPr txBox="1"/>
            <p:nvPr/>
          </p:nvSpPr>
          <p:spPr>
            <a:xfrm>
              <a:off x="5545970" y="1677203"/>
              <a:ext cx="2449709" cy="433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dirty="0">
                  <a:latin typeface="DongTian" panose="02020603050405020304" pitchFamily="18" charset="0"/>
                  <a:ea typeface="方正楷体简体" panose="03000509000000000000" pitchFamily="65" charset="-122"/>
                </a:rPr>
                <a:t>音乐无界 </a:t>
              </a:r>
              <a:r>
                <a:rPr lang="en-US" altLang="zh-CN" sz="2000" dirty="0">
                  <a:latin typeface="DongTian" panose="02020603050405020304" pitchFamily="18" charset="0"/>
                  <a:ea typeface="方正楷体简体" panose="03000509000000000000" pitchFamily="65" charset="-122"/>
                </a:rPr>
                <a:t>· </a:t>
              </a:r>
              <a:r>
                <a:rPr lang="zh-CN" altLang="en-US" sz="2000" dirty="0">
                  <a:latin typeface="DongTian" panose="02020603050405020304" pitchFamily="18" charset="0"/>
                  <a:ea typeface="方正楷体简体" panose="03000509000000000000" pitchFamily="65" charset="-122"/>
                </a:rPr>
                <a:t>心灵共鸣</a:t>
              </a: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1670DBED-2C67-4D6C-832F-DB656A25D639}"/>
              </a:ext>
            </a:extLst>
          </p:cNvPr>
          <p:cNvGrpSpPr/>
          <p:nvPr/>
        </p:nvGrpSpPr>
        <p:grpSpPr>
          <a:xfrm>
            <a:off x="4634877" y="3900816"/>
            <a:ext cx="1872000" cy="504000"/>
            <a:chOff x="5851290" y="1658550"/>
            <a:chExt cx="1872000" cy="504000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1C88F461-08A4-4844-B7FB-8986D1280584}"/>
                </a:ext>
              </a:extLst>
            </p:cNvPr>
            <p:cNvSpPr/>
            <p:nvPr/>
          </p:nvSpPr>
          <p:spPr>
            <a:xfrm>
              <a:off x="5851290" y="1658550"/>
              <a:ext cx="1872000" cy="50400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楷体简体" panose="03000509000000000000" pitchFamily="65" charset="-122"/>
                <a:ea typeface="方正楷体简体" panose="03000509000000000000" pitchFamily="65" charset="-122"/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0240FB09-8272-4280-8890-C9C6849551FE}"/>
                </a:ext>
              </a:extLst>
            </p:cNvPr>
            <p:cNvSpPr txBox="1"/>
            <p:nvPr/>
          </p:nvSpPr>
          <p:spPr>
            <a:xfrm>
              <a:off x="5925516" y="1677203"/>
              <a:ext cx="1723549" cy="433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dirty="0">
                  <a:latin typeface="DongTian" panose="02020603050405020304" pitchFamily="18" charset="0"/>
                  <a:ea typeface="方正楷体简体" panose="03000509000000000000" pitchFamily="65" charset="-122"/>
                </a:rPr>
                <a:t>畅享西方经典</a:t>
              </a: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1CA2E6BA-7775-4DB0-95E0-ABA463165F89}"/>
              </a:ext>
            </a:extLst>
          </p:cNvPr>
          <p:cNvGrpSpPr/>
          <p:nvPr/>
        </p:nvGrpSpPr>
        <p:grpSpPr>
          <a:xfrm>
            <a:off x="4634877" y="5319308"/>
            <a:ext cx="1872000" cy="504000"/>
            <a:chOff x="5851290" y="1658550"/>
            <a:chExt cx="1872000" cy="504000"/>
          </a:xfrm>
        </p:grpSpPr>
        <p:sp>
          <p:nvSpPr>
            <p:cNvPr id="42" name="矩形: 圆角 41">
              <a:extLst>
                <a:ext uri="{FF2B5EF4-FFF2-40B4-BE49-F238E27FC236}">
                  <a16:creationId xmlns:a16="http://schemas.microsoft.com/office/drawing/2014/main" id="{3BE0320E-FFAB-4CEC-8A4A-686A07E62DF1}"/>
                </a:ext>
              </a:extLst>
            </p:cNvPr>
            <p:cNvSpPr/>
            <p:nvPr/>
          </p:nvSpPr>
          <p:spPr>
            <a:xfrm>
              <a:off x="5851290" y="1658550"/>
              <a:ext cx="1872000" cy="50400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楷体简体" panose="03000509000000000000" pitchFamily="65" charset="-122"/>
                <a:ea typeface="方正楷体简体" panose="03000509000000000000" pitchFamily="65" charset="-122"/>
              </a:endParaRP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69B20B35-5E52-4F43-9D87-D8ABB8528858}"/>
                </a:ext>
              </a:extLst>
            </p:cNvPr>
            <p:cNvSpPr txBox="1"/>
            <p:nvPr/>
          </p:nvSpPr>
          <p:spPr>
            <a:xfrm>
              <a:off x="6181996" y="1677203"/>
              <a:ext cx="1210588" cy="433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dirty="0">
                  <a:latin typeface="DongTian" panose="02020603050405020304" pitchFamily="18" charset="0"/>
                  <a:ea typeface="方正楷体简体" panose="03000509000000000000" pitchFamily="65" charset="-122"/>
                </a:rPr>
                <a:t>和谐共鸣</a:t>
              </a: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6F5148E-3AD1-41F5-AF6C-07409A0E6831}"/>
              </a:ext>
            </a:extLst>
          </p:cNvPr>
          <p:cNvGrpSpPr/>
          <p:nvPr/>
        </p:nvGrpSpPr>
        <p:grpSpPr>
          <a:xfrm>
            <a:off x="4190257" y="2130631"/>
            <a:ext cx="2316620" cy="3440677"/>
            <a:chOff x="4190257" y="2130631"/>
            <a:chExt cx="2316620" cy="3440677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9AC35149-D360-40A0-8423-E011BC82A3BF}"/>
                </a:ext>
              </a:extLst>
            </p:cNvPr>
            <p:cNvGrpSpPr/>
            <p:nvPr/>
          </p:nvGrpSpPr>
          <p:grpSpPr>
            <a:xfrm>
              <a:off x="4634877" y="2130631"/>
              <a:ext cx="1872000" cy="504000"/>
              <a:chOff x="5851290" y="1658550"/>
              <a:chExt cx="1872000" cy="504000"/>
            </a:xfrm>
          </p:grpSpPr>
          <p:sp>
            <p:nvSpPr>
              <p:cNvPr id="36" name="矩形: 圆角 35">
                <a:extLst>
                  <a:ext uri="{FF2B5EF4-FFF2-40B4-BE49-F238E27FC236}">
                    <a16:creationId xmlns:a16="http://schemas.microsoft.com/office/drawing/2014/main" id="{F0DE9787-F58F-48A5-B9C6-29FB8D7A1E47}"/>
                  </a:ext>
                </a:extLst>
              </p:cNvPr>
              <p:cNvSpPr/>
              <p:nvPr/>
            </p:nvSpPr>
            <p:spPr>
              <a:xfrm>
                <a:off x="5851290" y="1658550"/>
                <a:ext cx="1872000" cy="504000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方正楷体简体" panose="03000509000000000000" pitchFamily="65" charset="-122"/>
                  <a:ea typeface="方正楷体简体" panose="03000509000000000000" pitchFamily="65" charset="-122"/>
                </a:endParaRPr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CE4D9C11-F228-4EB5-8425-A5DA9E61C46B}"/>
                  </a:ext>
                </a:extLst>
              </p:cNvPr>
              <p:cNvSpPr txBox="1"/>
              <p:nvPr/>
            </p:nvSpPr>
            <p:spPr>
              <a:xfrm>
                <a:off x="6181996" y="1677203"/>
                <a:ext cx="1210588" cy="4331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2000" dirty="0">
                    <a:latin typeface="DongTian" panose="02020603050405020304" pitchFamily="18" charset="0"/>
                    <a:ea typeface="方正楷体简体" panose="03000509000000000000" pitchFamily="65" charset="-122"/>
                  </a:rPr>
                  <a:t>华夏音韵</a:t>
                </a:r>
              </a:p>
            </p:txBody>
          </p:sp>
        </p:grp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BEFC6A69-0D90-4FE3-AE37-E0AFAB27C4C0}"/>
                </a:ext>
              </a:extLst>
            </p:cNvPr>
            <p:cNvGrpSpPr/>
            <p:nvPr/>
          </p:nvGrpSpPr>
          <p:grpSpPr>
            <a:xfrm>
              <a:off x="4190257" y="2382631"/>
              <a:ext cx="452570" cy="3188677"/>
              <a:chOff x="3636931" y="2382631"/>
              <a:chExt cx="452570" cy="3188677"/>
            </a:xfrm>
          </p:grpSpPr>
          <p:cxnSp>
            <p:nvCxnSpPr>
              <p:cNvPr id="47" name="直接连接符 46">
                <a:extLst>
                  <a:ext uri="{FF2B5EF4-FFF2-40B4-BE49-F238E27FC236}">
                    <a16:creationId xmlns:a16="http://schemas.microsoft.com/office/drawing/2014/main" id="{DE71D7F0-91AD-4AA1-8C48-ACC1F089879F}"/>
                  </a:ext>
                </a:extLst>
              </p:cNvPr>
              <p:cNvCxnSpPr/>
              <p:nvPr/>
            </p:nvCxnSpPr>
            <p:spPr>
              <a:xfrm flipH="1" flipV="1">
                <a:off x="3873500" y="2382631"/>
                <a:ext cx="216000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>
                <a:extLst>
                  <a:ext uri="{FF2B5EF4-FFF2-40B4-BE49-F238E27FC236}">
                    <a16:creationId xmlns:a16="http://schemas.microsoft.com/office/drawing/2014/main" id="{C3A70A4E-5F9C-415D-AC94-AECCDB63075E}"/>
                  </a:ext>
                </a:extLst>
              </p:cNvPr>
              <p:cNvCxnSpPr>
                <a:cxnSpLocks/>
                <a:endCxn id="45" idx="3"/>
              </p:cNvCxnSpPr>
              <p:nvPr/>
            </p:nvCxnSpPr>
            <p:spPr>
              <a:xfrm flipH="1">
                <a:off x="3636931" y="4152816"/>
                <a:ext cx="452570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>
                <a:extLst>
                  <a:ext uri="{FF2B5EF4-FFF2-40B4-BE49-F238E27FC236}">
                    <a16:creationId xmlns:a16="http://schemas.microsoft.com/office/drawing/2014/main" id="{457B90BC-67C2-4712-B380-3DD5FFAF44D9}"/>
                  </a:ext>
                </a:extLst>
              </p:cNvPr>
              <p:cNvCxnSpPr/>
              <p:nvPr/>
            </p:nvCxnSpPr>
            <p:spPr>
              <a:xfrm flipH="1" flipV="1">
                <a:off x="3873500" y="5571308"/>
                <a:ext cx="216000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>
                <a:extLst>
                  <a:ext uri="{FF2B5EF4-FFF2-40B4-BE49-F238E27FC236}">
                    <a16:creationId xmlns:a16="http://schemas.microsoft.com/office/drawing/2014/main" id="{B3749146-D427-4E3C-BA28-D9315DADA97A}"/>
                  </a:ext>
                </a:extLst>
              </p:cNvPr>
              <p:cNvCxnSpPr/>
              <p:nvPr/>
            </p:nvCxnSpPr>
            <p:spPr>
              <a:xfrm>
                <a:off x="3873500" y="2382631"/>
                <a:ext cx="0" cy="3188631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13828A84-2F12-4544-AE90-D41C7116C962}"/>
              </a:ext>
            </a:extLst>
          </p:cNvPr>
          <p:cNvGrpSpPr/>
          <p:nvPr/>
        </p:nvGrpSpPr>
        <p:grpSpPr>
          <a:xfrm>
            <a:off x="6488713" y="1538615"/>
            <a:ext cx="2207261" cy="1688031"/>
            <a:chOff x="6488713" y="1538615"/>
            <a:chExt cx="2207261" cy="1688031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89567BFC-130D-4560-A4CC-E5C5600B970F}"/>
                </a:ext>
              </a:extLst>
            </p:cNvPr>
            <p:cNvGrpSpPr/>
            <p:nvPr/>
          </p:nvGrpSpPr>
          <p:grpSpPr>
            <a:xfrm>
              <a:off x="6940660" y="1538615"/>
              <a:ext cx="1755314" cy="504000"/>
              <a:chOff x="5851290" y="1658550"/>
              <a:chExt cx="1755314" cy="504000"/>
            </a:xfrm>
          </p:grpSpPr>
          <p:sp>
            <p:nvSpPr>
              <p:cNvPr id="15" name="矩形: 圆角 14">
                <a:extLst>
                  <a:ext uri="{FF2B5EF4-FFF2-40B4-BE49-F238E27FC236}">
                    <a16:creationId xmlns:a16="http://schemas.microsoft.com/office/drawing/2014/main" id="{1997F976-1C8D-49B9-BF82-F658C5976C15}"/>
                  </a:ext>
                </a:extLst>
              </p:cNvPr>
              <p:cNvSpPr/>
              <p:nvPr/>
            </p:nvSpPr>
            <p:spPr>
              <a:xfrm>
                <a:off x="5851290" y="1658550"/>
                <a:ext cx="1755314" cy="504000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方正楷体简体" panose="03000509000000000000" pitchFamily="65" charset="-122"/>
                  <a:ea typeface="方正楷体简体" panose="03000509000000000000" pitchFamily="65" charset="-122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D95B5DA1-FA25-4ACC-A4C0-3DFC1C308A6D}"/>
                  </a:ext>
                </a:extLst>
              </p:cNvPr>
              <p:cNvSpPr txBox="1"/>
              <p:nvPr/>
            </p:nvSpPr>
            <p:spPr>
              <a:xfrm>
                <a:off x="5867173" y="1677203"/>
                <a:ext cx="1723549" cy="4331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2000" dirty="0">
                    <a:latin typeface="DongTian" panose="02020603050405020304" pitchFamily="18" charset="0"/>
                    <a:ea typeface="方正楷体简体" panose="03000509000000000000" pitchFamily="65" charset="-122"/>
                  </a:rPr>
                  <a:t>《</a:t>
                </a:r>
                <a:r>
                  <a:rPr lang="zh-CN" altLang="en-US" sz="2000" dirty="0">
                    <a:latin typeface="DongTian" panose="02020603050405020304" pitchFamily="18" charset="0"/>
                    <a:ea typeface="方正楷体简体" panose="03000509000000000000" pitchFamily="65" charset="-122"/>
                  </a:rPr>
                  <a:t>二泉映月</a:t>
                </a:r>
                <a:r>
                  <a:rPr lang="en-US" altLang="zh-CN" sz="2000" dirty="0">
                    <a:latin typeface="DongTian" panose="02020603050405020304" pitchFamily="18" charset="0"/>
                    <a:ea typeface="方正楷体简体" panose="03000509000000000000" pitchFamily="65" charset="-122"/>
                  </a:rPr>
                  <a:t>》</a:t>
                </a:r>
                <a:endParaRPr lang="zh-CN" altLang="en-US" sz="2000" dirty="0">
                  <a:latin typeface="DongTian" panose="02020603050405020304" pitchFamily="18" charset="0"/>
                  <a:ea typeface="方正楷体简体" panose="03000509000000000000" pitchFamily="65" charset="-122"/>
                </a:endParaRPr>
              </a:p>
            </p:txBody>
          </p: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D1361341-8411-4F96-9FBE-A263A935E6A9}"/>
                </a:ext>
              </a:extLst>
            </p:cNvPr>
            <p:cNvGrpSpPr/>
            <p:nvPr/>
          </p:nvGrpSpPr>
          <p:grpSpPr>
            <a:xfrm>
              <a:off x="6940660" y="2130631"/>
              <a:ext cx="1755314" cy="504000"/>
              <a:chOff x="5851290" y="1658550"/>
              <a:chExt cx="1755314" cy="504000"/>
            </a:xfrm>
          </p:grpSpPr>
          <p:sp>
            <p:nvSpPr>
              <p:cNvPr id="18" name="矩形: 圆角 17">
                <a:extLst>
                  <a:ext uri="{FF2B5EF4-FFF2-40B4-BE49-F238E27FC236}">
                    <a16:creationId xmlns:a16="http://schemas.microsoft.com/office/drawing/2014/main" id="{10ED759C-8126-4057-87C3-8A3BE96BAB3B}"/>
                  </a:ext>
                </a:extLst>
              </p:cNvPr>
              <p:cNvSpPr/>
              <p:nvPr/>
            </p:nvSpPr>
            <p:spPr>
              <a:xfrm>
                <a:off x="5851290" y="1658550"/>
                <a:ext cx="1755314" cy="504000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方正楷体简体" panose="03000509000000000000" pitchFamily="65" charset="-122"/>
                  <a:ea typeface="方正楷体简体" panose="03000509000000000000" pitchFamily="65" charset="-122"/>
                </a:endParaRPr>
              </a:p>
            </p:txBody>
          </p: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3B9866D2-8872-4CCC-9EEB-BF7E6D1EAB72}"/>
                  </a:ext>
                </a:extLst>
              </p:cNvPr>
              <p:cNvSpPr txBox="1"/>
              <p:nvPr/>
            </p:nvSpPr>
            <p:spPr>
              <a:xfrm>
                <a:off x="5867173" y="1677203"/>
                <a:ext cx="1723549" cy="4331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2000" dirty="0">
                    <a:latin typeface="DongTian" panose="02020603050405020304" pitchFamily="18" charset="0"/>
                    <a:ea typeface="方正楷体简体" panose="03000509000000000000" pitchFamily="65" charset="-122"/>
                  </a:rPr>
                  <a:t>《</a:t>
                </a:r>
                <a:r>
                  <a:rPr lang="zh-CN" altLang="en-US" sz="2000" dirty="0">
                    <a:latin typeface="DongTian" panose="02020603050405020304" pitchFamily="18" charset="0"/>
                    <a:ea typeface="方正楷体简体" panose="03000509000000000000" pitchFamily="65" charset="-122"/>
                  </a:rPr>
                  <a:t>彩云追月</a:t>
                </a:r>
                <a:r>
                  <a:rPr lang="en-US" altLang="zh-CN" sz="2000" dirty="0">
                    <a:latin typeface="DongTian" panose="02020603050405020304" pitchFamily="18" charset="0"/>
                    <a:ea typeface="方正楷体简体" panose="03000509000000000000" pitchFamily="65" charset="-122"/>
                  </a:rPr>
                  <a:t>》</a:t>
                </a:r>
                <a:endParaRPr lang="zh-CN" altLang="en-US" sz="2000" dirty="0">
                  <a:latin typeface="DongTian" panose="02020603050405020304" pitchFamily="18" charset="0"/>
                  <a:ea typeface="方正楷体简体" panose="03000509000000000000" pitchFamily="65" charset="-122"/>
                </a:endParaRPr>
              </a:p>
            </p:txBody>
          </p:sp>
        </p:grp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74B40666-B065-4CFA-8782-15559CABDFF8}"/>
                </a:ext>
              </a:extLst>
            </p:cNvPr>
            <p:cNvGrpSpPr/>
            <p:nvPr/>
          </p:nvGrpSpPr>
          <p:grpSpPr>
            <a:xfrm>
              <a:off x="6940660" y="2722646"/>
              <a:ext cx="1755314" cy="504000"/>
              <a:chOff x="5851290" y="1658550"/>
              <a:chExt cx="1755314" cy="504000"/>
            </a:xfrm>
          </p:grpSpPr>
          <p:sp>
            <p:nvSpPr>
              <p:cNvPr id="21" name="矩形: 圆角 20">
                <a:extLst>
                  <a:ext uri="{FF2B5EF4-FFF2-40B4-BE49-F238E27FC236}">
                    <a16:creationId xmlns:a16="http://schemas.microsoft.com/office/drawing/2014/main" id="{1D3F0C70-87E4-498B-B7DB-CF9E9CF63EE6}"/>
                  </a:ext>
                </a:extLst>
              </p:cNvPr>
              <p:cNvSpPr/>
              <p:nvPr/>
            </p:nvSpPr>
            <p:spPr>
              <a:xfrm>
                <a:off x="5851290" y="1658550"/>
                <a:ext cx="1755314" cy="504000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方正楷体简体" panose="03000509000000000000" pitchFamily="65" charset="-122"/>
                  <a:ea typeface="方正楷体简体" panose="03000509000000000000" pitchFamily="65" charset="-122"/>
                </a:endParaRPr>
              </a:p>
            </p:txBody>
          </p: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5AFFCCC0-2E63-4F34-BBC6-850299B254C4}"/>
                  </a:ext>
                </a:extLst>
              </p:cNvPr>
              <p:cNvSpPr txBox="1"/>
              <p:nvPr/>
            </p:nvSpPr>
            <p:spPr>
              <a:xfrm>
                <a:off x="5867173" y="1677203"/>
                <a:ext cx="1723549" cy="4331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2000" dirty="0">
                    <a:latin typeface="DongTian" panose="02020603050405020304" pitchFamily="18" charset="0"/>
                    <a:ea typeface="方正楷体简体" panose="03000509000000000000" pitchFamily="65" charset="-122"/>
                  </a:rPr>
                  <a:t>《</a:t>
                </a:r>
                <a:r>
                  <a:rPr lang="zh-CN" altLang="en-US" sz="2000" dirty="0">
                    <a:latin typeface="DongTian" panose="02020603050405020304" pitchFamily="18" charset="0"/>
                    <a:ea typeface="方正楷体简体" panose="03000509000000000000" pitchFamily="65" charset="-122"/>
                  </a:rPr>
                  <a:t>阳关三叠</a:t>
                </a:r>
                <a:r>
                  <a:rPr lang="en-US" altLang="zh-CN" sz="2000" dirty="0">
                    <a:latin typeface="DongTian" panose="02020603050405020304" pitchFamily="18" charset="0"/>
                    <a:ea typeface="方正楷体简体" panose="03000509000000000000" pitchFamily="65" charset="-122"/>
                  </a:rPr>
                  <a:t>》</a:t>
                </a:r>
                <a:endParaRPr lang="zh-CN" altLang="en-US" sz="2000" dirty="0">
                  <a:latin typeface="DongTian" panose="02020603050405020304" pitchFamily="18" charset="0"/>
                  <a:ea typeface="方正楷体简体" panose="03000509000000000000" pitchFamily="65" charset="-122"/>
                </a:endParaRPr>
              </a:p>
            </p:txBody>
          </p:sp>
        </p:grpSp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97D40F14-FCEB-47AE-9D1B-DCAD0A491411}"/>
                </a:ext>
              </a:extLst>
            </p:cNvPr>
            <p:cNvGrpSpPr/>
            <p:nvPr/>
          </p:nvGrpSpPr>
          <p:grpSpPr>
            <a:xfrm>
              <a:off x="6488713" y="1795500"/>
              <a:ext cx="452570" cy="1188427"/>
              <a:chOff x="3636931" y="2382631"/>
              <a:chExt cx="452570" cy="1188427"/>
            </a:xfrm>
          </p:grpSpPr>
          <p:cxnSp>
            <p:nvCxnSpPr>
              <p:cNvPr id="55" name="直接连接符 54">
                <a:extLst>
                  <a:ext uri="{FF2B5EF4-FFF2-40B4-BE49-F238E27FC236}">
                    <a16:creationId xmlns:a16="http://schemas.microsoft.com/office/drawing/2014/main" id="{3E520C0A-C305-4D2A-AAC5-888914368E8E}"/>
                  </a:ext>
                </a:extLst>
              </p:cNvPr>
              <p:cNvCxnSpPr/>
              <p:nvPr/>
            </p:nvCxnSpPr>
            <p:spPr>
              <a:xfrm flipH="1" flipV="1">
                <a:off x="3873500" y="2382631"/>
                <a:ext cx="216000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>
                <a:extLst>
                  <a:ext uri="{FF2B5EF4-FFF2-40B4-BE49-F238E27FC236}">
                    <a16:creationId xmlns:a16="http://schemas.microsoft.com/office/drawing/2014/main" id="{A967662C-A112-4B80-945D-31CF514B93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36931" y="2969762"/>
                <a:ext cx="452570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>
                <a:extLst>
                  <a:ext uri="{FF2B5EF4-FFF2-40B4-BE49-F238E27FC236}">
                    <a16:creationId xmlns:a16="http://schemas.microsoft.com/office/drawing/2014/main" id="{401329DE-02E8-496A-84E3-DDA5550AD0E5}"/>
                  </a:ext>
                </a:extLst>
              </p:cNvPr>
              <p:cNvCxnSpPr/>
              <p:nvPr/>
            </p:nvCxnSpPr>
            <p:spPr>
              <a:xfrm flipH="1" flipV="1">
                <a:off x="3873500" y="3571058"/>
                <a:ext cx="216000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>
                <a:extLst>
                  <a:ext uri="{FF2B5EF4-FFF2-40B4-BE49-F238E27FC236}">
                    <a16:creationId xmlns:a16="http://schemas.microsoft.com/office/drawing/2014/main" id="{0AE2B602-2BD3-4F18-9B7B-384314AB60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3500" y="2382631"/>
                <a:ext cx="0" cy="1188427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47DC515D-34C8-4152-8A81-52D4D8D2D842}"/>
              </a:ext>
            </a:extLst>
          </p:cNvPr>
          <p:cNvGrpSpPr/>
          <p:nvPr/>
        </p:nvGrpSpPr>
        <p:grpSpPr>
          <a:xfrm>
            <a:off x="6488713" y="3615553"/>
            <a:ext cx="4166278" cy="1113601"/>
            <a:chOff x="6488713" y="3615553"/>
            <a:chExt cx="4166278" cy="1113601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33C1FF47-33C3-4437-8B26-09E52725E935}"/>
                </a:ext>
              </a:extLst>
            </p:cNvPr>
            <p:cNvGrpSpPr/>
            <p:nvPr/>
          </p:nvGrpSpPr>
          <p:grpSpPr>
            <a:xfrm>
              <a:off x="6940658" y="3615553"/>
              <a:ext cx="3714333" cy="504000"/>
              <a:chOff x="5851288" y="1658550"/>
              <a:chExt cx="3714333" cy="504000"/>
            </a:xfrm>
          </p:grpSpPr>
          <p:sp>
            <p:nvSpPr>
              <p:cNvPr id="24" name="矩形: 圆角 23">
                <a:extLst>
                  <a:ext uri="{FF2B5EF4-FFF2-40B4-BE49-F238E27FC236}">
                    <a16:creationId xmlns:a16="http://schemas.microsoft.com/office/drawing/2014/main" id="{82DC2A84-F737-4C2D-AAB5-0C855D78911B}"/>
                  </a:ext>
                </a:extLst>
              </p:cNvPr>
              <p:cNvSpPr/>
              <p:nvPr/>
            </p:nvSpPr>
            <p:spPr>
              <a:xfrm>
                <a:off x="5851288" y="1658550"/>
                <a:ext cx="3708000" cy="504000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方正楷体简体" panose="03000509000000000000" pitchFamily="65" charset="-122"/>
                  <a:ea typeface="方正楷体简体" panose="03000509000000000000" pitchFamily="65" charset="-122"/>
                </a:endParaRPr>
              </a:p>
            </p:txBody>
          </p:sp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8F266271-5A48-4C8D-9E3B-FD1B387E8C06}"/>
                  </a:ext>
                </a:extLst>
              </p:cNvPr>
              <p:cNvSpPr txBox="1"/>
              <p:nvPr/>
            </p:nvSpPr>
            <p:spPr>
              <a:xfrm>
                <a:off x="5867173" y="1677203"/>
                <a:ext cx="3698448" cy="4331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2000" dirty="0">
                    <a:latin typeface="DongTian" panose="02020603050405020304" pitchFamily="18" charset="0"/>
                    <a:ea typeface="方正楷体简体" panose="03000509000000000000" pitchFamily="65" charset="-122"/>
                  </a:rPr>
                  <a:t>《</a:t>
                </a:r>
                <a:r>
                  <a:rPr lang="en-US" altLang="zh-CN" sz="2000" dirty="0">
                    <a:ea typeface="方正楷体简体" panose="03000509000000000000" pitchFamily="65" charset="-122"/>
                    <a:sym typeface="DongTian" panose="02020603050405020304" pitchFamily="18" charset="0"/>
                  </a:rPr>
                  <a:t>c</a:t>
                </a:r>
                <a:r>
                  <a:rPr lang="zh-CN" altLang="en-US" sz="2000" dirty="0">
                    <a:latin typeface="方正楷体简体" panose="03000509000000000000" pitchFamily="65" charset="-122"/>
                    <a:ea typeface="方正楷体简体" panose="03000509000000000000" pitchFamily="65" charset="-122"/>
                    <a:sym typeface="DongTian" panose="02020603050405020304" pitchFamily="18" charset="0"/>
                  </a:rPr>
                  <a:t>小调第五交响曲“命运”</a:t>
                </a:r>
                <a:r>
                  <a:rPr lang="en-US" altLang="zh-CN" sz="2000" dirty="0">
                    <a:latin typeface="DongTian" panose="02020603050405020304" pitchFamily="18" charset="0"/>
                    <a:ea typeface="方正楷体简体" panose="03000509000000000000" pitchFamily="65" charset="-122"/>
                  </a:rPr>
                  <a:t>》</a:t>
                </a:r>
                <a:endParaRPr lang="zh-CN" altLang="en-US" sz="2000" dirty="0">
                  <a:latin typeface="DongTian" panose="02020603050405020304" pitchFamily="18" charset="0"/>
                  <a:ea typeface="方正楷体简体" panose="03000509000000000000" pitchFamily="65" charset="-122"/>
                </a:endParaRPr>
              </a:p>
            </p:txBody>
          </p:sp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E431F00F-13AD-44AF-81F5-FF5BA9914364}"/>
                </a:ext>
              </a:extLst>
            </p:cNvPr>
            <p:cNvGrpSpPr/>
            <p:nvPr/>
          </p:nvGrpSpPr>
          <p:grpSpPr>
            <a:xfrm>
              <a:off x="6940658" y="4225154"/>
              <a:ext cx="2175451" cy="504000"/>
              <a:chOff x="5851288" y="1658550"/>
              <a:chExt cx="2175451" cy="504000"/>
            </a:xfrm>
          </p:grpSpPr>
          <p:sp>
            <p:nvSpPr>
              <p:cNvPr id="27" name="矩形: 圆角 26">
                <a:extLst>
                  <a:ext uri="{FF2B5EF4-FFF2-40B4-BE49-F238E27FC236}">
                    <a16:creationId xmlns:a16="http://schemas.microsoft.com/office/drawing/2014/main" id="{3C7C0141-ABCB-4437-BC62-BF4A43F58558}"/>
                  </a:ext>
                </a:extLst>
              </p:cNvPr>
              <p:cNvSpPr/>
              <p:nvPr/>
            </p:nvSpPr>
            <p:spPr>
              <a:xfrm>
                <a:off x="5851288" y="1658550"/>
                <a:ext cx="2095935" cy="504000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方正楷体简体" panose="03000509000000000000" pitchFamily="65" charset="-122"/>
                  <a:ea typeface="方正楷体简体" panose="03000509000000000000" pitchFamily="65" charset="-122"/>
                </a:endParaRPr>
              </a:p>
            </p:txBody>
          </p:sp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BEFB8816-8876-48D6-8E3D-6C4A38230908}"/>
                  </a:ext>
                </a:extLst>
              </p:cNvPr>
              <p:cNvSpPr txBox="1"/>
              <p:nvPr/>
            </p:nvSpPr>
            <p:spPr>
              <a:xfrm>
                <a:off x="5867173" y="1677203"/>
                <a:ext cx="2159566" cy="4331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2000" dirty="0">
                    <a:latin typeface="DongTian" panose="02020603050405020304" pitchFamily="18" charset="0"/>
                    <a:ea typeface="方正楷体简体" panose="03000509000000000000" pitchFamily="65" charset="-122"/>
                  </a:rPr>
                  <a:t>《</a:t>
                </a:r>
                <a:r>
                  <a:rPr lang="en-US" altLang="zh-CN" sz="2000" dirty="0">
                    <a:ea typeface="方正楷体简体" panose="03000509000000000000" pitchFamily="65" charset="-122"/>
                    <a:sym typeface="DongTian" panose="02020603050405020304" pitchFamily="18" charset="0"/>
                  </a:rPr>
                  <a:t>c</a:t>
                </a:r>
                <a:r>
                  <a:rPr lang="zh-CN" altLang="en-US" sz="2000" dirty="0">
                    <a:latin typeface="方正楷体简体" panose="03000509000000000000" pitchFamily="65" charset="-122"/>
                    <a:ea typeface="方正楷体简体" panose="03000509000000000000" pitchFamily="65" charset="-122"/>
                    <a:sym typeface="DongTian" panose="02020603050405020304" pitchFamily="18" charset="0"/>
                  </a:rPr>
                  <a:t>小调练习曲</a:t>
                </a:r>
                <a:r>
                  <a:rPr lang="en-US" altLang="zh-CN" sz="2000" dirty="0">
                    <a:latin typeface="DongTian" panose="02020603050405020304" pitchFamily="18" charset="0"/>
                    <a:ea typeface="方正楷体简体" panose="03000509000000000000" pitchFamily="65" charset="-122"/>
                  </a:rPr>
                  <a:t>》</a:t>
                </a:r>
                <a:endParaRPr lang="zh-CN" altLang="en-US" sz="2000" dirty="0">
                  <a:latin typeface="DongTian" panose="02020603050405020304" pitchFamily="18" charset="0"/>
                  <a:ea typeface="方正楷体简体" panose="03000509000000000000" pitchFamily="65" charset="-122"/>
                </a:endParaRPr>
              </a:p>
            </p:txBody>
          </p:sp>
        </p:grpSp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2BC2C274-AFB4-4AC6-A2CC-8EC30B7F595C}"/>
                </a:ext>
              </a:extLst>
            </p:cNvPr>
            <p:cNvGrpSpPr/>
            <p:nvPr/>
          </p:nvGrpSpPr>
          <p:grpSpPr>
            <a:xfrm>
              <a:off x="6488713" y="3871950"/>
              <a:ext cx="452569" cy="599258"/>
              <a:chOff x="3636931" y="2382631"/>
              <a:chExt cx="452569" cy="599258"/>
            </a:xfrm>
          </p:grpSpPr>
          <p:cxnSp>
            <p:nvCxnSpPr>
              <p:cNvPr id="61" name="直接连接符 60">
                <a:extLst>
                  <a:ext uri="{FF2B5EF4-FFF2-40B4-BE49-F238E27FC236}">
                    <a16:creationId xmlns:a16="http://schemas.microsoft.com/office/drawing/2014/main" id="{3768710B-87C3-491A-B4CB-C3C12D8AB060}"/>
                  </a:ext>
                </a:extLst>
              </p:cNvPr>
              <p:cNvCxnSpPr/>
              <p:nvPr/>
            </p:nvCxnSpPr>
            <p:spPr>
              <a:xfrm flipH="1" flipV="1">
                <a:off x="3873500" y="2382631"/>
                <a:ext cx="216000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>
                <a:extLst>
                  <a:ext uri="{FF2B5EF4-FFF2-40B4-BE49-F238E27FC236}">
                    <a16:creationId xmlns:a16="http://schemas.microsoft.com/office/drawing/2014/main" id="{8BF84531-398B-46A4-ABB1-157D88D21C6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36931" y="2682260"/>
                <a:ext cx="236569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连接符 62">
                <a:extLst>
                  <a:ext uri="{FF2B5EF4-FFF2-40B4-BE49-F238E27FC236}">
                    <a16:creationId xmlns:a16="http://schemas.microsoft.com/office/drawing/2014/main" id="{8AA6186F-2041-4B63-BE59-F9FF7CD79950}"/>
                  </a:ext>
                </a:extLst>
              </p:cNvPr>
              <p:cNvCxnSpPr/>
              <p:nvPr/>
            </p:nvCxnSpPr>
            <p:spPr>
              <a:xfrm flipH="1" flipV="1">
                <a:off x="3873500" y="2981889"/>
                <a:ext cx="216000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63">
                <a:extLst>
                  <a:ext uri="{FF2B5EF4-FFF2-40B4-BE49-F238E27FC236}">
                    <a16:creationId xmlns:a16="http://schemas.microsoft.com/office/drawing/2014/main" id="{F20D0053-9A79-489B-8B32-0E48FE59C7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3500" y="2382631"/>
                <a:ext cx="0" cy="599258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58874A68-FD55-4401-AC32-421D648CD4F9}"/>
              </a:ext>
            </a:extLst>
          </p:cNvPr>
          <p:cNvGrpSpPr/>
          <p:nvPr/>
        </p:nvGrpSpPr>
        <p:grpSpPr>
          <a:xfrm>
            <a:off x="6488713" y="5010112"/>
            <a:ext cx="2207261" cy="1113600"/>
            <a:chOff x="6488713" y="5010112"/>
            <a:chExt cx="2207261" cy="1113600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587554F4-EE19-4EC1-B7A1-27891BF60D97}"/>
                </a:ext>
              </a:extLst>
            </p:cNvPr>
            <p:cNvGrpSpPr/>
            <p:nvPr/>
          </p:nvGrpSpPr>
          <p:grpSpPr>
            <a:xfrm>
              <a:off x="6940660" y="5010112"/>
              <a:ext cx="1755314" cy="504000"/>
              <a:chOff x="5851290" y="1601400"/>
              <a:chExt cx="1755314" cy="504000"/>
            </a:xfrm>
          </p:grpSpPr>
          <p:sp>
            <p:nvSpPr>
              <p:cNvPr id="30" name="矩形: 圆角 29">
                <a:extLst>
                  <a:ext uri="{FF2B5EF4-FFF2-40B4-BE49-F238E27FC236}">
                    <a16:creationId xmlns:a16="http://schemas.microsoft.com/office/drawing/2014/main" id="{8207AF22-38E6-4A1F-BF0E-F71EAECF386F}"/>
                  </a:ext>
                </a:extLst>
              </p:cNvPr>
              <p:cNvSpPr/>
              <p:nvPr/>
            </p:nvSpPr>
            <p:spPr>
              <a:xfrm>
                <a:off x="5851290" y="1601400"/>
                <a:ext cx="1755314" cy="504000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方正楷体简体" panose="03000509000000000000" pitchFamily="65" charset="-122"/>
                  <a:ea typeface="方正楷体简体" panose="03000509000000000000" pitchFamily="65" charset="-122"/>
                </a:endParaRP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C6543076-59DA-43ED-93E0-F020F9DE511D}"/>
                  </a:ext>
                </a:extLst>
              </p:cNvPr>
              <p:cNvSpPr txBox="1"/>
              <p:nvPr/>
            </p:nvSpPr>
            <p:spPr>
              <a:xfrm>
                <a:off x="6123653" y="1620053"/>
                <a:ext cx="1210588" cy="4331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2000" dirty="0">
                    <a:latin typeface="DongTian" panose="02020603050405020304" pitchFamily="18" charset="0"/>
                    <a:ea typeface="方正楷体简体" panose="03000509000000000000" pitchFamily="65" charset="-122"/>
                  </a:rPr>
                  <a:t>《</a:t>
                </a:r>
                <a:r>
                  <a:rPr lang="zh-CN" altLang="en-US" sz="2000" dirty="0">
                    <a:latin typeface="DongTian" panose="02020603050405020304" pitchFamily="18" charset="0"/>
                    <a:ea typeface="方正楷体简体" panose="03000509000000000000" pitchFamily="65" charset="-122"/>
                  </a:rPr>
                  <a:t>春游</a:t>
                </a:r>
                <a:r>
                  <a:rPr lang="en-US" altLang="zh-CN" sz="2000" dirty="0">
                    <a:latin typeface="DongTian" panose="02020603050405020304" pitchFamily="18" charset="0"/>
                    <a:ea typeface="方正楷体简体" panose="03000509000000000000" pitchFamily="65" charset="-122"/>
                  </a:rPr>
                  <a:t>》</a:t>
                </a:r>
                <a:endParaRPr lang="zh-CN" altLang="en-US" sz="2000" dirty="0">
                  <a:latin typeface="DongTian" panose="02020603050405020304" pitchFamily="18" charset="0"/>
                  <a:ea typeface="方正楷体简体" panose="03000509000000000000" pitchFamily="65" charset="-122"/>
                </a:endParaRPr>
              </a:p>
            </p:txBody>
          </p:sp>
        </p:grp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013552C3-195E-46CC-9D55-D2E9EECD25DC}"/>
                </a:ext>
              </a:extLst>
            </p:cNvPr>
            <p:cNvGrpSpPr/>
            <p:nvPr/>
          </p:nvGrpSpPr>
          <p:grpSpPr>
            <a:xfrm>
              <a:off x="6940660" y="5619712"/>
              <a:ext cx="1755314" cy="504000"/>
              <a:chOff x="5851290" y="1601400"/>
              <a:chExt cx="1755314" cy="504000"/>
            </a:xfrm>
          </p:grpSpPr>
          <p:sp>
            <p:nvSpPr>
              <p:cNvPr id="33" name="矩形: 圆角 32">
                <a:extLst>
                  <a:ext uri="{FF2B5EF4-FFF2-40B4-BE49-F238E27FC236}">
                    <a16:creationId xmlns:a16="http://schemas.microsoft.com/office/drawing/2014/main" id="{9E99C47C-F4E6-4ACF-86AE-1990C23D38B3}"/>
                  </a:ext>
                </a:extLst>
              </p:cNvPr>
              <p:cNvSpPr/>
              <p:nvPr/>
            </p:nvSpPr>
            <p:spPr>
              <a:xfrm>
                <a:off x="5851290" y="1601400"/>
                <a:ext cx="1755314" cy="504000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方正楷体简体" panose="03000509000000000000" pitchFamily="65" charset="-122"/>
                  <a:ea typeface="方正楷体简体" panose="03000509000000000000" pitchFamily="65" charset="-122"/>
                </a:endParaRPr>
              </a:p>
            </p:txBody>
          </p:sp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FE0F2160-54CC-435F-BCF9-8E633CF21E51}"/>
                  </a:ext>
                </a:extLst>
              </p:cNvPr>
              <p:cNvSpPr txBox="1"/>
              <p:nvPr/>
            </p:nvSpPr>
            <p:spPr>
              <a:xfrm>
                <a:off x="6123653" y="1620053"/>
                <a:ext cx="1210588" cy="4331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2000" dirty="0">
                    <a:latin typeface="DongTian" panose="02020603050405020304" pitchFamily="18" charset="0"/>
                    <a:ea typeface="方正楷体简体" panose="03000509000000000000" pitchFamily="65" charset="-122"/>
                  </a:rPr>
                  <a:t>《</a:t>
                </a:r>
                <a:r>
                  <a:rPr lang="zh-CN" altLang="en-US" sz="2000" dirty="0">
                    <a:latin typeface="DongTian" panose="02020603050405020304" pitchFamily="18" charset="0"/>
                    <a:ea typeface="方正楷体简体" panose="03000509000000000000" pitchFamily="65" charset="-122"/>
                  </a:rPr>
                  <a:t>牧歌</a:t>
                </a:r>
                <a:r>
                  <a:rPr lang="en-US" altLang="zh-CN" sz="2000" dirty="0">
                    <a:latin typeface="DongTian" panose="02020603050405020304" pitchFamily="18" charset="0"/>
                    <a:ea typeface="方正楷体简体" panose="03000509000000000000" pitchFamily="65" charset="-122"/>
                  </a:rPr>
                  <a:t>》</a:t>
                </a:r>
                <a:endParaRPr lang="zh-CN" altLang="en-US" sz="2000" dirty="0">
                  <a:latin typeface="DongTian" panose="02020603050405020304" pitchFamily="18" charset="0"/>
                  <a:ea typeface="方正楷体简体" panose="03000509000000000000" pitchFamily="65" charset="-122"/>
                </a:endParaRPr>
              </a:p>
            </p:txBody>
          </p:sp>
        </p:grp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3CD3C4FD-B540-465D-9718-F7E9180BBB12}"/>
                </a:ext>
              </a:extLst>
            </p:cNvPr>
            <p:cNvGrpSpPr/>
            <p:nvPr/>
          </p:nvGrpSpPr>
          <p:grpSpPr>
            <a:xfrm>
              <a:off x="6488713" y="5270220"/>
              <a:ext cx="452569" cy="599258"/>
              <a:chOff x="3636931" y="2325481"/>
              <a:chExt cx="452569" cy="599258"/>
            </a:xfrm>
          </p:grpSpPr>
          <p:cxnSp>
            <p:nvCxnSpPr>
              <p:cNvPr id="69" name="直接连接符 68">
                <a:extLst>
                  <a:ext uri="{FF2B5EF4-FFF2-40B4-BE49-F238E27FC236}">
                    <a16:creationId xmlns:a16="http://schemas.microsoft.com/office/drawing/2014/main" id="{4F605E33-D9B4-464C-AF65-D4DDBD0C97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36931" y="2625110"/>
                <a:ext cx="236569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>
                <a:extLst>
                  <a:ext uri="{FF2B5EF4-FFF2-40B4-BE49-F238E27FC236}">
                    <a16:creationId xmlns:a16="http://schemas.microsoft.com/office/drawing/2014/main" id="{8CA2EE55-3A22-4BD5-805E-7F7A3724309A}"/>
                  </a:ext>
                </a:extLst>
              </p:cNvPr>
              <p:cNvCxnSpPr/>
              <p:nvPr/>
            </p:nvCxnSpPr>
            <p:spPr>
              <a:xfrm flipH="1" flipV="1">
                <a:off x="3873500" y="2325481"/>
                <a:ext cx="216000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接连接符 69">
                <a:extLst>
                  <a:ext uri="{FF2B5EF4-FFF2-40B4-BE49-F238E27FC236}">
                    <a16:creationId xmlns:a16="http://schemas.microsoft.com/office/drawing/2014/main" id="{2C57DCAA-C09B-40C8-9169-F66C096F7C16}"/>
                  </a:ext>
                </a:extLst>
              </p:cNvPr>
              <p:cNvCxnSpPr/>
              <p:nvPr/>
            </p:nvCxnSpPr>
            <p:spPr>
              <a:xfrm flipH="1" flipV="1">
                <a:off x="3873500" y="2924739"/>
                <a:ext cx="216000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70">
                <a:extLst>
                  <a:ext uri="{FF2B5EF4-FFF2-40B4-BE49-F238E27FC236}">
                    <a16:creationId xmlns:a16="http://schemas.microsoft.com/office/drawing/2014/main" id="{11890A17-AF2C-43A0-B50A-12BEFFB519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3500" y="2325481"/>
                <a:ext cx="0" cy="599258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49835740-23F5-4AE8-8421-A12C1DB110C3}"/>
              </a:ext>
            </a:extLst>
          </p:cNvPr>
          <p:cNvGrpSpPr/>
          <p:nvPr/>
        </p:nvGrpSpPr>
        <p:grpSpPr>
          <a:xfrm>
            <a:off x="180000" y="108000"/>
            <a:ext cx="4035324" cy="400110"/>
            <a:chOff x="5287328" y="1607587"/>
            <a:chExt cx="4035324" cy="400110"/>
          </a:xfrm>
        </p:grpSpPr>
        <p:grpSp>
          <p:nvGrpSpPr>
            <p:cNvPr id="17" name="组合 88">
              <a:extLst>
                <a:ext uri="{FF2B5EF4-FFF2-40B4-BE49-F238E27FC236}">
                  <a16:creationId xmlns:a16="http://schemas.microsoft.com/office/drawing/2014/main" id="{95D1270C-6F48-4D14-8C96-D3DC4B7395EA}"/>
                </a:ext>
              </a:extLst>
            </p:cNvPr>
            <p:cNvGrpSpPr/>
            <p:nvPr/>
          </p:nvGrpSpPr>
          <p:grpSpPr>
            <a:xfrm>
              <a:off x="5799565" y="1607587"/>
              <a:ext cx="3523087" cy="400110"/>
              <a:chOff x="715825" y="143984"/>
              <a:chExt cx="3523087" cy="400110"/>
            </a:xfrm>
          </p:grpSpPr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E8707791-C8C4-4F58-8ED6-A260E664A365}"/>
                  </a:ext>
                </a:extLst>
              </p:cNvPr>
              <p:cNvSpPr/>
              <p:nvPr/>
            </p:nvSpPr>
            <p:spPr>
              <a:xfrm>
                <a:off x="720000" y="143984"/>
                <a:ext cx="351891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新知探究</a:t>
                </a:r>
                <a:r>
                  <a:rPr lang="en-US" altLang="zh-CN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——</a:t>
                </a:r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实践探索音乐会</a:t>
                </a: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DBDD8B62-C73D-4062-BF56-B6B1D33C1ABE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89">
              <a:extLst>
                <a:ext uri="{FF2B5EF4-FFF2-40B4-BE49-F238E27FC236}">
                  <a16:creationId xmlns:a16="http://schemas.microsoft.com/office/drawing/2014/main" id="{D6DFAA47-06C8-4F29-BB8A-27A9DCC6543B}"/>
                </a:ext>
              </a:extLst>
            </p:cNvPr>
            <p:cNvGrpSpPr/>
            <p:nvPr/>
          </p:nvGrpSpPr>
          <p:grpSpPr>
            <a:xfrm>
              <a:off x="5287328" y="1627622"/>
              <a:ext cx="360040" cy="360040"/>
              <a:chOff x="5519936" y="3104964"/>
              <a:chExt cx="360040" cy="360040"/>
            </a:xfrm>
          </p:grpSpPr>
          <p:sp>
            <p:nvSpPr>
              <p:cNvPr id="19" name="矩形: 圆角 90">
                <a:extLst>
                  <a:ext uri="{FF2B5EF4-FFF2-40B4-BE49-F238E27FC236}">
                    <a16:creationId xmlns:a16="http://schemas.microsoft.com/office/drawing/2014/main" id="{208589FE-86F8-41D5-9DAE-87C640ACD878}"/>
                  </a:ext>
                </a:extLst>
              </p:cNvPr>
              <p:cNvSpPr/>
              <p:nvPr/>
            </p:nvSpPr>
            <p:spPr>
              <a:xfrm>
                <a:off x="5519936" y="310496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Freeform 13">
                <a:extLst>
                  <a:ext uri="{FF2B5EF4-FFF2-40B4-BE49-F238E27FC236}">
                    <a16:creationId xmlns:a16="http://schemas.microsoft.com/office/drawing/2014/main" id="{394AC0D9-C26A-41C2-9FDF-7E69F029744D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618335" y="3158984"/>
                <a:ext cx="163243" cy="252000"/>
              </a:xfrm>
              <a:custGeom>
                <a:avLst/>
                <a:gdLst>
                  <a:gd name="T0" fmla="*/ 401 w 402"/>
                  <a:gd name="T1" fmla="*/ 228 h 620"/>
                  <a:gd name="T2" fmla="*/ 392 w 402"/>
                  <a:gd name="T3" fmla="*/ 266 h 620"/>
                  <a:gd name="T4" fmla="*/ 383 w 402"/>
                  <a:gd name="T5" fmla="*/ 287 h 620"/>
                  <a:gd name="T6" fmla="*/ 358 w 402"/>
                  <a:gd name="T7" fmla="*/ 326 h 620"/>
                  <a:gd name="T8" fmla="*/ 354 w 402"/>
                  <a:gd name="T9" fmla="*/ 331 h 620"/>
                  <a:gd name="T10" fmla="*/ 344 w 402"/>
                  <a:gd name="T11" fmla="*/ 345 h 620"/>
                  <a:gd name="T12" fmla="*/ 316 w 402"/>
                  <a:gd name="T13" fmla="*/ 418 h 620"/>
                  <a:gd name="T14" fmla="*/ 126 w 402"/>
                  <a:gd name="T15" fmla="*/ 458 h 620"/>
                  <a:gd name="T16" fmla="*/ 86 w 402"/>
                  <a:gd name="T17" fmla="*/ 418 h 620"/>
                  <a:gd name="T18" fmla="*/ 82 w 402"/>
                  <a:gd name="T19" fmla="*/ 388 h 620"/>
                  <a:gd name="T20" fmla="*/ 57 w 402"/>
                  <a:gd name="T21" fmla="*/ 344 h 620"/>
                  <a:gd name="T22" fmla="*/ 44 w 402"/>
                  <a:gd name="T23" fmla="*/ 326 h 620"/>
                  <a:gd name="T24" fmla="*/ 11 w 402"/>
                  <a:gd name="T25" fmla="*/ 266 h 620"/>
                  <a:gd name="T26" fmla="*/ 2 w 402"/>
                  <a:gd name="T27" fmla="*/ 228 h 620"/>
                  <a:gd name="T28" fmla="*/ 59 w 402"/>
                  <a:gd name="T29" fmla="*/ 59 h 620"/>
                  <a:gd name="T30" fmla="*/ 343 w 402"/>
                  <a:gd name="T31" fmla="*/ 59 h 620"/>
                  <a:gd name="T32" fmla="*/ 242 w 402"/>
                  <a:gd name="T33" fmla="*/ 240 h 620"/>
                  <a:gd name="T34" fmla="*/ 219 w 402"/>
                  <a:gd name="T35" fmla="*/ 381 h 620"/>
                  <a:gd name="T36" fmla="*/ 231 w 402"/>
                  <a:gd name="T37" fmla="*/ 400 h 620"/>
                  <a:gd name="T38" fmla="*/ 240 w 402"/>
                  <a:gd name="T39" fmla="*/ 402 h 620"/>
                  <a:gd name="T40" fmla="*/ 255 w 402"/>
                  <a:gd name="T41" fmla="*/ 396 h 620"/>
                  <a:gd name="T42" fmla="*/ 262 w 402"/>
                  <a:gd name="T43" fmla="*/ 381 h 620"/>
                  <a:gd name="T44" fmla="*/ 264 w 402"/>
                  <a:gd name="T45" fmla="*/ 287 h 620"/>
                  <a:gd name="T46" fmla="*/ 313 w 402"/>
                  <a:gd name="T47" fmla="*/ 250 h 620"/>
                  <a:gd name="T48" fmla="*/ 315 w 402"/>
                  <a:gd name="T49" fmla="*/ 250 h 620"/>
                  <a:gd name="T50" fmla="*/ 330 w 402"/>
                  <a:gd name="T51" fmla="*/ 233 h 620"/>
                  <a:gd name="T52" fmla="*/ 316 w 402"/>
                  <a:gd name="T53" fmla="*/ 216 h 620"/>
                  <a:gd name="T54" fmla="*/ 248 w 402"/>
                  <a:gd name="T55" fmla="*/ 235 h 620"/>
                  <a:gd name="T56" fmla="*/ 88 w 402"/>
                  <a:gd name="T57" fmla="*/ 216 h 620"/>
                  <a:gd name="T58" fmla="*/ 77 w 402"/>
                  <a:gd name="T59" fmla="*/ 221 h 620"/>
                  <a:gd name="T60" fmla="*/ 77 w 402"/>
                  <a:gd name="T61" fmla="*/ 245 h 620"/>
                  <a:gd name="T62" fmla="*/ 89 w 402"/>
                  <a:gd name="T63" fmla="*/ 250 h 620"/>
                  <a:gd name="T64" fmla="*/ 126 w 402"/>
                  <a:gd name="T65" fmla="*/ 266 h 620"/>
                  <a:gd name="T66" fmla="*/ 141 w 402"/>
                  <a:gd name="T67" fmla="*/ 381 h 620"/>
                  <a:gd name="T68" fmla="*/ 147 w 402"/>
                  <a:gd name="T69" fmla="*/ 396 h 620"/>
                  <a:gd name="T70" fmla="*/ 162 w 402"/>
                  <a:gd name="T71" fmla="*/ 402 h 620"/>
                  <a:gd name="T72" fmla="*/ 172 w 402"/>
                  <a:gd name="T73" fmla="*/ 400 h 620"/>
                  <a:gd name="T74" fmla="*/ 184 w 402"/>
                  <a:gd name="T75" fmla="*/ 381 h 620"/>
                  <a:gd name="T76" fmla="*/ 160 w 402"/>
                  <a:gd name="T77" fmla="*/ 240 h 620"/>
                  <a:gd name="T78" fmla="*/ 100 w 402"/>
                  <a:gd name="T79" fmla="*/ 216 h 620"/>
                  <a:gd name="T80" fmla="*/ 91 w 402"/>
                  <a:gd name="T81" fmla="*/ 216 h 620"/>
                  <a:gd name="T82" fmla="*/ 246 w 402"/>
                  <a:gd name="T83" fmla="*/ 560 h 620"/>
                  <a:gd name="T84" fmla="*/ 248 w 402"/>
                  <a:gd name="T85" fmla="*/ 573 h 620"/>
                  <a:gd name="T86" fmla="*/ 223 w 402"/>
                  <a:gd name="T87" fmla="*/ 614 h 620"/>
                  <a:gd name="T88" fmla="*/ 179 w 402"/>
                  <a:gd name="T89" fmla="*/ 614 h 620"/>
                  <a:gd name="T90" fmla="*/ 155 w 402"/>
                  <a:gd name="T91" fmla="*/ 573 h 620"/>
                  <a:gd name="T92" fmla="*/ 134 w 402"/>
                  <a:gd name="T93" fmla="*/ 560 h 620"/>
                  <a:gd name="T94" fmla="*/ 100 w 402"/>
                  <a:gd name="T95" fmla="*/ 526 h 620"/>
                  <a:gd name="T96" fmla="*/ 134 w 402"/>
                  <a:gd name="T97" fmla="*/ 492 h 620"/>
                  <a:gd name="T98" fmla="*/ 293 w 402"/>
                  <a:gd name="T99" fmla="*/ 502 h 620"/>
                  <a:gd name="T100" fmla="*/ 293 w 402"/>
                  <a:gd name="T101" fmla="*/ 550 h 620"/>
                  <a:gd name="T102" fmla="*/ 246 w 402"/>
                  <a:gd name="T103" fmla="*/ 56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" h="620">
                    <a:moveTo>
                      <a:pt x="402" y="201"/>
                    </a:moveTo>
                    <a:cubicBezTo>
                      <a:pt x="402" y="210"/>
                      <a:pt x="402" y="219"/>
                      <a:pt x="401" y="228"/>
                    </a:cubicBezTo>
                    <a:cubicBezTo>
                      <a:pt x="400" y="230"/>
                      <a:pt x="400" y="233"/>
                      <a:pt x="400" y="235"/>
                    </a:cubicBezTo>
                    <a:cubicBezTo>
                      <a:pt x="398" y="246"/>
                      <a:pt x="395" y="256"/>
                      <a:pt x="392" y="266"/>
                    </a:cubicBezTo>
                    <a:cubicBezTo>
                      <a:pt x="391" y="266"/>
                      <a:pt x="391" y="266"/>
                      <a:pt x="391" y="267"/>
                    </a:cubicBezTo>
                    <a:cubicBezTo>
                      <a:pt x="389" y="274"/>
                      <a:pt x="386" y="280"/>
                      <a:pt x="383" y="287"/>
                    </a:cubicBezTo>
                    <a:cubicBezTo>
                      <a:pt x="372" y="307"/>
                      <a:pt x="372" y="307"/>
                      <a:pt x="372" y="307"/>
                    </a:cubicBezTo>
                    <a:cubicBezTo>
                      <a:pt x="368" y="314"/>
                      <a:pt x="363" y="320"/>
                      <a:pt x="358" y="326"/>
                    </a:cubicBezTo>
                    <a:cubicBezTo>
                      <a:pt x="357" y="328"/>
                      <a:pt x="356" y="329"/>
                      <a:pt x="355" y="331"/>
                    </a:cubicBezTo>
                    <a:cubicBezTo>
                      <a:pt x="354" y="331"/>
                      <a:pt x="354" y="331"/>
                      <a:pt x="354" y="331"/>
                    </a:cubicBezTo>
                    <a:cubicBezTo>
                      <a:pt x="351" y="335"/>
                      <a:pt x="348" y="339"/>
                      <a:pt x="344" y="344"/>
                    </a:cubicBezTo>
                    <a:cubicBezTo>
                      <a:pt x="344" y="344"/>
                      <a:pt x="344" y="344"/>
                      <a:pt x="344" y="345"/>
                    </a:cubicBezTo>
                    <a:cubicBezTo>
                      <a:pt x="326" y="370"/>
                      <a:pt x="317" y="391"/>
                      <a:pt x="316" y="407"/>
                    </a:cubicBezTo>
                    <a:cubicBezTo>
                      <a:pt x="316" y="418"/>
                      <a:pt x="316" y="418"/>
                      <a:pt x="316" y="418"/>
                    </a:cubicBezTo>
                    <a:cubicBezTo>
                      <a:pt x="316" y="444"/>
                      <a:pt x="303" y="458"/>
                      <a:pt x="276" y="458"/>
                    </a:cubicBezTo>
                    <a:cubicBezTo>
                      <a:pt x="126" y="458"/>
                      <a:pt x="126" y="458"/>
                      <a:pt x="126" y="458"/>
                    </a:cubicBezTo>
                    <a:cubicBezTo>
                      <a:pt x="102" y="458"/>
                      <a:pt x="88" y="446"/>
                      <a:pt x="86" y="424"/>
                    </a:cubicBezTo>
                    <a:cubicBezTo>
                      <a:pt x="86" y="422"/>
                      <a:pt x="86" y="420"/>
                      <a:pt x="86" y="418"/>
                    </a:cubicBezTo>
                    <a:cubicBezTo>
                      <a:pt x="86" y="408"/>
                      <a:pt x="86" y="408"/>
                      <a:pt x="86" y="408"/>
                    </a:cubicBezTo>
                    <a:cubicBezTo>
                      <a:pt x="86" y="402"/>
                      <a:pt x="85" y="395"/>
                      <a:pt x="82" y="388"/>
                    </a:cubicBezTo>
                    <a:cubicBezTo>
                      <a:pt x="77" y="375"/>
                      <a:pt x="69" y="361"/>
                      <a:pt x="58" y="344"/>
                    </a:cubicBezTo>
                    <a:cubicBezTo>
                      <a:pt x="57" y="344"/>
                      <a:pt x="57" y="344"/>
                      <a:pt x="57" y="344"/>
                    </a:cubicBezTo>
                    <a:cubicBezTo>
                      <a:pt x="54" y="339"/>
                      <a:pt x="51" y="335"/>
                      <a:pt x="48" y="330"/>
                    </a:cubicBezTo>
                    <a:cubicBezTo>
                      <a:pt x="46" y="329"/>
                      <a:pt x="45" y="328"/>
                      <a:pt x="44" y="326"/>
                    </a:cubicBezTo>
                    <a:cubicBezTo>
                      <a:pt x="29" y="308"/>
                      <a:pt x="18" y="288"/>
                      <a:pt x="11" y="267"/>
                    </a:cubicBezTo>
                    <a:cubicBezTo>
                      <a:pt x="11" y="266"/>
                      <a:pt x="11" y="266"/>
                      <a:pt x="11" y="266"/>
                    </a:cubicBezTo>
                    <a:cubicBezTo>
                      <a:pt x="10" y="266"/>
                      <a:pt x="10" y="266"/>
                      <a:pt x="10" y="266"/>
                    </a:cubicBezTo>
                    <a:cubicBezTo>
                      <a:pt x="6" y="254"/>
                      <a:pt x="3" y="241"/>
                      <a:pt x="2" y="228"/>
                    </a:cubicBezTo>
                    <a:cubicBezTo>
                      <a:pt x="1" y="219"/>
                      <a:pt x="0" y="210"/>
                      <a:pt x="0" y="201"/>
                    </a:cubicBezTo>
                    <a:cubicBezTo>
                      <a:pt x="0" y="145"/>
                      <a:pt x="20" y="98"/>
                      <a:pt x="59" y="59"/>
                    </a:cubicBezTo>
                    <a:cubicBezTo>
                      <a:pt x="98" y="19"/>
                      <a:pt x="146" y="0"/>
                      <a:pt x="201" y="0"/>
                    </a:cubicBezTo>
                    <a:cubicBezTo>
                      <a:pt x="257" y="0"/>
                      <a:pt x="304" y="19"/>
                      <a:pt x="343" y="59"/>
                    </a:cubicBezTo>
                    <a:cubicBezTo>
                      <a:pt x="383" y="98"/>
                      <a:pt x="402" y="145"/>
                      <a:pt x="402" y="201"/>
                    </a:cubicBezTo>
                    <a:close/>
                    <a:moveTo>
                      <a:pt x="242" y="240"/>
                    </a:moveTo>
                    <a:cubicBezTo>
                      <a:pt x="227" y="255"/>
                      <a:pt x="219" y="274"/>
                      <a:pt x="219" y="296"/>
                    </a:cubicBezTo>
                    <a:cubicBezTo>
                      <a:pt x="219" y="381"/>
                      <a:pt x="219" y="381"/>
                      <a:pt x="219" y="381"/>
                    </a:cubicBezTo>
                    <a:cubicBezTo>
                      <a:pt x="219" y="387"/>
                      <a:pt x="221" y="392"/>
                      <a:pt x="225" y="396"/>
                    </a:cubicBezTo>
                    <a:cubicBezTo>
                      <a:pt x="227" y="398"/>
                      <a:pt x="229" y="399"/>
                      <a:pt x="231" y="400"/>
                    </a:cubicBezTo>
                    <a:cubicBezTo>
                      <a:pt x="234" y="402"/>
                      <a:pt x="237" y="402"/>
                      <a:pt x="240" y="402"/>
                    </a:cubicBezTo>
                    <a:cubicBezTo>
                      <a:pt x="240" y="402"/>
                      <a:pt x="240" y="402"/>
                      <a:pt x="240" y="402"/>
                    </a:cubicBezTo>
                    <a:cubicBezTo>
                      <a:pt x="242" y="402"/>
                      <a:pt x="243" y="402"/>
                      <a:pt x="244" y="402"/>
                    </a:cubicBezTo>
                    <a:cubicBezTo>
                      <a:pt x="248" y="401"/>
                      <a:pt x="252" y="399"/>
                      <a:pt x="255" y="396"/>
                    </a:cubicBezTo>
                    <a:cubicBezTo>
                      <a:pt x="256" y="396"/>
                      <a:pt x="256" y="395"/>
                      <a:pt x="256" y="395"/>
                    </a:cubicBezTo>
                    <a:cubicBezTo>
                      <a:pt x="260" y="391"/>
                      <a:pt x="262" y="386"/>
                      <a:pt x="262" y="381"/>
                    </a:cubicBezTo>
                    <a:cubicBezTo>
                      <a:pt x="262" y="303"/>
                      <a:pt x="262" y="303"/>
                      <a:pt x="262" y="303"/>
                    </a:cubicBezTo>
                    <a:cubicBezTo>
                      <a:pt x="262" y="298"/>
                      <a:pt x="262" y="292"/>
                      <a:pt x="264" y="287"/>
                    </a:cubicBezTo>
                    <a:cubicBezTo>
                      <a:pt x="266" y="279"/>
                      <a:pt x="271" y="272"/>
                      <a:pt x="277" y="266"/>
                    </a:cubicBezTo>
                    <a:cubicBezTo>
                      <a:pt x="287" y="256"/>
                      <a:pt x="299" y="250"/>
                      <a:pt x="313" y="250"/>
                    </a:cubicBezTo>
                    <a:cubicBezTo>
                      <a:pt x="313" y="250"/>
                      <a:pt x="313" y="250"/>
                      <a:pt x="313" y="250"/>
                    </a:cubicBezTo>
                    <a:cubicBezTo>
                      <a:pt x="314" y="250"/>
                      <a:pt x="314" y="250"/>
                      <a:pt x="315" y="250"/>
                    </a:cubicBezTo>
                    <a:cubicBezTo>
                      <a:pt x="319" y="250"/>
                      <a:pt x="322" y="248"/>
                      <a:pt x="325" y="245"/>
                    </a:cubicBezTo>
                    <a:cubicBezTo>
                      <a:pt x="329" y="242"/>
                      <a:pt x="330" y="238"/>
                      <a:pt x="330" y="233"/>
                    </a:cubicBezTo>
                    <a:cubicBezTo>
                      <a:pt x="330" y="228"/>
                      <a:pt x="329" y="224"/>
                      <a:pt x="325" y="221"/>
                    </a:cubicBezTo>
                    <a:cubicBezTo>
                      <a:pt x="323" y="218"/>
                      <a:pt x="320" y="217"/>
                      <a:pt x="316" y="216"/>
                    </a:cubicBezTo>
                    <a:cubicBezTo>
                      <a:pt x="299" y="216"/>
                      <a:pt x="299" y="216"/>
                      <a:pt x="299" y="216"/>
                    </a:cubicBezTo>
                    <a:cubicBezTo>
                      <a:pt x="279" y="216"/>
                      <a:pt x="262" y="222"/>
                      <a:pt x="248" y="235"/>
                    </a:cubicBezTo>
                    <a:cubicBezTo>
                      <a:pt x="246" y="236"/>
                      <a:pt x="244" y="238"/>
                      <a:pt x="242" y="240"/>
                    </a:cubicBezTo>
                    <a:close/>
                    <a:moveTo>
                      <a:pt x="88" y="216"/>
                    </a:moveTo>
                    <a:cubicBezTo>
                      <a:pt x="87" y="216"/>
                      <a:pt x="87" y="216"/>
                      <a:pt x="87" y="216"/>
                    </a:cubicBezTo>
                    <a:cubicBezTo>
                      <a:pt x="83" y="217"/>
                      <a:pt x="80" y="218"/>
                      <a:pt x="77" y="221"/>
                    </a:cubicBezTo>
                    <a:cubicBezTo>
                      <a:pt x="74" y="224"/>
                      <a:pt x="72" y="228"/>
                      <a:pt x="72" y="233"/>
                    </a:cubicBezTo>
                    <a:cubicBezTo>
                      <a:pt x="72" y="238"/>
                      <a:pt x="74" y="242"/>
                      <a:pt x="77" y="245"/>
                    </a:cubicBezTo>
                    <a:cubicBezTo>
                      <a:pt x="80" y="248"/>
                      <a:pt x="84" y="250"/>
                      <a:pt x="88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104" y="250"/>
                      <a:pt x="116" y="256"/>
                      <a:pt x="126" y="266"/>
                    </a:cubicBezTo>
                    <a:cubicBezTo>
                      <a:pt x="136" y="276"/>
                      <a:pt x="141" y="289"/>
                      <a:pt x="141" y="303"/>
                    </a:cubicBezTo>
                    <a:cubicBezTo>
                      <a:pt x="141" y="381"/>
                      <a:pt x="141" y="381"/>
                      <a:pt x="141" y="381"/>
                    </a:cubicBezTo>
                    <a:cubicBezTo>
                      <a:pt x="141" y="386"/>
                      <a:pt x="143" y="391"/>
                      <a:pt x="147" y="395"/>
                    </a:cubicBezTo>
                    <a:cubicBezTo>
                      <a:pt x="147" y="395"/>
                      <a:pt x="147" y="396"/>
                      <a:pt x="147" y="396"/>
                    </a:cubicBezTo>
                    <a:cubicBezTo>
                      <a:pt x="151" y="399"/>
                      <a:pt x="154" y="401"/>
                      <a:pt x="159" y="402"/>
                    </a:cubicBezTo>
                    <a:cubicBezTo>
                      <a:pt x="160" y="402"/>
                      <a:pt x="161" y="402"/>
                      <a:pt x="162" y="402"/>
                    </a:cubicBezTo>
                    <a:cubicBezTo>
                      <a:pt x="163" y="402"/>
                      <a:pt x="163" y="402"/>
                      <a:pt x="163" y="402"/>
                    </a:cubicBezTo>
                    <a:cubicBezTo>
                      <a:pt x="166" y="402"/>
                      <a:pt x="169" y="402"/>
                      <a:pt x="172" y="400"/>
                    </a:cubicBezTo>
                    <a:cubicBezTo>
                      <a:pt x="174" y="399"/>
                      <a:pt x="176" y="398"/>
                      <a:pt x="178" y="396"/>
                    </a:cubicBezTo>
                    <a:cubicBezTo>
                      <a:pt x="182" y="392"/>
                      <a:pt x="184" y="387"/>
                      <a:pt x="184" y="381"/>
                    </a:cubicBezTo>
                    <a:cubicBezTo>
                      <a:pt x="184" y="296"/>
                      <a:pt x="184" y="296"/>
                      <a:pt x="184" y="296"/>
                    </a:cubicBezTo>
                    <a:cubicBezTo>
                      <a:pt x="184" y="274"/>
                      <a:pt x="176" y="255"/>
                      <a:pt x="160" y="240"/>
                    </a:cubicBezTo>
                    <a:cubicBezTo>
                      <a:pt x="145" y="224"/>
                      <a:pt x="126" y="216"/>
                      <a:pt x="104" y="216"/>
                    </a:cubicBezTo>
                    <a:cubicBezTo>
                      <a:pt x="100" y="216"/>
                      <a:pt x="100" y="216"/>
                      <a:pt x="100" y="216"/>
                    </a:cubicBezTo>
                    <a:cubicBezTo>
                      <a:pt x="99" y="216"/>
                      <a:pt x="98" y="216"/>
                      <a:pt x="97" y="216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90" y="216"/>
                      <a:pt x="89" y="216"/>
                      <a:pt x="88" y="216"/>
                    </a:cubicBezTo>
                    <a:close/>
                    <a:moveTo>
                      <a:pt x="246" y="560"/>
                    </a:moveTo>
                    <a:cubicBezTo>
                      <a:pt x="247" y="564"/>
                      <a:pt x="247" y="567"/>
                      <a:pt x="248" y="571"/>
                    </a:cubicBezTo>
                    <a:cubicBezTo>
                      <a:pt x="248" y="572"/>
                      <a:pt x="248" y="573"/>
                      <a:pt x="248" y="573"/>
                    </a:cubicBezTo>
                    <a:cubicBezTo>
                      <a:pt x="248" y="586"/>
                      <a:pt x="243" y="597"/>
                      <a:pt x="234" y="606"/>
                    </a:cubicBezTo>
                    <a:cubicBezTo>
                      <a:pt x="231" y="609"/>
                      <a:pt x="227" y="612"/>
                      <a:pt x="223" y="614"/>
                    </a:cubicBezTo>
                    <a:cubicBezTo>
                      <a:pt x="217" y="618"/>
                      <a:pt x="209" y="620"/>
                      <a:pt x="201" y="620"/>
                    </a:cubicBezTo>
                    <a:cubicBezTo>
                      <a:pt x="193" y="620"/>
                      <a:pt x="186" y="618"/>
                      <a:pt x="179" y="614"/>
                    </a:cubicBezTo>
                    <a:cubicBezTo>
                      <a:pt x="176" y="612"/>
                      <a:pt x="172" y="609"/>
                      <a:pt x="169" y="606"/>
                    </a:cubicBezTo>
                    <a:cubicBezTo>
                      <a:pt x="160" y="597"/>
                      <a:pt x="155" y="586"/>
                      <a:pt x="155" y="573"/>
                    </a:cubicBezTo>
                    <a:cubicBezTo>
                      <a:pt x="155" y="569"/>
                      <a:pt x="156" y="564"/>
                      <a:pt x="157" y="560"/>
                    </a:cubicBezTo>
                    <a:cubicBezTo>
                      <a:pt x="134" y="560"/>
                      <a:pt x="134" y="560"/>
                      <a:pt x="134" y="560"/>
                    </a:cubicBezTo>
                    <a:cubicBezTo>
                      <a:pt x="125" y="560"/>
                      <a:pt x="117" y="557"/>
                      <a:pt x="110" y="550"/>
                    </a:cubicBezTo>
                    <a:cubicBezTo>
                      <a:pt x="104" y="544"/>
                      <a:pt x="100" y="536"/>
                      <a:pt x="100" y="526"/>
                    </a:cubicBezTo>
                    <a:cubicBezTo>
                      <a:pt x="100" y="517"/>
                      <a:pt x="104" y="509"/>
                      <a:pt x="110" y="502"/>
                    </a:cubicBezTo>
                    <a:cubicBezTo>
                      <a:pt x="117" y="496"/>
                      <a:pt x="125" y="492"/>
                      <a:pt x="134" y="492"/>
                    </a:cubicBezTo>
                    <a:cubicBezTo>
                      <a:pt x="269" y="492"/>
                      <a:pt x="269" y="492"/>
                      <a:pt x="269" y="492"/>
                    </a:cubicBezTo>
                    <a:cubicBezTo>
                      <a:pt x="278" y="492"/>
                      <a:pt x="286" y="496"/>
                      <a:pt x="293" y="502"/>
                    </a:cubicBezTo>
                    <a:cubicBezTo>
                      <a:pt x="299" y="509"/>
                      <a:pt x="303" y="517"/>
                      <a:pt x="303" y="526"/>
                    </a:cubicBezTo>
                    <a:cubicBezTo>
                      <a:pt x="303" y="536"/>
                      <a:pt x="299" y="544"/>
                      <a:pt x="293" y="550"/>
                    </a:cubicBezTo>
                    <a:cubicBezTo>
                      <a:pt x="286" y="557"/>
                      <a:pt x="278" y="560"/>
                      <a:pt x="269" y="560"/>
                    </a:cubicBezTo>
                    <a:lnTo>
                      <a:pt x="246" y="5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23" name="文本框 53">
            <a:extLst>
              <a:ext uri="{FF2B5EF4-FFF2-40B4-BE49-F238E27FC236}">
                <a16:creationId xmlns:a16="http://schemas.microsoft.com/office/drawing/2014/main" id="{803D62E2-6C68-4137-9364-C8A18943AB30}"/>
              </a:ext>
            </a:extLst>
          </p:cNvPr>
          <p:cNvSpPr txBox="1"/>
          <p:nvPr/>
        </p:nvSpPr>
        <p:spPr>
          <a:xfrm>
            <a:off x="900000" y="900000"/>
            <a:ext cx="11507575" cy="652569"/>
          </a:xfrm>
          <a:prstGeom prst="rect">
            <a:avLst/>
          </a:prstGeom>
          <a:noFill/>
        </p:spPr>
        <p:txBody>
          <a:bodyPr wrap="square" lIns="91458" tIns="45729" rIns="91458" bIns="45729" rtlCol="0">
            <a:spAutoFit/>
          </a:bodyPr>
          <a:lstStyle>
            <a:defPPr>
              <a:defRPr lang="zh-CN"/>
            </a:defPPr>
            <a:lvl1pPr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609600" indent="-1524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1219200" indent="-3048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828800" indent="-4572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2438400" indent="-609600" algn="l" defTabSz="1219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>
              <a:lnSpc>
                <a:spcPct val="160000"/>
              </a:lnSpc>
            </a:pPr>
            <a:r>
              <a:rPr lang="zh-CN" altLang="en-US" sz="2600" dirty="0">
                <a:solidFill>
                  <a:schemeClr val="tx2"/>
                </a:solidFill>
                <a:latin typeface="方正黑体_GBK" panose="03000509000000000000" pitchFamily="65" charset="-122"/>
                <a:ea typeface="方正黑体_GBK" panose="03000509000000000000" pitchFamily="65" charset="-122"/>
                <a:cs typeface="+mj-cs"/>
              </a:rPr>
              <a:t>　　华夏音韵</a:t>
            </a:r>
            <a:endParaRPr lang="en-US" altLang="zh-CN" sz="2600" dirty="0">
              <a:solidFill>
                <a:schemeClr val="tx2"/>
              </a:solidFill>
              <a:latin typeface="DongTian" panose="02020603050405020304" pitchFamily="18" charset="0"/>
              <a:ea typeface="方正楷体简体" panose="03000509000000000000" pitchFamily="65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29F2FC7-FE89-4F40-BFCA-B44BAA2D666B}"/>
              </a:ext>
            </a:extLst>
          </p:cNvPr>
          <p:cNvGrpSpPr/>
          <p:nvPr/>
        </p:nvGrpSpPr>
        <p:grpSpPr>
          <a:xfrm>
            <a:off x="4287894" y="1768422"/>
            <a:ext cx="3642909" cy="1258439"/>
            <a:chOff x="4215324" y="2011536"/>
            <a:chExt cx="3642909" cy="1258439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CD73EA4D-B2AD-471E-AAA4-DCC6342FF8D9}"/>
                </a:ext>
              </a:extLst>
            </p:cNvPr>
            <p:cNvSpPr/>
            <p:nvPr/>
          </p:nvSpPr>
          <p:spPr>
            <a:xfrm>
              <a:off x="4215324" y="2011536"/>
              <a:ext cx="3642909" cy="1258439"/>
            </a:xfrm>
            <a:prstGeom prst="roundRect">
              <a:avLst>
                <a:gd name="adj" fmla="val 50000"/>
              </a:avLst>
            </a:prstGeom>
            <a:noFill/>
            <a:ln w="19050" cap="flat" cmpd="sng" algn="ctr">
              <a:solidFill>
                <a:srgbClr val="F37067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楷体简体" panose="03000509000000000000" pitchFamily="65" charset="-122"/>
                <a:ea typeface="方正楷体简体" panose="03000509000000000000" pitchFamily="65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CFF27319-260D-434E-834C-7415D3299CF9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5482251" y="2379145"/>
              <a:ext cx="205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zh-CN" altLang="en-US" sz="2800" kern="0" dirty="0">
                  <a:solidFill>
                    <a:srgbClr val="F37067"/>
                  </a:solidFill>
                  <a:latin typeface="方正楷体简体" panose="03000509000000000000" pitchFamily="65" charset="-122"/>
                  <a:ea typeface="方正楷体简体" panose="03000509000000000000" pitchFamily="65" charset="-122"/>
                  <a:sym typeface="DongTian" panose="02020603050405020304" pitchFamily="18" charset="0"/>
                </a:rPr>
                <a:t>《二泉映月》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37067"/>
                </a:solidFill>
                <a:effectLst/>
                <a:uLnTx/>
                <a:uFillTx/>
                <a:latin typeface="方正楷体简体" panose="03000509000000000000" pitchFamily="65" charset="-122"/>
                <a:ea typeface="方正楷体简体" panose="03000509000000000000" pitchFamily="65" charset="-122"/>
                <a:sym typeface="DongTian" panose="02020603050405020304" pitchFamily="18" charset="0"/>
              </a:endParaRPr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CDD93DFE-3BC6-4C7D-9772-7A562203E5A5}"/>
                </a:ext>
              </a:extLst>
            </p:cNvPr>
            <p:cNvGrpSpPr/>
            <p:nvPr/>
          </p:nvGrpSpPr>
          <p:grpSpPr>
            <a:xfrm>
              <a:off x="4369787" y="2192686"/>
              <a:ext cx="933450" cy="933450"/>
              <a:chOff x="3067144" y="2962275"/>
              <a:chExt cx="933450" cy="933450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363DF2A1-288D-4998-9494-7935C20D0E60}"/>
                  </a:ext>
                </a:extLst>
              </p:cNvPr>
              <p:cNvSpPr/>
              <p:nvPr/>
            </p:nvSpPr>
            <p:spPr>
              <a:xfrm>
                <a:off x="3067144" y="2962275"/>
                <a:ext cx="933450" cy="933450"/>
              </a:xfrm>
              <a:prstGeom prst="ellipse">
                <a:avLst/>
              </a:prstGeom>
              <a:solidFill>
                <a:srgbClr val="FBD5C9"/>
              </a:solidFill>
              <a:ln w="2222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方正楷体简体" panose="03000509000000000000" pitchFamily="65" charset="-122"/>
                  <a:ea typeface="方正楷体简体" panose="03000509000000000000" pitchFamily="65" charset="-122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6483F989-5F6D-4B61-BB9B-F5201515AA1F}"/>
                  </a:ext>
                </a:extLst>
              </p:cNvPr>
              <p:cNvSpPr/>
              <p:nvPr/>
            </p:nvSpPr>
            <p:spPr>
              <a:xfrm>
                <a:off x="3173401" y="3068532"/>
                <a:ext cx="720936" cy="720936"/>
              </a:xfrm>
              <a:prstGeom prst="ellipse">
                <a:avLst/>
              </a:prstGeom>
              <a:solidFill>
                <a:srgbClr val="FFFFFF"/>
              </a:solidFill>
              <a:ln w="22225" cap="flat" cmpd="sng" algn="ctr">
                <a:solidFill>
                  <a:srgbClr val="F37067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方正楷体简体" panose="03000509000000000000" pitchFamily="65" charset="-122"/>
                  <a:ea typeface="方正楷体简体" panose="03000509000000000000" pitchFamily="65" charset="-122"/>
                </a:endParaRPr>
              </a:p>
            </p:txBody>
          </p:sp>
        </p:grp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9D67B50B-3C85-4AF2-A5C5-6D60A70828CC}"/>
              </a:ext>
            </a:extLst>
          </p:cNvPr>
          <p:cNvGrpSpPr/>
          <p:nvPr/>
        </p:nvGrpSpPr>
        <p:grpSpPr>
          <a:xfrm>
            <a:off x="4287894" y="3219850"/>
            <a:ext cx="3642909" cy="1258439"/>
            <a:chOff x="4215324" y="2011536"/>
            <a:chExt cx="3642909" cy="1258439"/>
          </a:xfrm>
        </p:grpSpPr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0618818B-665C-4460-BBF5-A25FA8894522}"/>
                </a:ext>
              </a:extLst>
            </p:cNvPr>
            <p:cNvSpPr/>
            <p:nvPr/>
          </p:nvSpPr>
          <p:spPr>
            <a:xfrm>
              <a:off x="4215324" y="2011536"/>
              <a:ext cx="3642909" cy="1258439"/>
            </a:xfrm>
            <a:prstGeom prst="roundRect">
              <a:avLst>
                <a:gd name="adj" fmla="val 50000"/>
              </a:avLst>
            </a:prstGeom>
            <a:noFill/>
            <a:ln w="19050" cap="flat" cmpd="sng" algn="ctr">
              <a:solidFill>
                <a:srgbClr val="F37067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楷体简体" panose="03000509000000000000" pitchFamily="65" charset="-122"/>
                <a:ea typeface="方正楷体简体" panose="03000509000000000000" pitchFamily="65" charset="-122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07BB732C-3D2C-46A9-9475-475397DD7F32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5482251" y="2379145"/>
              <a:ext cx="205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zh-CN" altLang="en-US" sz="2800" kern="0" dirty="0">
                  <a:solidFill>
                    <a:srgbClr val="F37067"/>
                  </a:solidFill>
                  <a:latin typeface="方正楷体简体" panose="03000509000000000000" pitchFamily="65" charset="-122"/>
                  <a:ea typeface="方正楷体简体" panose="03000509000000000000" pitchFamily="65" charset="-122"/>
                  <a:sym typeface="DongTian" panose="02020603050405020304" pitchFamily="18" charset="0"/>
                </a:rPr>
                <a:t>《彩云追月》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37067"/>
                </a:solidFill>
                <a:effectLst/>
                <a:uLnTx/>
                <a:uFillTx/>
                <a:latin typeface="方正楷体简体" panose="03000509000000000000" pitchFamily="65" charset="-122"/>
                <a:ea typeface="方正楷体简体" panose="03000509000000000000" pitchFamily="65" charset="-122"/>
                <a:sym typeface="DongTian" panose="02020603050405020304" pitchFamily="18" charset="0"/>
              </a:endParaRPr>
            </a:p>
          </p:txBody>
        </p: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B0ABE2CE-B50A-408D-B7B8-5D003ED4A1E8}"/>
                </a:ext>
              </a:extLst>
            </p:cNvPr>
            <p:cNvGrpSpPr/>
            <p:nvPr/>
          </p:nvGrpSpPr>
          <p:grpSpPr>
            <a:xfrm>
              <a:off x="4369787" y="2192686"/>
              <a:ext cx="933450" cy="933450"/>
              <a:chOff x="3067144" y="2962275"/>
              <a:chExt cx="933450" cy="933450"/>
            </a:xfrm>
          </p:grpSpPr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2E4B79D3-C81B-4924-99F7-1510DF2C565A}"/>
                  </a:ext>
                </a:extLst>
              </p:cNvPr>
              <p:cNvSpPr/>
              <p:nvPr/>
            </p:nvSpPr>
            <p:spPr>
              <a:xfrm>
                <a:off x="3067144" y="2962275"/>
                <a:ext cx="933450" cy="933450"/>
              </a:xfrm>
              <a:prstGeom prst="ellipse">
                <a:avLst/>
              </a:prstGeom>
              <a:solidFill>
                <a:srgbClr val="FBD5C9"/>
              </a:solidFill>
              <a:ln w="2222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方正楷体简体" panose="03000509000000000000" pitchFamily="65" charset="-122"/>
                  <a:ea typeface="方正楷体简体" panose="03000509000000000000" pitchFamily="65" charset="-122"/>
                </a:endParaRPr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6AB5CCA9-72A2-4EEE-B571-2E3A0FD79615}"/>
                  </a:ext>
                </a:extLst>
              </p:cNvPr>
              <p:cNvSpPr/>
              <p:nvPr/>
            </p:nvSpPr>
            <p:spPr>
              <a:xfrm>
                <a:off x="3173401" y="3068532"/>
                <a:ext cx="720936" cy="720936"/>
              </a:xfrm>
              <a:prstGeom prst="ellipse">
                <a:avLst/>
              </a:prstGeom>
              <a:solidFill>
                <a:srgbClr val="FFFFFF"/>
              </a:solidFill>
              <a:ln w="22225" cap="flat" cmpd="sng" algn="ctr">
                <a:solidFill>
                  <a:srgbClr val="F37067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方正楷体简体" panose="03000509000000000000" pitchFamily="65" charset="-122"/>
                  <a:ea typeface="方正楷体简体" panose="03000509000000000000" pitchFamily="65" charset="-122"/>
                </a:endParaRPr>
              </a:p>
            </p:txBody>
          </p:sp>
        </p:grp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47E44ED9-00BE-4616-A88B-8F58A90A64A9}"/>
              </a:ext>
            </a:extLst>
          </p:cNvPr>
          <p:cNvGrpSpPr/>
          <p:nvPr/>
        </p:nvGrpSpPr>
        <p:grpSpPr>
          <a:xfrm>
            <a:off x="4287894" y="4671279"/>
            <a:ext cx="3642909" cy="1258439"/>
            <a:chOff x="4215324" y="2011536"/>
            <a:chExt cx="3642909" cy="1258439"/>
          </a:xfrm>
        </p:grpSpPr>
        <p:sp>
          <p:nvSpPr>
            <p:cNvPr id="36" name="矩形: 圆角 35">
              <a:extLst>
                <a:ext uri="{FF2B5EF4-FFF2-40B4-BE49-F238E27FC236}">
                  <a16:creationId xmlns:a16="http://schemas.microsoft.com/office/drawing/2014/main" id="{46621C6F-8BC3-40E3-AED2-0F036852FBDA}"/>
                </a:ext>
              </a:extLst>
            </p:cNvPr>
            <p:cNvSpPr/>
            <p:nvPr/>
          </p:nvSpPr>
          <p:spPr>
            <a:xfrm>
              <a:off x="4215324" y="2011536"/>
              <a:ext cx="3642909" cy="1258439"/>
            </a:xfrm>
            <a:prstGeom prst="roundRect">
              <a:avLst>
                <a:gd name="adj" fmla="val 50000"/>
              </a:avLst>
            </a:prstGeom>
            <a:noFill/>
            <a:ln w="19050" cap="flat" cmpd="sng" algn="ctr">
              <a:solidFill>
                <a:srgbClr val="F37067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楷体简体" panose="03000509000000000000" pitchFamily="65" charset="-122"/>
                <a:ea typeface="方正楷体简体" panose="03000509000000000000" pitchFamily="65" charset="-122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0C3295BC-C801-4F7B-A798-9C9D4F43CA27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5482251" y="2379145"/>
              <a:ext cx="205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zh-CN" altLang="en-US" sz="2800" kern="0" dirty="0">
                  <a:solidFill>
                    <a:srgbClr val="F37067"/>
                  </a:solidFill>
                  <a:latin typeface="方正楷体简体" panose="03000509000000000000" pitchFamily="65" charset="-122"/>
                  <a:ea typeface="方正楷体简体" panose="03000509000000000000" pitchFamily="65" charset="-122"/>
                  <a:sym typeface="DongTian" panose="02020603050405020304" pitchFamily="18" charset="0"/>
                </a:rPr>
                <a:t>《阳关三叠》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37067"/>
                </a:solidFill>
                <a:effectLst/>
                <a:uLnTx/>
                <a:uFillTx/>
                <a:latin typeface="方正楷体简体" panose="03000509000000000000" pitchFamily="65" charset="-122"/>
                <a:ea typeface="方正楷体简体" panose="03000509000000000000" pitchFamily="65" charset="-122"/>
                <a:sym typeface="DongTian" panose="02020603050405020304" pitchFamily="18" charset="0"/>
              </a:endParaRPr>
            </a:p>
          </p:txBody>
        </p:sp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E2F2CFE5-2748-4878-811A-23CA62A22F7D}"/>
                </a:ext>
              </a:extLst>
            </p:cNvPr>
            <p:cNvGrpSpPr/>
            <p:nvPr/>
          </p:nvGrpSpPr>
          <p:grpSpPr>
            <a:xfrm>
              <a:off x="4369787" y="2192686"/>
              <a:ext cx="933450" cy="933450"/>
              <a:chOff x="3067144" y="2962275"/>
              <a:chExt cx="933450" cy="933450"/>
            </a:xfrm>
          </p:grpSpPr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7926D8B5-7E6B-4CB5-82C6-02F637E89748}"/>
                  </a:ext>
                </a:extLst>
              </p:cNvPr>
              <p:cNvSpPr/>
              <p:nvPr/>
            </p:nvSpPr>
            <p:spPr>
              <a:xfrm>
                <a:off x="3067144" y="2962275"/>
                <a:ext cx="933450" cy="933450"/>
              </a:xfrm>
              <a:prstGeom prst="ellipse">
                <a:avLst/>
              </a:prstGeom>
              <a:solidFill>
                <a:srgbClr val="FBD5C9"/>
              </a:solidFill>
              <a:ln w="2222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方正楷体简体" panose="03000509000000000000" pitchFamily="65" charset="-122"/>
                  <a:ea typeface="方正楷体简体" panose="03000509000000000000" pitchFamily="65" charset="-122"/>
                </a:endParaRPr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1609C702-AA60-46E1-AF27-5825CA86505D}"/>
                  </a:ext>
                </a:extLst>
              </p:cNvPr>
              <p:cNvSpPr/>
              <p:nvPr/>
            </p:nvSpPr>
            <p:spPr>
              <a:xfrm>
                <a:off x="3173401" y="3068532"/>
                <a:ext cx="720936" cy="720936"/>
              </a:xfrm>
              <a:prstGeom prst="ellipse">
                <a:avLst/>
              </a:prstGeom>
              <a:solidFill>
                <a:srgbClr val="FFFFFF"/>
              </a:solidFill>
              <a:ln w="22225" cap="flat" cmpd="sng" algn="ctr">
                <a:solidFill>
                  <a:srgbClr val="F37067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方正楷体简体" panose="03000509000000000000" pitchFamily="65" charset="-122"/>
                  <a:ea typeface="方正楷体简体" panose="03000509000000000000" pitchFamily="65" charset="-122"/>
                </a:endParaRPr>
              </a:p>
            </p:txBody>
          </p:sp>
        </p:grpSp>
      </p:grpSp>
      <p:pic>
        <p:nvPicPr>
          <p:cNvPr id="13" name="P9截2 17 欣赏 二泉映月11七下">
            <a:hlinkClick r:id="" action="ppaction://media"/>
            <a:extLst>
              <a:ext uri="{FF2B5EF4-FFF2-40B4-BE49-F238E27FC236}">
                <a16:creationId xmlns:a16="http://schemas.microsoft.com/office/drawing/2014/main" id="{BF2911B6-B476-4FCD-A046-B6C52EBB5A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9535" y="2214074"/>
            <a:ext cx="360000" cy="392786"/>
          </a:xfrm>
          <a:prstGeom prst="rect">
            <a:avLst/>
          </a:prstGeom>
        </p:spPr>
      </p:pic>
      <p:pic>
        <p:nvPicPr>
          <p:cNvPr id="41" name="P9截31 欣赏 彩云追月11M四上">
            <a:hlinkClick r:id="" action="ppaction://media"/>
            <a:extLst>
              <a:ext uri="{FF2B5EF4-FFF2-40B4-BE49-F238E27FC236}">
                <a16:creationId xmlns:a16="http://schemas.microsoft.com/office/drawing/2014/main" id="{49A6F8C3-B363-4877-80BB-0A1CCDA559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9535" y="3652187"/>
            <a:ext cx="360000" cy="392786"/>
          </a:xfrm>
          <a:prstGeom prst="rect">
            <a:avLst/>
          </a:prstGeom>
        </p:spPr>
      </p:pic>
      <p:pic>
        <p:nvPicPr>
          <p:cNvPr id="42" name="P9 31 阳关三叠（古琴独奏）（选段）12七上">
            <a:hlinkClick r:id="" action="ppaction://media"/>
            <a:extLst>
              <a:ext uri="{FF2B5EF4-FFF2-40B4-BE49-F238E27FC236}">
                <a16:creationId xmlns:a16="http://schemas.microsoft.com/office/drawing/2014/main" id="{D28BC883-FCF3-4CA8-BF4E-038690BF955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9535" y="5101802"/>
            <a:ext cx="360000" cy="392786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455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276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451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GMyOGE0YWMwMTYzMjJlZThmNzBkNjg4NjIyY2I4N2IifQ=="/>
  <p:tag name="RESOURCE_RECORD_KEY" val="{&quot;13&quot;:[19951196]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0.65,&quot;left&quot;:19.95,&quot;top&quot;:80.35,&quot;width&quot;:931.1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0.65,&quot;left&quot;:19.95,&quot;top&quot;:80.35,&quot;width&quot;:931.1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0.65,&quot;left&quot;:19.95,&quot;top&quot;:80.35,&quot;width&quot;:931.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0.65,&quot;left&quot;:19.95,&quot;top&quot;:80.35,&quot;width&quot;:931.1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0.65,&quot;left&quot;:19.95,&quot;top&quot;:80.35,&quot;width&quot;:931.1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0.65,&quot;left&quot;:19.95,&quot;top&quot;:80.35,&quot;width&quot;:931.1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0.65,&quot;left&quot;:19.95,&quot;top&quot;:80.35,&quot;width&quot;:931.1}"/>
</p:tagLst>
</file>

<file path=ppt/theme/theme1.xml><?xml version="1.0" encoding="utf-8"?>
<a:theme xmlns:a="http://schemas.openxmlformats.org/drawingml/2006/main" name="Office 主题">
  <a:themeElements>
    <a:clrScheme name="初中音乐">
      <a:dk1>
        <a:sysClr val="windowText" lastClr="000000"/>
      </a:dk1>
      <a:lt1>
        <a:srgbClr val="FFFFFF"/>
      </a:lt1>
      <a:dk2>
        <a:srgbClr val="F37067"/>
      </a:dk2>
      <a:lt2>
        <a:srgbClr val="FFFFFF"/>
      </a:lt2>
      <a:accent1>
        <a:srgbClr val="FEF5F3"/>
      </a:accent1>
      <a:accent2>
        <a:srgbClr val="FDE9E3"/>
      </a:accent2>
      <a:accent3>
        <a:srgbClr val="FCDFD6"/>
      </a:accent3>
      <a:accent4>
        <a:srgbClr val="FBD5C9"/>
      </a:accent4>
      <a:accent5>
        <a:srgbClr val="FACCBE"/>
      </a:accent5>
      <a:accent6>
        <a:srgbClr val="D12619"/>
      </a:accent6>
      <a:hlink>
        <a:srgbClr val="F37067"/>
      </a:hlink>
      <a:folHlink>
        <a:srgbClr val="000000"/>
      </a:folHlink>
    </a:clrScheme>
    <a:fontScheme name="字体">
      <a:majorFont>
        <a:latin typeface="DongTian"/>
        <a:ea typeface="方正黑体_GBK"/>
        <a:cs typeface=""/>
      </a:majorFont>
      <a:minorFont>
        <a:latin typeface="DongTian"/>
        <a:ea typeface="方正楷体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331</Words>
  <Application>Microsoft Office PowerPoint</Application>
  <PresentationFormat>宽屏</PresentationFormat>
  <Paragraphs>80</Paragraphs>
  <Slides>13</Slides>
  <Notes>12</Notes>
  <HiddenSlides>0</HiddenSlides>
  <MMClips>7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1" baseType="lpstr">
      <vt:lpstr>方正黑体_GBK</vt:lpstr>
      <vt:lpstr>Calibri</vt:lpstr>
      <vt:lpstr>华文楷体</vt:lpstr>
      <vt:lpstr>黑体</vt:lpstr>
      <vt:lpstr>方正楷体简体</vt:lpstr>
      <vt:lpstr>DongTian</vt:lpstr>
      <vt:lpstr>Arial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陈伟玲</dc:creator>
  <cp:lastModifiedBy>user</cp:lastModifiedBy>
  <cp:revision>242</cp:revision>
  <dcterms:created xsi:type="dcterms:W3CDTF">2020-02-05T11:17:00Z</dcterms:created>
  <dcterms:modified xsi:type="dcterms:W3CDTF">2025-02-21T06:25:26Z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279ADB6F30424A12AF9354ACE07D643F_12</vt:lpwstr>
  </property>
  <property fmtid="{D5CDD505-2E9C-101B-9397-08002B2CF9AE}" pid="3" name="KSOProductBuildVer">
    <vt:lpwstr>2052-12.1.0.19770</vt:lpwstr>
  </property>
</Properties>
</file>