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8"/>
  </p:notesMasterIdLst>
  <p:sldIdLst>
    <p:sldId id="548" r:id="rId2"/>
    <p:sldId id="283" r:id="rId3"/>
    <p:sldId id="353" r:id="rId4"/>
    <p:sldId id="305" r:id="rId5"/>
    <p:sldId id="562" r:id="rId6"/>
    <p:sldId id="355" r:id="rId7"/>
    <p:sldId id="564" r:id="rId8"/>
    <p:sldId id="565" r:id="rId9"/>
    <p:sldId id="361" r:id="rId10"/>
    <p:sldId id="409" r:id="rId11"/>
    <p:sldId id="398" r:id="rId12"/>
    <p:sldId id="410" r:id="rId13"/>
    <p:sldId id="288" r:id="rId14"/>
    <p:sldId id="362" r:id="rId15"/>
    <p:sldId id="386" r:id="rId16"/>
    <p:sldId id="549" r:id="rId17"/>
  </p:sldIdLst>
  <p:sldSz cx="12192000" cy="6858000"/>
  <p:notesSz cx="6858000" cy="9144000"/>
  <p:embeddedFontLst>
    <p:embeddedFont>
      <p:font typeface="DongTian" panose="02020603050405020304" pitchFamily="18" charset="0"/>
      <p:regular r:id="rId19"/>
      <p:bold r:id="rId20"/>
      <p:italic r:id="rId21"/>
      <p:boldItalic r:id="rId22"/>
    </p:embeddedFont>
    <p:embeddedFont>
      <p:font typeface="方正黑体_GBK" panose="03000509000000000000" pitchFamily="65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7129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pos="1232" userDrawn="1">
          <p15:clr>
            <a:srgbClr val="A4A3A4"/>
          </p15:clr>
        </p15:guide>
        <p15:guide id="9" pos="6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37067"/>
    <a:srgbClr val="FEF5F3"/>
    <a:srgbClr val="FFFFFF"/>
    <a:srgbClr val="FDEDE9"/>
    <a:srgbClr val="FACCBE"/>
    <a:srgbClr val="FBD5C9"/>
    <a:srgbClr val="FDE9E3"/>
    <a:srgbClr val="FEF6F4"/>
    <a:srgbClr val="FCD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1" autoAdjust="0"/>
    <p:restoredTop sz="84125" autoAdjust="0"/>
  </p:normalViewPr>
  <p:slideViewPr>
    <p:cSldViewPr showGuides="1">
      <p:cViewPr varScale="1">
        <p:scale>
          <a:sx n="10" d="100"/>
          <a:sy n="10" d="100"/>
        </p:scale>
        <p:origin x="0" y="0"/>
      </p:cViewPr>
      <p:guideLst>
        <p:guide pos="3840"/>
        <p:guide pos="551"/>
        <p:guide pos="7129"/>
        <p:guide orient="horz" pos="572"/>
        <p:guide orient="horz" pos="3974"/>
        <p:guide orient="horz" pos="2160"/>
        <p:guide pos="1232"/>
        <p:guide pos="6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fld id="{67C9927A-CE19-4235-8D2A-6C66713068E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fld id="{67FBC293-0E2A-4BF0-B3F4-AA2F29B36CF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67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BC293-0E2A-4BF0-B3F4-AA2F29B36CF2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600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BC293-0E2A-4BF0-B3F4-AA2F29B36CF2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27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06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4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9462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36C3921-76A2-4518-974B-58DC0B151AEE}"/>
              </a:ext>
            </a:extLst>
          </p:cNvPr>
          <p:cNvSpPr/>
          <p:nvPr userDrawn="1"/>
        </p:nvSpPr>
        <p:spPr>
          <a:xfrm>
            <a:off x="102000" y="598403"/>
            <a:ext cx="11988000" cy="108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0883D66-5625-41FB-9DFE-22A6CE624CDF}"/>
              </a:ext>
            </a:extLst>
          </p:cNvPr>
          <p:cNvGrpSpPr/>
          <p:nvPr userDrawn="1"/>
        </p:nvGrpSpPr>
        <p:grpSpPr>
          <a:xfrm>
            <a:off x="6374706" y="6587826"/>
            <a:ext cx="5817294" cy="46800"/>
            <a:chOff x="6374706" y="6766576"/>
            <a:chExt cx="5817294" cy="46800"/>
          </a:xfrm>
        </p:grpSpPr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BFEBA5D5-15D7-4C2A-829E-E15585F8F895}"/>
                </a:ext>
              </a:extLst>
            </p:cNvPr>
            <p:cNvSpPr/>
            <p:nvPr userDrawn="1"/>
          </p:nvSpPr>
          <p:spPr>
            <a:xfrm rot="16200000">
              <a:off x="7251306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0" name="矩形: 圆顶角 9">
              <a:extLst>
                <a:ext uri="{FF2B5EF4-FFF2-40B4-BE49-F238E27FC236}">
                  <a16:creationId xmlns:a16="http://schemas.microsoft.com/office/drawing/2014/main" id="{CC57A22D-FE64-4D1F-B9E4-EB8FA7605AD0}"/>
                </a:ext>
              </a:extLst>
            </p:cNvPr>
            <p:cNvSpPr/>
            <p:nvPr userDrawn="1"/>
          </p:nvSpPr>
          <p:spPr>
            <a:xfrm rot="16200000">
              <a:off x="8616900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1C664BFF-EC72-4181-8DC2-C1B400BB0762}"/>
                </a:ext>
              </a:extLst>
            </p:cNvPr>
            <p:cNvSpPr/>
            <p:nvPr userDrawn="1"/>
          </p:nvSpPr>
          <p:spPr>
            <a:xfrm rot="16200000">
              <a:off x="10647600" y="5268976"/>
              <a:ext cx="46800" cy="304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69225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3134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标题 1"/>
          <p:cNvSpPr txBox="1"/>
          <p:nvPr userDrawn="1"/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</a:rPr>
              <a:t>国家中小学课程资源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017000" y="159615"/>
            <a:ext cx="2932931" cy="630381"/>
          </a:xfrm>
          <a:prstGeom prst="rect">
            <a:avLst/>
          </a:prstGeom>
          <a:solidFill>
            <a:srgbClr val="3B5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val="27466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9017000" y="159615"/>
            <a:ext cx="2932931" cy="630381"/>
          </a:xfrm>
          <a:prstGeom prst="rect">
            <a:avLst/>
          </a:prstGeom>
          <a:solidFill>
            <a:srgbClr val="3B5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val="148589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D270999-0CD2-409C-8B15-E80749219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0000"/>
            <a:ext cx="12192000" cy="14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第四单元　音乐表演的“二度创作” </a:t>
            </a:r>
            <a:endParaRPr lang="en-US" altLang="zh-CN" sz="4000" b="1" dirty="0">
              <a:solidFill>
                <a:schemeClr val="tx2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学习项目一　音乐中的“高难度”（二）</a:t>
            </a:r>
          </a:p>
        </p:txBody>
      </p:sp>
    </p:spTree>
    <p:extLst>
      <p:ext uri="{BB962C8B-B14F-4D97-AF65-F5344CB8AC3E}">
        <p14:creationId xmlns:p14="http://schemas.microsoft.com/office/powerpoint/2010/main" val="255601458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82F91D5-A1FF-47A8-BE76-21C72B1EDC30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5" name="组合 88">
              <a:extLst>
                <a:ext uri="{FF2B5EF4-FFF2-40B4-BE49-F238E27FC236}">
                  <a16:creationId xmlns:a16="http://schemas.microsoft.com/office/drawing/2014/main" id="{ACA1B263-1F0B-4C04-99DF-B3D6359C07B2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D72E466-A7D5-4602-9782-D0E64CB26C49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1E2C71F-8D08-41FF-A392-9F36E2DD954C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6" name="组合 89">
              <a:extLst>
                <a:ext uri="{FF2B5EF4-FFF2-40B4-BE49-F238E27FC236}">
                  <a16:creationId xmlns:a16="http://schemas.microsoft.com/office/drawing/2014/main" id="{5010C437-3E43-44B1-B9D6-711D280A1657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7" name="矩形: 圆角 90">
                <a:extLst>
                  <a:ext uri="{FF2B5EF4-FFF2-40B4-BE49-F238E27FC236}">
                    <a16:creationId xmlns:a16="http://schemas.microsoft.com/office/drawing/2014/main" id="{39ACACD4-72F3-40EA-A9E5-C171B57CBEA8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CBC7F4-E457-49D6-BDD1-702C4EB4D2D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C950005D-6708-49E6-AC80-CA5FCC30290F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原速练习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4A89CC5-9459-4152-A84B-132AD1330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247" y="1680030"/>
            <a:ext cx="3417683" cy="46504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B8B0C53-1E1B-40D1-8697-12E4A6023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153" y="2302459"/>
            <a:ext cx="3417683" cy="3934853"/>
          </a:xfrm>
          <a:prstGeom prst="rect">
            <a:avLst/>
          </a:prstGeom>
        </p:spPr>
      </p:pic>
      <p:pic>
        <p:nvPicPr>
          <p:cNvPr id="24" name="p10 大鱼双声部 速度70 新">
            <a:hlinkClick r:id="" action="ppaction://media"/>
            <a:extLst>
              <a:ext uri="{FF2B5EF4-FFF2-40B4-BE49-F238E27FC236}">
                <a16:creationId xmlns:a16="http://schemas.microsoft.com/office/drawing/2014/main" id="{755F2CDD-AABA-45C7-A703-8C0529EB4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0716" y="42698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9E438876-9E6E-4860-97C0-A0F17CCE6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247" y="1680030"/>
            <a:ext cx="3417683" cy="4650415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CCB7DFE4-0B57-4676-8D66-B485E7E60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153" y="2302459"/>
            <a:ext cx="3417683" cy="3934853"/>
          </a:xfrm>
          <a:prstGeom prst="rect">
            <a:avLst/>
          </a:prstGeom>
        </p:spPr>
      </p:pic>
      <p:pic>
        <p:nvPicPr>
          <p:cNvPr id="25" name="62 《大鱼》——动画电影《大鱼海棠》主题歌（伴奏）">
            <a:hlinkClick r:id="" action="ppaction://media"/>
            <a:extLst>
              <a:ext uri="{FF2B5EF4-FFF2-40B4-BE49-F238E27FC236}">
                <a16:creationId xmlns:a16="http://schemas.microsoft.com/office/drawing/2014/main" id="{D1901A01-A88E-43E3-A461-B9D43AAFB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4712" y="1812951"/>
            <a:ext cx="609600" cy="6096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7A8FB2C3-F0DA-49E2-BA3A-B65146BFC6E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32" name="组合 88">
              <a:extLst>
                <a:ext uri="{FF2B5EF4-FFF2-40B4-BE49-F238E27FC236}">
                  <a16:creationId xmlns:a16="http://schemas.microsoft.com/office/drawing/2014/main" id="{60BD53FF-46C7-4254-9153-AC33C248604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EC48EF9E-8CCA-4EBC-80C6-26BC211BECAD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9EC0DEE-29E2-4A5E-B85B-C27F3D8E56D5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33" name="组合 89">
              <a:extLst>
                <a:ext uri="{FF2B5EF4-FFF2-40B4-BE49-F238E27FC236}">
                  <a16:creationId xmlns:a16="http://schemas.microsoft.com/office/drawing/2014/main" id="{53926E16-9378-44E0-A774-15DC2F256695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34" name="矩形: 圆角 90">
                <a:extLst>
                  <a:ext uri="{FF2B5EF4-FFF2-40B4-BE49-F238E27FC236}">
                    <a16:creationId xmlns:a16="http://schemas.microsoft.com/office/drawing/2014/main" id="{72B44C92-0C68-45C2-A3E6-843853E049D5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16E763EC-4E99-487D-9870-956AF31B0A0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B0A2893A-B088-43DB-A690-199A9D3C5117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随指挥跟伴奏练习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ED8EF1-BD2C-4C21-98A3-C86978DC4354}"/>
              </a:ext>
            </a:extLst>
          </p:cNvPr>
          <p:cNvGrpSpPr/>
          <p:nvPr/>
        </p:nvGrpSpPr>
        <p:grpSpPr>
          <a:xfrm flipH="1">
            <a:off x="2891644" y="2276880"/>
            <a:ext cx="756000" cy="72000"/>
            <a:chOff x="1559496" y="1830686"/>
            <a:chExt cx="4392488" cy="22997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27594703-CE3C-46BF-BE6E-85E3F2DA75B0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98D9F97D-9EC4-411C-89EF-87DC67D95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0A0EBCB-32E0-4679-B5ED-5617D6A55554}"/>
              </a:ext>
            </a:extLst>
          </p:cNvPr>
          <p:cNvGrpSpPr/>
          <p:nvPr/>
        </p:nvGrpSpPr>
        <p:grpSpPr>
          <a:xfrm>
            <a:off x="3899756" y="2276880"/>
            <a:ext cx="612000" cy="72000"/>
            <a:chOff x="1559496" y="1830686"/>
            <a:chExt cx="4392488" cy="229973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77C8E15A-6D45-4DAE-BA3F-6EB4113613E7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61A48E8-A659-48DB-A1EA-68770F3D88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31A794A-1DBA-43EC-AAC7-0D1D82879B8B}"/>
              </a:ext>
            </a:extLst>
          </p:cNvPr>
          <p:cNvGrpSpPr/>
          <p:nvPr/>
        </p:nvGrpSpPr>
        <p:grpSpPr>
          <a:xfrm flipH="1">
            <a:off x="4727932" y="2276880"/>
            <a:ext cx="864000" cy="72000"/>
            <a:chOff x="1559496" y="1830686"/>
            <a:chExt cx="4392488" cy="229973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B1EE18BC-C4E5-4414-BC0D-6F44C7EAC83E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9A2882A-1636-4BBA-8A19-4F3BD39128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B7A613D-1453-400C-8252-A5A2B800B923}"/>
              </a:ext>
            </a:extLst>
          </p:cNvPr>
          <p:cNvGrpSpPr/>
          <p:nvPr/>
        </p:nvGrpSpPr>
        <p:grpSpPr>
          <a:xfrm flipH="1">
            <a:off x="3647644" y="3297544"/>
            <a:ext cx="900000" cy="72000"/>
            <a:chOff x="1559496" y="1830686"/>
            <a:chExt cx="4392488" cy="229973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828D3102-9350-46B7-985C-00D0D199CB45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E7C620FB-3562-4795-A388-F7B8B13A4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79A45C0-8707-417C-BF85-D4B023F7DD57}"/>
              </a:ext>
            </a:extLst>
          </p:cNvPr>
          <p:cNvGrpSpPr/>
          <p:nvPr/>
        </p:nvGrpSpPr>
        <p:grpSpPr>
          <a:xfrm>
            <a:off x="4619836" y="3297544"/>
            <a:ext cx="936000" cy="72000"/>
            <a:chOff x="1559496" y="1830686"/>
            <a:chExt cx="4392488" cy="229973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A4306667-7531-45FD-9612-66C644ACB4CD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205B5B5-A38B-4E1C-9D48-8B2BFFD3D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DE51A35-9885-4980-AA36-78CC87329D1E}"/>
              </a:ext>
            </a:extLst>
          </p:cNvPr>
          <p:cNvGrpSpPr/>
          <p:nvPr/>
        </p:nvGrpSpPr>
        <p:grpSpPr>
          <a:xfrm>
            <a:off x="2639616" y="3297544"/>
            <a:ext cx="396000" cy="72000"/>
            <a:chOff x="1559496" y="1830686"/>
            <a:chExt cx="4392488" cy="229973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535F78F0-F3B9-4727-8BCD-4FF0519AD16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BA97457-FA0E-41D9-9A4F-1C968838B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0A9D582-6B88-48CF-AB95-558469D49806}"/>
              </a:ext>
            </a:extLst>
          </p:cNvPr>
          <p:cNvGrpSpPr/>
          <p:nvPr/>
        </p:nvGrpSpPr>
        <p:grpSpPr>
          <a:xfrm flipH="1">
            <a:off x="2936657" y="4833156"/>
            <a:ext cx="684000" cy="72000"/>
            <a:chOff x="1559496" y="1830686"/>
            <a:chExt cx="4392488" cy="229973"/>
          </a:xfrm>
        </p:grpSpPr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83B845EB-7277-4D7C-BB35-FC13C345BEF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F5A059C6-4383-4F11-8094-E4550D7588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C27FA0F-594F-4723-8677-01F34D5C1878}"/>
              </a:ext>
            </a:extLst>
          </p:cNvPr>
          <p:cNvGrpSpPr/>
          <p:nvPr/>
        </p:nvGrpSpPr>
        <p:grpSpPr>
          <a:xfrm>
            <a:off x="3677768" y="4833156"/>
            <a:ext cx="864000" cy="72000"/>
            <a:chOff x="1559496" y="1830686"/>
            <a:chExt cx="4392488" cy="229973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48990C79-7EDC-4823-8A22-D9D23BBEBA19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8E8567DB-9A82-4059-86BA-01248D198A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7557825-A9ED-4A10-8AE0-9BD5CE01DDDB}"/>
              </a:ext>
            </a:extLst>
          </p:cNvPr>
          <p:cNvGrpSpPr/>
          <p:nvPr/>
        </p:nvGrpSpPr>
        <p:grpSpPr>
          <a:xfrm flipH="1">
            <a:off x="6780076" y="2219467"/>
            <a:ext cx="2088000" cy="72000"/>
            <a:chOff x="1559496" y="1830686"/>
            <a:chExt cx="4392488" cy="229973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6D6FE7F1-7BEC-45E1-B8C0-EBDC6651F88D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07CC2201-A35B-43EE-AE89-8AD8AC78B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5550F56-247B-4658-92FD-BF96BD7DD88E}"/>
              </a:ext>
            </a:extLst>
          </p:cNvPr>
          <p:cNvGrpSpPr/>
          <p:nvPr/>
        </p:nvGrpSpPr>
        <p:grpSpPr>
          <a:xfrm flipH="1">
            <a:off x="7500156" y="3297544"/>
            <a:ext cx="396000" cy="72000"/>
            <a:chOff x="1559496" y="1830686"/>
            <a:chExt cx="4392488" cy="229973"/>
          </a:xfrm>
        </p:grpSpPr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DB994706-72AB-4AC7-A898-2A8DAE9C6215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114B701D-E9A3-4936-81AE-A1B46FD15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681DEC74-4EBD-46BF-826D-2BA8B778F244}"/>
              </a:ext>
            </a:extLst>
          </p:cNvPr>
          <p:cNvGrpSpPr/>
          <p:nvPr/>
        </p:nvGrpSpPr>
        <p:grpSpPr>
          <a:xfrm>
            <a:off x="8112328" y="3297544"/>
            <a:ext cx="648000" cy="72000"/>
            <a:chOff x="1559496" y="1830686"/>
            <a:chExt cx="4392488" cy="229973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CDC8DCBD-2E0C-4364-B8B8-7BDD7D35A5B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09C26254-9111-4B0E-9B5E-B789F4522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B3C62AA9-1E19-489F-93A7-A094DF9DF30A}"/>
              </a:ext>
            </a:extLst>
          </p:cNvPr>
          <p:cNvGrpSpPr/>
          <p:nvPr/>
        </p:nvGrpSpPr>
        <p:grpSpPr>
          <a:xfrm>
            <a:off x="6852128" y="3297544"/>
            <a:ext cx="612000" cy="72000"/>
            <a:chOff x="1559496" y="1830686"/>
            <a:chExt cx="4392488" cy="229973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4338A2AB-5CF3-4816-9745-398DAB0036F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6EECFF51-C577-44B7-8CEB-DAB42DE84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1DF2E72-C450-437A-A64C-179BB5C15C82}"/>
              </a:ext>
            </a:extLst>
          </p:cNvPr>
          <p:cNvGrpSpPr/>
          <p:nvPr/>
        </p:nvGrpSpPr>
        <p:grpSpPr>
          <a:xfrm flipH="1">
            <a:off x="6780076" y="4307921"/>
            <a:ext cx="468000" cy="72000"/>
            <a:chOff x="1559496" y="1830686"/>
            <a:chExt cx="4392488" cy="229973"/>
          </a:xfrm>
        </p:grpSpPr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2350F250-E28F-44B6-B27B-08F37E242AC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B89D3DD-E788-42B9-AE8B-920FEA5B5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606CABE-9E83-4AA5-8060-43CB7CDD707B}"/>
              </a:ext>
            </a:extLst>
          </p:cNvPr>
          <p:cNvGrpSpPr/>
          <p:nvPr/>
        </p:nvGrpSpPr>
        <p:grpSpPr>
          <a:xfrm>
            <a:off x="7320136" y="4307921"/>
            <a:ext cx="684000" cy="72000"/>
            <a:chOff x="1559496" y="1830686"/>
            <a:chExt cx="4392488" cy="229973"/>
          </a:xfrm>
        </p:grpSpPr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4A7372B9-E76C-4672-AD26-3CCA0132303D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333A127-C9F7-4E8A-A731-89C0FC925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06B8D709-7389-476E-BEFE-B25696A95EE4}"/>
              </a:ext>
            </a:extLst>
          </p:cNvPr>
          <p:cNvGrpSpPr/>
          <p:nvPr/>
        </p:nvGrpSpPr>
        <p:grpSpPr>
          <a:xfrm flipH="1">
            <a:off x="8526328" y="4307921"/>
            <a:ext cx="648000" cy="72000"/>
            <a:chOff x="1559496" y="1830686"/>
            <a:chExt cx="4392488" cy="229973"/>
          </a:xfrm>
        </p:grpSpPr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9ACEB03-07B8-4D19-B80A-7355F5791CC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101EE843-8540-462D-A59A-ECC66BBEF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1C1FFD6-DE01-4280-A356-82802C6B5668}"/>
              </a:ext>
            </a:extLst>
          </p:cNvPr>
          <p:cNvGrpSpPr/>
          <p:nvPr/>
        </p:nvGrpSpPr>
        <p:grpSpPr>
          <a:xfrm>
            <a:off x="9228348" y="4307921"/>
            <a:ext cx="576000" cy="72000"/>
            <a:chOff x="1559496" y="1830686"/>
            <a:chExt cx="4392488" cy="229973"/>
          </a:xfrm>
        </p:grpSpPr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8F02743E-4CC5-4B76-9D1C-1131B7B248B9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6C16597-2BFF-4634-8FDE-FA2FF9DB4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1943748-F0A5-4798-B039-56D83C1BC57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6" name="组合 88">
              <a:extLst>
                <a:ext uri="{FF2B5EF4-FFF2-40B4-BE49-F238E27FC236}">
                  <a16:creationId xmlns:a16="http://schemas.microsoft.com/office/drawing/2014/main" id="{4C0DBBE5-F25F-4A56-8F22-69AF06727C1F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8EA450E-9478-4F75-89A8-C1DFA0FC2A65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F422078-1439-4B41-A3F4-9BCD9718D6C2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7" name="组合 89">
              <a:extLst>
                <a:ext uri="{FF2B5EF4-FFF2-40B4-BE49-F238E27FC236}">
                  <a16:creationId xmlns:a16="http://schemas.microsoft.com/office/drawing/2014/main" id="{8B94B8B7-8A95-4289-85CB-E5026A06645B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8" name="矩形: 圆角 90">
                <a:extLst>
                  <a:ext uri="{FF2B5EF4-FFF2-40B4-BE49-F238E27FC236}">
                    <a16:creationId xmlns:a16="http://schemas.microsoft.com/office/drawing/2014/main" id="{060120DC-2C1B-45E8-9E95-4E04C2A0E773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FEC4A5B6-7632-4CCC-B36E-312A0AEC2F7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5DE1EA7-11EA-4DD1-BE69-DCC939A11B4F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完整演唱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71C8FBE-149A-46CD-A6AF-5F1714EEA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247" y="1680030"/>
            <a:ext cx="3417683" cy="46504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65B71E-E1F2-48F4-80B7-D8E5D0D9E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153" y="2302459"/>
            <a:ext cx="3417683" cy="3934853"/>
          </a:xfrm>
          <a:prstGeom prst="rect">
            <a:avLst/>
          </a:prstGeom>
        </p:spPr>
      </p:pic>
      <p:pic>
        <p:nvPicPr>
          <p:cNvPr id="14" name="62 《大鱼》——动画电影《大鱼海棠》主题歌（伴奏）">
            <a:hlinkClick r:id="" action="ppaction://media"/>
            <a:extLst>
              <a:ext uri="{FF2B5EF4-FFF2-40B4-BE49-F238E27FC236}">
                <a16:creationId xmlns:a16="http://schemas.microsoft.com/office/drawing/2014/main" id="{E6095EAE-D98D-462A-AB07-F1935BFC7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4712" y="231700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EFFBC24-18F5-4199-A4B4-9CE4E49EF62B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3666439"/>
            <a:chExt cx="1727000" cy="400110"/>
          </a:xfrm>
        </p:grpSpPr>
        <p:grpSp>
          <p:nvGrpSpPr>
            <p:cNvPr id="20" name="组合 116">
              <a:extLst>
                <a:ext uri="{FF2B5EF4-FFF2-40B4-BE49-F238E27FC236}">
                  <a16:creationId xmlns:a16="http://schemas.microsoft.com/office/drawing/2014/main" id="{1ABB5DD2-FD41-48DD-BAA8-B0D9C8DF9480}"/>
                </a:ext>
              </a:extLst>
            </p:cNvPr>
            <p:cNvGrpSpPr/>
            <p:nvPr/>
          </p:nvGrpSpPr>
          <p:grpSpPr>
            <a:xfrm>
              <a:off x="5799565" y="3666439"/>
              <a:ext cx="1214763" cy="400110"/>
              <a:chOff x="715825" y="140511"/>
              <a:chExt cx="1214763" cy="400110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A46035B-0A67-4DCF-B14D-0B379955715B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拓展延伸</a:t>
                </a: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0C07D9C-799E-4A09-AEB7-A1C7EDED479B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117">
              <a:extLst>
                <a:ext uri="{FF2B5EF4-FFF2-40B4-BE49-F238E27FC236}">
                  <a16:creationId xmlns:a16="http://schemas.microsoft.com/office/drawing/2014/main" id="{4F7BC397-5454-49C5-9D12-47FF4BD08341}"/>
                </a:ext>
              </a:extLst>
            </p:cNvPr>
            <p:cNvGrpSpPr/>
            <p:nvPr/>
          </p:nvGrpSpPr>
          <p:grpSpPr>
            <a:xfrm>
              <a:off x="5287328" y="3686474"/>
              <a:ext cx="360040" cy="360040"/>
              <a:chOff x="5764709" y="3771024"/>
              <a:chExt cx="360040" cy="360040"/>
            </a:xfrm>
          </p:grpSpPr>
          <p:sp>
            <p:nvSpPr>
              <p:cNvPr id="22" name="矩形: 圆角 118">
                <a:extLst>
                  <a:ext uri="{FF2B5EF4-FFF2-40B4-BE49-F238E27FC236}">
                    <a16:creationId xmlns:a16="http://schemas.microsoft.com/office/drawing/2014/main" id="{C176D210-4D8C-46C9-953E-10175C3B6B47}"/>
                  </a:ext>
                </a:extLst>
              </p:cNvPr>
              <p:cNvSpPr/>
              <p:nvPr/>
            </p:nvSpPr>
            <p:spPr>
              <a:xfrm>
                <a:off x="5764709" y="377102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BDEF386-34E3-4AF3-96E6-63BD36587FF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98014" y="3835844"/>
                <a:ext cx="293431" cy="230400"/>
              </a:xfrm>
              <a:custGeom>
                <a:avLst/>
                <a:gdLst>
                  <a:gd name="T0" fmla="*/ 100 w 732"/>
                  <a:gd name="T1" fmla="*/ 448 h 574"/>
                  <a:gd name="T2" fmla="*/ 108 w 732"/>
                  <a:gd name="T3" fmla="*/ 454 h 574"/>
                  <a:gd name="T4" fmla="*/ 120 w 732"/>
                  <a:gd name="T5" fmla="*/ 484 h 574"/>
                  <a:gd name="T6" fmla="*/ 108 w 732"/>
                  <a:gd name="T7" fmla="*/ 514 h 574"/>
                  <a:gd name="T8" fmla="*/ 78 w 732"/>
                  <a:gd name="T9" fmla="*/ 527 h 574"/>
                  <a:gd name="T10" fmla="*/ 48 w 732"/>
                  <a:gd name="T11" fmla="*/ 514 h 574"/>
                  <a:gd name="T12" fmla="*/ 36 w 732"/>
                  <a:gd name="T13" fmla="*/ 484 h 574"/>
                  <a:gd name="T14" fmla="*/ 48 w 732"/>
                  <a:gd name="T15" fmla="*/ 454 h 574"/>
                  <a:gd name="T16" fmla="*/ 56 w 732"/>
                  <a:gd name="T17" fmla="*/ 448 h 574"/>
                  <a:gd name="T18" fmla="*/ 56 w 732"/>
                  <a:gd name="T19" fmla="*/ 332 h 574"/>
                  <a:gd name="T20" fmla="*/ 62 w 732"/>
                  <a:gd name="T21" fmla="*/ 317 h 574"/>
                  <a:gd name="T22" fmla="*/ 66 w 732"/>
                  <a:gd name="T23" fmla="*/ 315 h 574"/>
                  <a:gd name="T24" fmla="*/ 100 w 732"/>
                  <a:gd name="T25" fmla="*/ 335 h 574"/>
                  <a:gd name="T26" fmla="*/ 100 w 732"/>
                  <a:gd name="T27" fmla="*/ 448 h 574"/>
                  <a:gd name="T28" fmla="*/ 628 w 732"/>
                  <a:gd name="T29" fmla="*/ 337 h 574"/>
                  <a:gd name="T30" fmla="*/ 628 w 732"/>
                  <a:gd name="T31" fmla="*/ 423 h 574"/>
                  <a:gd name="T32" fmla="*/ 406 w 732"/>
                  <a:gd name="T33" fmla="*/ 558 h 574"/>
                  <a:gd name="T34" fmla="*/ 325 w 732"/>
                  <a:gd name="T35" fmla="*/ 558 h 574"/>
                  <a:gd name="T36" fmla="*/ 140 w 732"/>
                  <a:gd name="T37" fmla="*/ 446 h 574"/>
                  <a:gd name="T38" fmla="*/ 140 w 732"/>
                  <a:gd name="T39" fmla="*/ 359 h 574"/>
                  <a:gd name="T40" fmla="*/ 325 w 732"/>
                  <a:gd name="T41" fmla="*/ 471 h 574"/>
                  <a:gd name="T42" fmla="*/ 406 w 732"/>
                  <a:gd name="T43" fmla="*/ 471 h 574"/>
                  <a:gd name="T44" fmla="*/ 628 w 732"/>
                  <a:gd name="T45" fmla="*/ 337 h 574"/>
                  <a:gd name="T46" fmla="*/ 326 w 732"/>
                  <a:gd name="T47" fmla="*/ 16 h 574"/>
                  <a:gd name="T48" fmla="*/ 406 w 732"/>
                  <a:gd name="T49" fmla="*/ 16 h 574"/>
                  <a:gd name="T50" fmla="*/ 705 w 732"/>
                  <a:gd name="T51" fmla="*/ 196 h 574"/>
                  <a:gd name="T52" fmla="*/ 708 w 732"/>
                  <a:gd name="T53" fmla="*/ 243 h 574"/>
                  <a:gd name="T54" fmla="*/ 705 w 732"/>
                  <a:gd name="T55" fmla="*/ 242 h 574"/>
                  <a:gd name="T56" fmla="*/ 706 w 732"/>
                  <a:gd name="T57" fmla="*/ 244 h 574"/>
                  <a:gd name="T58" fmla="*/ 705 w 732"/>
                  <a:gd name="T59" fmla="*/ 245 h 574"/>
                  <a:gd name="T60" fmla="*/ 406 w 732"/>
                  <a:gd name="T61" fmla="*/ 426 h 574"/>
                  <a:gd name="T62" fmla="*/ 325 w 732"/>
                  <a:gd name="T63" fmla="*/ 426 h 574"/>
                  <a:gd name="T64" fmla="*/ 27 w 732"/>
                  <a:gd name="T65" fmla="*/ 245 h 574"/>
                  <a:gd name="T66" fmla="*/ 25 w 732"/>
                  <a:gd name="T67" fmla="*/ 244 h 574"/>
                  <a:gd name="T68" fmla="*/ 27 w 732"/>
                  <a:gd name="T69" fmla="*/ 242 h 574"/>
                  <a:gd name="T70" fmla="*/ 24 w 732"/>
                  <a:gd name="T71" fmla="*/ 244 h 574"/>
                  <a:gd name="T72" fmla="*/ 27 w 732"/>
                  <a:gd name="T73" fmla="*/ 196 h 574"/>
                  <a:gd name="T74" fmla="*/ 326 w 732"/>
                  <a:gd name="T75" fmla="*/ 16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2" h="574">
                    <a:moveTo>
                      <a:pt x="100" y="448"/>
                    </a:moveTo>
                    <a:cubicBezTo>
                      <a:pt x="103" y="450"/>
                      <a:pt x="105" y="452"/>
                      <a:pt x="108" y="454"/>
                    </a:cubicBezTo>
                    <a:cubicBezTo>
                      <a:pt x="116" y="463"/>
                      <a:pt x="120" y="473"/>
                      <a:pt x="120" y="484"/>
                    </a:cubicBezTo>
                    <a:cubicBezTo>
                      <a:pt x="120" y="496"/>
                      <a:pt x="116" y="506"/>
                      <a:pt x="108" y="514"/>
                    </a:cubicBezTo>
                    <a:cubicBezTo>
                      <a:pt x="100" y="523"/>
                      <a:pt x="90" y="527"/>
                      <a:pt x="78" y="527"/>
                    </a:cubicBezTo>
                    <a:cubicBezTo>
                      <a:pt x="66" y="527"/>
                      <a:pt x="56" y="523"/>
                      <a:pt x="48" y="514"/>
                    </a:cubicBezTo>
                    <a:cubicBezTo>
                      <a:pt x="40" y="506"/>
                      <a:pt x="36" y="496"/>
                      <a:pt x="36" y="484"/>
                    </a:cubicBezTo>
                    <a:cubicBezTo>
                      <a:pt x="36" y="473"/>
                      <a:pt x="40" y="463"/>
                      <a:pt x="48" y="454"/>
                    </a:cubicBezTo>
                    <a:cubicBezTo>
                      <a:pt x="51" y="452"/>
                      <a:pt x="53" y="450"/>
                      <a:pt x="56" y="448"/>
                    </a:cubicBezTo>
                    <a:cubicBezTo>
                      <a:pt x="56" y="332"/>
                      <a:pt x="56" y="332"/>
                      <a:pt x="56" y="332"/>
                    </a:cubicBezTo>
                    <a:cubicBezTo>
                      <a:pt x="56" y="326"/>
                      <a:pt x="58" y="321"/>
                      <a:pt x="62" y="317"/>
                    </a:cubicBezTo>
                    <a:cubicBezTo>
                      <a:pt x="63" y="316"/>
                      <a:pt x="65" y="315"/>
                      <a:pt x="66" y="315"/>
                    </a:cubicBezTo>
                    <a:cubicBezTo>
                      <a:pt x="100" y="335"/>
                      <a:pt x="100" y="335"/>
                      <a:pt x="100" y="335"/>
                    </a:cubicBezTo>
                    <a:lnTo>
                      <a:pt x="100" y="448"/>
                    </a:lnTo>
                    <a:close/>
                    <a:moveTo>
                      <a:pt x="628" y="337"/>
                    </a:moveTo>
                    <a:cubicBezTo>
                      <a:pt x="628" y="423"/>
                      <a:pt x="628" y="423"/>
                      <a:pt x="628" y="423"/>
                    </a:cubicBezTo>
                    <a:cubicBezTo>
                      <a:pt x="406" y="558"/>
                      <a:pt x="406" y="558"/>
                      <a:pt x="406" y="558"/>
                    </a:cubicBezTo>
                    <a:cubicBezTo>
                      <a:pt x="379" y="574"/>
                      <a:pt x="352" y="574"/>
                      <a:pt x="325" y="558"/>
                    </a:cubicBezTo>
                    <a:cubicBezTo>
                      <a:pt x="140" y="446"/>
                      <a:pt x="140" y="446"/>
                      <a:pt x="140" y="446"/>
                    </a:cubicBezTo>
                    <a:cubicBezTo>
                      <a:pt x="140" y="359"/>
                      <a:pt x="140" y="359"/>
                      <a:pt x="140" y="359"/>
                    </a:cubicBezTo>
                    <a:cubicBezTo>
                      <a:pt x="325" y="471"/>
                      <a:pt x="325" y="471"/>
                      <a:pt x="325" y="471"/>
                    </a:cubicBezTo>
                    <a:cubicBezTo>
                      <a:pt x="352" y="487"/>
                      <a:pt x="379" y="487"/>
                      <a:pt x="406" y="471"/>
                    </a:cubicBezTo>
                    <a:lnTo>
                      <a:pt x="628" y="337"/>
                    </a:lnTo>
                    <a:close/>
                    <a:moveTo>
                      <a:pt x="326" y="16"/>
                    </a:moveTo>
                    <a:cubicBezTo>
                      <a:pt x="353" y="0"/>
                      <a:pt x="379" y="0"/>
                      <a:pt x="406" y="16"/>
                    </a:cubicBezTo>
                    <a:cubicBezTo>
                      <a:pt x="705" y="196"/>
                      <a:pt x="705" y="196"/>
                      <a:pt x="705" y="196"/>
                    </a:cubicBezTo>
                    <a:cubicBezTo>
                      <a:pt x="731" y="212"/>
                      <a:pt x="732" y="228"/>
                      <a:pt x="708" y="243"/>
                    </a:cubicBezTo>
                    <a:cubicBezTo>
                      <a:pt x="707" y="243"/>
                      <a:pt x="706" y="242"/>
                      <a:pt x="705" y="242"/>
                    </a:cubicBezTo>
                    <a:cubicBezTo>
                      <a:pt x="706" y="244"/>
                      <a:pt x="706" y="244"/>
                      <a:pt x="706" y="244"/>
                    </a:cubicBezTo>
                    <a:cubicBezTo>
                      <a:pt x="706" y="244"/>
                      <a:pt x="706" y="245"/>
                      <a:pt x="705" y="245"/>
                    </a:cubicBezTo>
                    <a:cubicBezTo>
                      <a:pt x="406" y="426"/>
                      <a:pt x="406" y="426"/>
                      <a:pt x="406" y="426"/>
                    </a:cubicBezTo>
                    <a:cubicBezTo>
                      <a:pt x="379" y="442"/>
                      <a:pt x="352" y="442"/>
                      <a:pt x="325" y="426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6" y="245"/>
                      <a:pt x="26" y="245"/>
                      <a:pt x="25" y="244"/>
                    </a:cubicBezTo>
                    <a:cubicBezTo>
                      <a:pt x="27" y="242"/>
                      <a:pt x="27" y="242"/>
                      <a:pt x="27" y="242"/>
                    </a:cubicBezTo>
                    <a:cubicBezTo>
                      <a:pt x="26" y="243"/>
                      <a:pt x="25" y="243"/>
                      <a:pt x="24" y="244"/>
                    </a:cubicBezTo>
                    <a:cubicBezTo>
                      <a:pt x="0" y="228"/>
                      <a:pt x="1" y="212"/>
                      <a:pt x="27" y="196"/>
                    </a:cubicBezTo>
                    <a:lnTo>
                      <a:pt x="326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349E08F-B69F-497C-93A0-A7834FE6F741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作品欣赏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3F661EF-5168-460A-9E63-34DACE8D2DEF}"/>
              </a:ext>
            </a:extLst>
          </p:cNvPr>
          <p:cNvSpPr/>
          <p:nvPr/>
        </p:nvSpPr>
        <p:spPr>
          <a:xfrm>
            <a:off x="3406803" y="3059668"/>
            <a:ext cx="537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DongTian" panose="02020603050405020304" pitchFamily="18" charset="0"/>
                <a:ea typeface="方正楷体简体" panose="03000509000000000000" pitchFamily="65" charset="-122"/>
              </a:rPr>
              <a:t>（播放合唱</a:t>
            </a:r>
            <a:r>
              <a:rPr lang="en-US" altLang="zh-CN" dirty="0">
                <a:latin typeface="DongTian" panose="02020603050405020304" pitchFamily="18" charset="0"/>
                <a:ea typeface="方正楷体简体" panose="03000509000000000000" pitchFamily="65" charset="-122"/>
              </a:rPr>
              <a:t>《</a:t>
            </a:r>
            <a:r>
              <a:rPr lang="zh-CN" altLang="en-US" dirty="0">
                <a:latin typeface="DongTian" panose="02020603050405020304" pitchFamily="18" charset="0"/>
                <a:ea typeface="方正楷体简体" panose="03000509000000000000" pitchFamily="65" charset="-122"/>
              </a:rPr>
              <a:t>大鱼</a:t>
            </a:r>
            <a:r>
              <a:rPr lang="en-US" altLang="zh-CN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dirty="0">
                <a:latin typeface="DongTian" panose="02020603050405020304" pitchFamily="18" charset="0"/>
                <a:ea typeface="方正楷体简体" panose="03000509000000000000" pitchFamily="65" charset="-122"/>
              </a:rPr>
              <a:t>歌舞表演视频）</a:t>
            </a:r>
            <a:endParaRPr lang="zh-CN" altLang="en-US" dirty="0"/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6D20BF-2A24-46C2-9831-400EA0AFA567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3666439"/>
            <a:chExt cx="1727000" cy="400110"/>
          </a:xfrm>
        </p:grpSpPr>
        <p:grpSp>
          <p:nvGrpSpPr>
            <p:cNvPr id="5" name="组合 116">
              <a:extLst>
                <a:ext uri="{FF2B5EF4-FFF2-40B4-BE49-F238E27FC236}">
                  <a16:creationId xmlns:a16="http://schemas.microsoft.com/office/drawing/2014/main" id="{EB6C1B5D-AA1A-4C07-B7FC-080A09D0B800}"/>
                </a:ext>
              </a:extLst>
            </p:cNvPr>
            <p:cNvGrpSpPr/>
            <p:nvPr/>
          </p:nvGrpSpPr>
          <p:grpSpPr>
            <a:xfrm>
              <a:off x="5799565" y="3666439"/>
              <a:ext cx="1214763" cy="400110"/>
              <a:chOff x="715825" y="140511"/>
              <a:chExt cx="1214763" cy="40011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FEDAE33-FAA1-425A-83D1-DD848BA8D8B8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拓展延伸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38D0C0C-7D1E-402F-AF21-8F36B1546C5C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17">
              <a:extLst>
                <a:ext uri="{FF2B5EF4-FFF2-40B4-BE49-F238E27FC236}">
                  <a16:creationId xmlns:a16="http://schemas.microsoft.com/office/drawing/2014/main" id="{E9060940-9070-41C6-809C-E99D6B8284EA}"/>
                </a:ext>
              </a:extLst>
            </p:cNvPr>
            <p:cNvGrpSpPr/>
            <p:nvPr/>
          </p:nvGrpSpPr>
          <p:grpSpPr>
            <a:xfrm>
              <a:off x="5287328" y="3686474"/>
              <a:ext cx="360040" cy="360040"/>
              <a:chOff x="5764709" y="3771024"/>
              <a:chExt cx="360040" cy="360040"/>
            </a:xfrm>
          </p:grpSpPr>
          <p:sp>
            <p:nvSpPr>
              <p:cNvPr id="7" name="矩形: 圆角 118">
                <a:extLst>
                  <a:ext uri="{FF2B5EF4-FFF2-40B4-BE49-F238E27FC236}">
                    <a16:creationId xmlns:a16="http://schemas.microsoft.com/office/drawing/2014/main" id="{1271D98D-DD4D-47C9-AF86-17F8A40612FB}"/>
                  </a:ext>
                </a:extLst>
              </p:cNvPr>
              <p:cNvSpPr/>
              <p:nvPr/>
            </p:nvSpPr>
            <p:spPr>
              <a:xfrm>
                <a:off x="5764709" y="377102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6D1EE5AA-0D76-46B8-94D0-CAE4DFF095F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98014" y="3835844"/>
                <a:ext cx="293431" cy="230400"/>
              </a:xfrm>
              <a:custGeom>
                <a:avLst/>
                <a:gdLst>
                  <a:gd name="T0" fmla="*/ 100 w 732"/>
                  <a:gd name="T1" fmla="*/ 448 h 574"/>
                  <a:gd name="T2" fmla="*/ 108 w 732"/>
                  <a:gd name="T3" fmla="*/ 454 h 574"/>
                  <a:gd name="T4" fmla="*/ 120 w 732"/>
                  <a:gd name="T5" fmla="*/ 484 h 574"/>
                  <a:gd name="T6" fmla="*/ 108 w 732"/>
                  <a:gd name="T7" fmla="*/ 514 h 574"/>
                  <a:gd name="T8" fmla="*/ 78 w 732"/>
                  <a:gd name="T9" fmla="*/ 527 h 574"/>
                  <a:gd name="T10" fmla="*/ 48 w 732"/>
                  <a:gd name="T11" fmla="*/ 514 h 574"/>
                  <a:gd name="T12" fmla="*/ 36 w 732"/>
                  <a:gd name="T13" fmla="*/ 484 h 574"/>
                  <a:gd name="T14" fmla="*/ 48 w 732"/>
                  <a:gd name="T15" fmla="*/ 454 h 574"/>
                  <a:gd name="T16" fmla="*/ 56 w 732"/>
                  <a:gd name="T17" fmla="*/ 448 h 574"/>
                  <a:gd name="T18" fmla="*/ 56 w 732"/>
                  <a:gd name="T19" fmla="*/ 332 h 574"/>
                  <a:gd name="T20" fmla="*/ 62 w 732"/>
                  <a:gd name="T21" fmla="*/ 317 h 574"/>
                  <a:gd name="T22" fmla="*/ 66 w 732"/>
                  <a:gd name="T23" fmla="*/ 315 h 574"/>
                  <a:gd name="T24" fmla="*/ 100 w 732"/>
                  <a:gd name="T25" fmla="*/ 335 h 574"/>
                  <a:gd name="T26" fmla="*/ 100 w 732"/>
                  <a:gd name="T27" fmla="*/ 448 h 574"/>
                  <a:gd name="T28" fmla="*/ 628 w 732"/>
                  <a:gd name="T29" fmla="*/ 337 h 574"/>
                  <a:gd name="T30" fmla="*/ 628 w 732"/>
                  <a:gd name="T31" fmla="*/ 423 h 574"/>
                  <a:gd name="T32" fmla="*/ 406 w 732"/>
                  <a:gd name="T33" fmla="*/ 558 h 574"/>
                  <a:gd name="T34" fmla="*/ 325 w 732"/>
                  <a:gd name="T35" fmla="*/ 558 h 574"/>
                  <a:gd name="T36" fmla="*/ 140 w 732"/>
                  <a:gd name="T37" fmla="*/ 446 h 574"/>
                  <a:gd name="T38" fmla="*/ 140 w 732"/>
                  <a:gd name="T39" fmla="*/ 359 h 574"/>
                  <a:gd name="T40" fmla="*/ 325 w 732"/>
                  <a:gd name="T41" fmla="*/ 471 h 574"/>
                  <a:gd name="T42" fmla="*/ 406 w 732"/>
                  <a:gd name="T43" fmla="*/ 471 h 574"/>
                  <a:gd name="T44" fmla="*/ 628 w 732"/>
                  <a:gd name="T45" fmla="*/ 337 h 574"/>
                  <a:gd name="T46" fmla="*/ 326 w 732"/>
                  <a:gd name="T47" fmla="*/ 16 h 574"/>
                  <a:gd name="T48" fmla="*/ 406 w 732"/>
                  <a:gd name="T49" fmla="*/ 16 h 574"/>
                  <a:gd name="T50" fmla="*/ 705 w 732"/>
                  <a:gd name="T51" fmla="*/ 196 h 574"/>
                  <a:gd name="T52" fmla="*/ 708 w 732"/>
                  <a:gd name="T53" fmla="*/ 243 h 574"/>
                  <a:gd name="T54" fmla="*/ 705 w 732"/>
                  <a:gd name="T55" fmla="*/ 242 h 574"/>
                  <a:gd name="T56" fmla="*/ 706 w 732"/>
                  <a:gd name="T57" fmla="*/ 244 h 574"/>
                  <a:gd name="T58" fmla="*/ 705 w 732"/>
                  <a:gd name="T59" fmla="*/ 245 h 574"/>
                  <a:gd name="T60" fmla="*/ 406 w 732"/>
                  <a:gd name="T61" fmla="*/ 426 h 574"/>
                  <a:gd name="T62" fmla="*/ 325 w 732"/>
                  <a:gd name="T63" fmla="*/ 426 h 574"/>
                  <a:gd name="T64" fmla="*/ 27 w 732"/>
                  <a:gd name="T65" fmla="*/ 245 h 574"/>
                  <a:gd name="T66" fmla="*/ 25 w 732"/>
                  <a:gd name="T67" fmla="*/ 244 h 574"/>
                  <a:gd name="T68" fmla="*/ 27 w 732"/>
                  <a:gd name="T69" fmla="*/ 242 h 574"/>
                  <a:gd name="T70" fmla="*/ 24 w 732"/>
                  <a:gd name="T71" fmla="*/ 244 h 574"/>
                  <a:gd name="T72" fmla="*/ 27 w 732"/>
                  <a:gd name="T73" fmla="*/ 196 h 574"/>
                  <a:gd name="T74" fmla="*/ 326 w 732"/>
                  <a:gd name="T75" fmla="*/ 16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2" h="574">
                    <a:moveTo>
                      <a:pt x="100" y="448"/>
                    </a:moveTo>
                    <a:cubicBezTo>
                      <a:pt x="103" y="450"/>
                      <a:pt x="105" y="452"/>
                      <a:pt x="108" y="454"/>
                    </a:cubicBezTo>
                    <a:cubicBezTo>
                      <a:pt x="116" y="463"/>
                      <a:pt x="120" y="473"/>
                      <a:pt x="120" y="484"/>
                    </a:cubicBezTo>
                    <a:cubicBezTo>
                      <a:pt x="120" y="496"/>
                      <a:pt x="116" y="506"/>
                      <a:pt x="108" y="514"/>
                    </a:cubicBezTo>
                    <a:cubicBezTo>
                      <a:pt x="100" y="523"/>
                      <a:pt x="90" y="527"/>
                      <a:pt x="78" y="527"/>
                    </a:cubicBezTo>
                    <a:cubicBezTo>
                      <a:pt x="66" y="527"/>
                      <a:pt x="56" y="523"/>
                      <a:pt x="48" y="514"/>
                    </a:cubicBezTo>
                    <a:cubicBezTo>
                      <a:pt x="40" y="506"/>
                      <a:pt x="36" y="496"/>
                      <a:pt x="36" y="484"/>
                    </a:cubicBezTo>
                    <a:cubicBezTo>
                      <a:pt x="36" y="473"/>
                      <a:pt x="40" y="463"/>
                      <a:pt x="48" y="454"/>
                    </a:cubicBezTo>
                    <a:cubicBezTo>
                      <a:pt x="51" y="452"/>
                      <a:pt x="53" y="450"/>
                      <a:pt x="56" y="448"/>
                    </a:cubicBezTo>
                    <a:cubicBezTo>
                      <a:pt x="56" y="332"/>
                      <a:pt x="56" y="332"/>
                      <a:pt x="56" y="332"/>
                    </a:cubicBezTo>
                    <a:cubicBezTo>
                      <a:pt x="56" y="326"/>
                      <a:pt x="58" y="321"/>
                      <a:pt x="62" y="317"/>
                    </a:cubicBezTo>
                    <a:cubicBezTo>
                      <a:pt x="63" y="316"/>
                      <a:pt x="65" y="315"/>
                      <a:pt x="66" y="315"/>
                    </a:cubicBezTo>
                    <a:cubicBezTo>
                      <a:pt x="100" y="335"/>
                      <a:pt x="100" y="335"/>
                      <a:pt x="100" y="335"/>
                    </a:cubicBezTo>
                    <a:lnTo>
                      <a:pt x="100" y="448"/>
                    </a:lnTo>
                    <a:close/>
                    <a:moveTo>
                      <a:pt x="628" y="337"/>
                    </a:moveTo>
                    <a:cubicBezTo>
                      <a:pt x="628" y="423"/>
                      <a:pt x="628" y="423"/>
                      <a:pt x="628" y="423"/>
                    </a:cubicBezTo>
                    <a:cubicBezTo>
                      <a:pt x="406" y="558"/>
                      <a:pt x="406" y="558"/>
                      <a:pt x="406" y="558"/>
                    </a:cubicBezTo>
                    <a:cubicBezTo>
                      <a:pt x="379" y="574"/>
                      <a:pt x="352" y="574"/>
                      <a:pt x="325" y="558"/>
                    </a:cubicBezTo>
                    <a:cubicBezTo>
                      <a:pt x="140" y="446"/>
                      <a:pt x="140" y="446"/>
                      <a:pt x="140" y="446"/>
                    </a:cubicBezTo>
                    <a:cubicBezTo>
                      <a:pt x="140" y="359"/>
                      <a:pt x="140" y="359"/>
                      <a:pt x="140" y="359"/>
                    </a:cubicBezTo>
                    <a:cubicBezTo>
                      <a:pt x="325" y="471"/>
                      <a:pt x="325" y="471"/>
                      <a:pt x="325" y="471"/>
                    </a:cubicBezTo>
                    <a:cubicBezTo>
                      <a:pt x="352" y="487"/>
                      <a:pt x="379" y="487"/>
                      <a:pt x="406" y="471"/>
                    </a:cubicBezTo>
                    <a:lnTo>
                      <a:pt x="628" y="337"/>
                    </a:lnTo>
                    <a:close/>
                    <a:moveTo>
                      <a:pt x="326" y="16"/>
                    </a:moveTo>
                    <a:cubicBezTo>
                      <a:pt x="353" y="0"/>
                      <a:pt x="379" y="0"/>
                      <a:pt x="406" y="16"/>
                    </a:cubicBezTo>
                    <a:cubicBezTo>
                      <a:pt x="705" y="196"/>
                      <a:pt x="705" y="196"/>
                      <a:pt x="705" y="196"/>
                    </a:cubicBezTo>
                    <a:cubicBezTo>
                      <a:pt x="731" y="212"/>
                      <a:pt x="732" y="228"/>
                      <a:pt x="708" y="243"/>
                    </a:cubicBezTo>
                    <a:cubicBezTo>
                      <a:pt x="707" y="243"/>
                      <a:pt x="706" y="242"/>
                      <a:pt x="705" y="242"/>
                    </a:cubicBezTo>
                    <a:cubicBezTo>
                      <a:pt x="706" y="244"/>
                      <a:pt x="706" y="244"/>
                      <a:pt x="706" y="244"/>
                    </a:cubicBezTo>
                    <a:cubicBezTo>
                      <a:pt x="706" y="244"/>
                      <a:pt x="706" y="245"/>
                      <a:pt x="705" y="245"/>
                    </a:cubicBezTo>
                    <a:cubicBezTo>
                      <a:pt x="406" y="426"/>
                      <a:pt x="406" y="426"/>
                      <a:pt x="406" y="426"/>
                    </a:cubicBezTo>
                    <a:cubicBezTo>
                      <a:pt x="379" y="442"/>
                      <a:pt x="352" y="442"/>
                      <a:pt x="325" y="426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6" y="245"/>
                      <a:pt x="26" y="245"/>
                      <a:pt x="25" y="244"/>
                    </a:cubicBezTo>
                    <a:cubicBezTo>
                      <a:pt x="27" y="242"/>
                      <a:pt x="27" y="242"/>
                      <a:pt x="27" y="242"/>
                    </a:cubicBezTo>
                    <a:cubicBezTo>
                      <a:pt x="26" y="243"/>
                      <a:pt x="25" y="243"/>
                      <a:pt x="24" y="244"/>
                    </a:cubicBezTo>
                    <a:cubicBezTo>
                      <a:pt x="0" y="228"/>
                      <a:pt x="1" y="212"/>
                      <a:pt x="27" y="196"/>
                    </a:cubicBezTo>
                    <a:lnTo>
                      <a:pt x="326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2FC36FB0-3747-4074-9548-AAD55D792396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与同学合作，对歌曲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《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大鱼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进行二度创作。</a:t>
            </a:r>
          </a:p>
        </p:txBody>
      </p: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F7A1108-BB8E-4D1C-B877-75AC2EE3F7D1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2980155"/>
            <a:chExt cx="1727000" cy="400110"/>
          </a:xfrm>
        </p:grpSpPr>
        <p:grpSp>
          <p:nvGrpSpPr>
            <p:cNvPr id="10" name="组合 109">
              <a:extLst>
                <a:ext uri="{FF2B5EF4-FFF2-40B4-BE49-F238E27FC236}">
                  <a16:creationId xmlns:a16="http://schemas.microsoft.com/office/drawing/2014/main" id="{88F33A8C-8932-4D5F-87E6-7ADF1547E925}"/>
                </a:ext>
              </a:extLst>
            </p:cNvPr>
            <p:cNvGrpSpPr/>
            <p:nvPr/>
          </p:nvGrpSpPr>
          <p:grpSpPr>
            <a:xfrm>
              <a:off x="5799565" y="2980155"/>
              <a:ext cx="1214763" cy="400110"/>
              <a:chOff x="715825" y="140511"/>
              <a:chExt cx="1214763" cy="400110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0EF201C-83AB-4233-B909-721BAA38323C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课堂小结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E334AFC-055A-457F-8390-69CDC1699B95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0">
              <a:extLst>
                <a:ext uri="{FF2B5EF4-FFF2-40B4-BE49-F238E27FC236}">
                  <a16:creationId xmlns:a16="http://schemas.microsoft.com/office/drawing/2014/main" id="{EC5B22D5-2C9E-425F-8C1A-BD630945D17E}"/>
                </a:ext>
              </a:extLst>
            </p:cNvPr>
            <p:cNvGrpSpPr/>
            <p:nvPr/>
          </p:nvGrpSpPr>
          <p:grpSpPr>
            <a:xfrm>
              <a:off x="5287328" y="3000190"/>
              <a:ext cx="360040" cy="360040"/>
              <a:chOff x="5699956" y="2780928"/>
              <a:chExt cx="360040" cy="360040"/>
            </a:xfrm>
          </p:grpSpPr>
          <p:sp>
            <p:nvSpPr>
              <p:cNvPr id="12" name="矩形: 圆角 111">
                <a:extLst>
                  <a:ext uri="{FF2B5EF4-FFF2-40B4-BE49-F238E27FC236}">
                    <a16:creationId xmlns:a16="http://schemas.microsoft.com/office/drawing/2014/main" id="{5BBC5FAC-924C-4376-A7A6-4AA6167783A3}"/>
                  </a:ext>
                </a:extLst>
              </p:cNvPr>
              <p:cNvSpPr/>
              <p:nvPr/>
            </p:nvSpPr>
            <p:spPr>
              <a:xfrm>
                <a:off x="5699956" y="278092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Freeform 15">
                <a:extLst>
                  <a:ext uri="{FF2B5EF4-FFF2-40B4-BE49-F238E27FC236}">
                    <a16:creationId xmlns:a16="http://schemas.microsoft.com/office/drawing/2014/main" id="{81F614D5-2C10-429C-B10D-E6A03E6A05C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79219" y="2834948"/>
                <a:ext cx="201515" cy="252000"/>
              </a:xfrm>
              <a:custGeom>
                <a:avLst/>
                <a:gdLst>
                  <a:gd name="T0" fmla="*/ 286 w 568"/>
                  <a:gd name="T1" fmla="*/ 0 h 709"/>
                  <a:gd name="T2" fmla="*/ 369 w 568"/>
                  <a:gd name="T3" fmla="*/ 12 h 709"/>
                  <a:gd name="T4" fmla="*/ 421 w 568"/>
                  <a:gd name="T5" fmla="*/ 66 h 709"/>
                  <a:gd name="T6" fmla="*/ 495 w 568"/>
                  <a:gd name="T7" fmla="*/ 115 h 709"/>
                  <a:gd name="T8" fmla="*/ 537 w 568"/>
                  <a:gd name="T9" fmla="*/ 193 h 709"/>
                  <a:gd name="T10" fmla="*/ 527 w 568"/>
                  <a:gd name="T11" fmla="*/ 243 h 709"/>
                  <a:gd name="T12" fmla="*/ 506 w 568"/>
                  <a:gd name="T13" fmla="*/ 331 h 709"/>
                  <a:gd name="T14" fmla="*/ 473 w 568"/>
                  <a:gd name="T15" fmla="*/ 418 h 709"/>
                  <a:gd name="T16" fmla="*/ 545 w 568"/>
                  <a:gd name="T17" fmla="*/ 634 h 709"/>
                  <a:gd name="T18" fmla="*/ 432 w 568"/>
                  <a:gd name="T19" fmla="*/ 687 h 709"/>
                  <a:gd name="T20" fmla="*/ 287 w 568"/>
                  <a:gd name="T21" fmla="*/ 492 h 709"/>
                  <a:gd name="T22" fmla="*/ 265 w 568"/>
                  <a:gd name="T23" fmla="*/ 505 h 709"/>
                  <a:gd name="T24" fmla="*/ 112 w 568"/>
                  <a:gd name="T25" fmla="*/ 628 h 709"/>
                  <a:gd name="T26" fmla="*/ 8 w 568"/>
                  <a:gd name="T27" fmla="*/ 605 h 709"/>
                  <a:gd name="T28" fmla="*/ 97 w 568"/>
                  <a:gd name="T29" fmla="*/ 419 h 709"/>
                  <a:gd name="T30" fmla="*/ 52 w 568"/>
                  <a:gd name="T31" fmla="*/ 365 h 709"/>
                  <a:gd name="T32" fmla="*/ 25 w 568"/>
                  <a:gd name="T33" fmla="*/ 280 h 709"/>
                  <a:gd name="T34" fmla="*/ 49 w 568"/>
                  <a:gd name="T35" fmla="*/ 230 h 709"/>
                  <a:gd name="T36" fmla="*/ 82 w 568"/>
                  <a:gd name="T37" fmla="*/ 141 h 709"/>
                  <a:gd name="T38" fmla="*/ 129 w 568"/>
                  <a:gd name="T39" fmla="*/ 62 h 709"/>
                  <a:gd name="T40" fmla="*/ 164 w 568"/>
                  <a:gd name="T41" fmla="*/ 27 h 709"/>
                  <a:gd name="T42" fmla="*/ 239 w 568"/>
                  <a:gd name="T43" fmla="*/ 28 h 709"/>
                  <a:gd name="T44" fmla="*/ 451 w 568"/>
                  <a:gd name="T45" fmla="*/ 467 h 709"/>
                  <a:gd name="T46" fmla="*/ 368 w 568"/>
                  <a:gd name="T47" fmla="*/ 492 h 709"/>
                  <a:gd name="T48" fmla="*/ 427 w 568"/>
                  <a:gd name="T49" fmla="*/ 628 h 709"/>
                  <a:gd name="T50" fmla="*/ 471 w 568"/>
                  <a:gd name="T51" fmla="*/ 581 h 709"/>
                  <a:gd name="T52" fmla="*/ 407 w 568"/>
                  <a:gd name="T53" fmla="*/ 213 h 709"/>
                  <a:gd name="T54" fmla="*/ 342 w 568"/>
                  <a:gd name="T55" fmla="*/ 197 h 709"/>
                  <a:gd name="T56" fmla="*/ 306 w 568"/>
                  <a:gd name="T57" fmla="*/ 140 h 709"/>
                  <a:gd name="T58" fmla="*/ 258 w 568"/>
                  <a:gd name="T59" fmla="*/ 154 h 709"/>
                  <a:gd name="T60" fmla="*/ 228 w 568"/>
                  <a:gd name="T61" fmla="*/ 200 h 709"/>
                  <a:gd name="T62" fmla="*/ 159 w 568"/>
                  <a:gd name="T63" fmla="*/ 229 h 709"/>
                  <a:gd name="T64" fmla="*/ 198 w 568"/>
                  <a:gd name="T65" fmla="*/ 293 h 709"/>
                  <a:gd name="T66" fmla="*/ 195 w 568"/>
                  <a:gd name="T67" fmla="*/ 348 h 709"/>
                  <a:gd name="T68" fmla="*/ 214 w 568"/>
                  <a:gd name="T69" fmla="*/ 384 h 709"/>
                  <a:gd name="T70" fmla="*/ 282 w 568"/>
                  <a:gd name="T71" fmla="*/ 364 h 709"/>
                  <a:gd name="T72" fmla="*/ 333 w 568"/>
                  <a:gd name="T73" fmla="*/ 383 h 709"/>
                  <a:gd name="T74" fmla="*/ 374 w 568"/>
                  <a:gd name="T75" fmla="*/ 375 h 709"/>
                  <a:gd name="T76" fmla="*/ 375 w 568"/>
                  <a:gd name="T77" fmla="*/ 306 h 709"/>
                  <a:gd name="T78" fmla="*/ 409 w 568"/>
                  <a:gd name="T79" fmla="*/ 264 h 709"/>
                  <a:gd name="T80" fmla="*/ 407 w 568"/>
                  <a:gd name="T81" fmla="*/ 213 h 709"/>
                  <a:gd name="T82" fmla="*/ 69 w 568"/>
                  <a:gd name="T83" fmla="*/ 595 h 709"/>
                  <a:gd name="T84" fmla="*/ 126 w 568"/>
                  <a:gd name="T85" fmla="*/ 592 h 709"/>
                  <a:gd name="T86" fmla="*/ 161 w 568"/>
                  <a:gd name="T87" fmla="*/ 629 h 709"/>
                  <a:gd name="T88" fmla="*/ 186 w 568"/>
                  <a:gd name="T89" fmla="*/ 47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68" h="709">
                    <a:moveTo>
                      <a:pt x="239" y="28"/>
                    </a:moveTo>
                    <a:cubicBezTo>
                      <a:pt x="242" y="23"/>
                      <a:pt x="245" y="19"/>
                      <a:pt x="249" y="15"/>
                    </a:cubicBezTo>
                    <a:cubicBezTo>
                      <a:pt x="259" y="5"/>
                      <a:pt x="272" y="0"/>
                      <a:pt x="286" y="0"/>
                    </a:cubicBezTo>
                    <a:cubicBezTo>
                      <a:pt x="301" y="0"/>
                      <a:pt x="313" y="5"/>
                      <a:pt x="323" y="15"/>
                    </a:cubicBezTo>
                    <a:cubicBezTo>
                      <a:pt x="327" y="19"/>
                      <a:pt x="330" y="22"/>
                      <a:pt x="332" y="27"/>
                    </a:cubicBezTo>
                    <a:cubicBezTo>
                      <a:pt x="342" y="17"/>
                      <a:pt x="354" y="12"/>
                      <a:pt x="369" y="12"/>
                    </a:cubicBezTo>
                    <a:cubicBezTo>
                      <a:pt x="383" y="12"/>
                      <a:pt x="396" y="17"/>
                      <a:pt x="406" y="27"/>
                    </a:cubicBezTo>
                    <a:cubicBezTo>
                      <a:pt x="416" y="38"/>
                      <a:pt x="421" y="50"/>
                      <a:pt x="421" y="65"/>
                    </a:cubicBezTo>
                    <a:cubicBezTo>
                      <a:pt x="421" y="65"/>
                      <a:pt x="421" y="66"/>
                      <a:pt x="421" y="66"/>
                    </a:cubicBezTo>
                    <a:cubicBezTo>
                      <a:pt x="428" y="63"/>
                      <a:pt x="435" y="62"/>
                      <a:pt x="442" y="62"/>
                    </a:cubicBezTo>
                    <a:cubicBezTo>
                      <a:pt x="457" y="62"/>
                      <a:pt x="469" y="67"/>
                      <a:pt x="480" y="77"/>
                    </a:cubicBezTo>
                    <a:cubicBezTo>
                      <a:pt x="490" y="88"/>
                      <a:pt x="495" y="100"/>
                      <a:pt x="495" y="115"/>
                    </a:cubicBezTo>
                    <a:cubicBezTo>
                      <a:pt x="495" y="124"/>
                      <a:pt x="493" y="133"/>
                      <a:pt x="488" y="141"/>
                    </a:cubicBezTo>
                    <a:cubicBezTo>
                      <a:pt x="501" y="141"/>
                      <a:pt x="513" y="146"/>
                      <a:pt x="522" y="156"/>
                    </a:cubicBezTo>
                    <a:cubicBezTo>
                      <a:pt x="532" y="166"/>
                      <a:pt x="537" y="179"/>
                      <a:pt x="537" y="193"/>
                    </a:cubicBezTo>
                    <a:cubicBezTo>
                      <a:pt x="537" y="208"/>
                      <a:pt x="532" y="220"/>
                      <a:pt x="522" y="230"/>
                    </a:cubicBezTo>
                    <a:cubicBezTo>
                      <a:pt x="520" y="232"/>
                      <a:pt x="519" y="234"/>
                      <a:pt x="517" y="235"/>
                    </a:cubicBezTo>
                    <a:cubicBezTo>
                      <a:pt x="520" y="237"/>
                      <a:pt x="524" y="240"/>
                      <a:pt x="527" y="243"/>
                    </a:cubicBezTo>
                    <a:cubicBezTo>
                      <a:pt x="537" y="253"/>
                      <a:pt x="542" y="266"/>
                      <a:pt x="542" y="280"/>
                    </a:cubicBezTo>
                    <a:cubicBezTo>
                      <a:pt x="542" y="295"/>
                      <a:pt x="537" y="307"/>
                      <a:pt x="527" y="318"/>
                    </a:cubicBezTo>
                    <a:cubicBezTo>
                      <a:pt x="521" y="324"/>
                      <a:pt x="514" y="328"/>
                      <a:pt x="506" y="331"/>
                    </a:cubicBezTo>
                    <a:cubicBezTo>
                      <a:pt x="515" y="340"/>
                      <a:pt x="519" y="352"/>
                      <a:pt x="519" y="365"/>
                    </a:cubicBezTo>
                    <a:cubicBezTo>
                      <a:pt x="519" y="380"/>
                      <a:pt x="514" y="392"/>
                      <a:pt x="504" y="402"/>
                    </a:cubicBezTo>
                    <a:cubicBezTo>
                      <a:pt x="495" y="411"/>
                      <a:pt x="485" y="416"/>
                      <a:pt x="473" y="418"/>
                    </a:cubicBezTo>
                    <a:cubicBezTo>
                      <a:pt x="472" y="418"/>
                      <a:pt x="471" y="418"/>
                      <a:pt x="471" y="418"/>
                    </a:cubicBezTo>
                    <a:cubicBezTo>
                      <a:pt x="560" y="605"/>
                      <a:pt x="560" y="605"/>
                      <a:pt x="560" y="605"/>
                    </a:cubicBezTo>
                    <a:cubicBezTo>
                      <a:pt x="568" y="626"/>
                      <a:pt x="563" y="635"/>
                      <a:pt x="545" y="634"/>
                    </a:cubicBezTo>
                    <a:cubicBezTo>
                      <a:pt x="482" y="619"/>
                      <a:pt x="482" y="619"/>
                      <a:pt x="482" y="619"/>
                    </a:cubicBezTo>
                    <a:cubicBezTo>
                      <a:pt x="467" y="613"/>
                      <a:pt x="459" y="616"/>
                      <a:pt x="456" y="628"/>
                    </a:cubicBezTo>
                    <a:cubicBezTo>
                      <a:pt x="432" y="687"/>
                      <a:pt x="432" y="687"/>
                      <a:pt x="432" y="687"/>
                    </a:cubicBezTo>
                    <a:cubicBezTo>
                      <a:pt x="424" y="708"/>
                      <a:pt x="412" y="709"/>
                      <a:pt x="397" y="691"/>
                    </a:cubicBezTo>
                    <a:cubicBezTo>
                      <a:pt x="301" y="503"/>
                      <a:pt x="301" y="503"/>
                      <a:pt x="301" y="503"/>
                    </a:cubicBezTo>
                    <a:cubicBezTo>
                      <a:pt x="296" y="500"/>
                      <a:pt x="291" y="497"/>
                      <a:pt x="287" y="492"/>
                    </a:cubicBezTo>
                    <a:cubicBezTo>
                      <a:pt x="286" y="491"/>
                      <a:pt x="286" y="491"/>
                      <a:pt x="285" y="490"/>
                    </a:cubicBezTo>
                    <a:cubicBezTo>
                      <a:pt x="284" y="491"/>
                      <a:pt x="283" y="492"/>
                      <a:pt x="282" y="494"/>
                    </a:cubicBezTo>
                    <a:cubicBezTo>
                      <a:pt x="277" y="499"/>
                      <a:pt x="271" y="503"/>
                      <a:pt x="265" y="505"/>
                    </a:cubicBezTo>
                    <a:cubicBezTo>
                      <a:pt x="171" y="691"/>
                      <a:pt x="171" y="691"/>
                      <a:pt x="171" y="691"/>
                    </a:cubicBezTo>
                    <a:cubicBezTo>
                      <a:pt x="156" y="709"/>
                      <a:pt x="144" y="708"/>
                      <a:pt x="136" y="687"/>
                    </a:cubicBezTo>
                    <a:cubicBezTo>
                      <a:pt x="112" y="628"/>
                      <a:pt x="112" y="628"/>
                      <a:pt x="112" y="628"/>
                    </a:cubicBezTo>
                    <a:cubicBezTo>
                      <a:pt x="109" y="616"/>
                      <a:pt x="101" y="613"/>
                      <a:pt x="86" y="619"/>
                    </a:cubicBezTo>
                    <a:cubicBezTo>
                      <a:pt x="23" y="634"/>
                      <a:pt x="23" y="634"/>
                      <a:pt x="23" y="634"/>
                    </a:cubicBezTo>
                    <a:cubicBezTo>
                      <a:pt x="5" y="635"/>
                      <a:pt x="0" y="626"/>
                      <a:pt x="8" y="605"/>
                    </a:cubicBezTo>
                    <a:cubicBezTo>
                      <a:pt x="96" y="421"/>
                      <a:pt x="96" y="421"/>
                      <a:pt x="96" y="421"/>
                    </a:cubicBezTo>
                    <a:cubicBezTo>
                      <a:pt x="97" y="422"/>
                      <a:pt x="97" y="422"/>
                      <a:pt x="97" y="422"/>
                    </a:cubicBezTo>
                    <a:cubicBezTo>
                      <a:pt x="97" y="421"/>
                      <a:pt x="97" y="420"/>
                      <a:pt x="97" y="419"/>
                    </a:cubicBezTo>
                    <a:cubicBezTo>
                      <a:pt x="97" y="419"/>
                      <a:pt x="97" y="418"/>
                      <a:pt x="97" y="418"/>
                    </a:cubicBezTo>
                    <a:cubicBezTo>
                      <a:pt x="86" y="416"/>
                      <a:pt x="76" y="411"/>
                      <a:pt x="67" y="402"/>
                    </a:cubicBezTo>
                    <a:cubicBezTo>
                      <a:pt x="57" y="392"/>
                      <a:pt x="52" y="380"/>
                      <a:pt x="52" y="365"/>
                    </a:cubicBezTo>
                    <a:cubicBezTo>
                      <a:pt x="52" y="352"/>
                      <a:pt x="56" y="341"/>
                      <a:pt x="64" y="331"/>
                    </a:cubicBezTo>
                    <a:cubicBezTo>
                      <a:pt x="55" y="329"/>
                      <a:pt x="48" y="324"/>
                      <a:pt x="41" y="318"/>
                    </a:cubicBezTo>
                    <a:cubicBezTo>
                      <a:pt x="31" y="307"/>
                      <a:pt x="25" y="295"/>
                      <a:pt x="25" y="280"/>
                    </a:cubicBezTo>
                    <a:cubicBezTo>
                      <a:pt x="25" y="266"/>
                      <a:pt x="31" y="253"/>
                      <a:pt x="41" y="243"/>
                    </a:cubicBezTo>
                    <a:cubicBezTo>
                      <a:pt x="45" y="239"/>
                      <a:pt x="49" y="236"/>
                      <a:pt x="53" y="234"/>
                    </a:cubicBezTo>
                    <a:cubicBezTo>
                      <a:pt x="51" y="233"/>
                      <a:pt x="50" y="232"/>
                      <a:pt x="49" y="230"/>
                    </a:cubicBezTo>
                    <a:cubicBezTo>
                      <a:pt x="39" y="220"/>
                      <a:pt x="33" y="208"/>
                      <a:pt x="33" y="193"/>
                    </a:cubicBezTo>
                    <a:cubicBezTo>
                      <a:pt x="33" y="179"/>
                      <a:pt x="39" y="166"/>
                      <a:pt x="49" y="156"/>
                    </a:cubicBezTo>
                    <a:cubicBezTo>
                      <a:pt x="58" y="146"/>
                      <a:pt x="69" y="141"/>
                      <a:pt x="82" y="141"/>
                    </a:cubicBezTo>
                    <a:cubicBezTo>
                      <a:pt x="78" y="133"/>
                      <a:pt x="76" y="124"/>
                      <a:pt x="76" y="115"/>
                    </a:cubicBezTo>
                    <a:cubicBezTo>
                      <a:pt x="76" y="100"/>
                      <a:pt x="81" y="88"/>
                      <a:pt x="91" y="77"/>
                    </a:cubicBezTo>
                    <a:cubicBezTo>
                      <a:pt x="102" y="67"/>
                      <a:pt x="114" y="62"/>
                      <a:pt x="129" y="62"/>
                    </a:cubicBezTo>
                    <a:cubicBezTo>
                      <a:pt x="136" y="62"/>
                      <a:pt x="142" y="63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50"/>
                      <a:pt x="154" y="38"/>
                      <a:pt x="164" y="27"/>
                    </a:cubicBezTo>
                    <a:cubicBezTo>
                      <a:pt x="174" y="17"/>
                      <a:pt x="187" y="12"/>
                      <a:pt x="201" y="12"/>
                    </a:cubicBezTo>
                    <a:cubicBezTo>
                      <a:pt x="216" y="12"/>
                      <a:pt x="228" y="17"/>
                      <a:pt x="239" y="27"/>
                    </a:cubicBezTo>
                    <a:cubicBezTo>
                      <a:pt x="239" y="28"/>
                      <a:pt x="239" y="28"/>
                      <a:pt x="239" y="28"/>
                    </a:cubicBezTo>
                    <a:close/>
                    <a:moveTo>
                      <a:pt x="499" y="595"/>
                    </a:moveTo>
                    <a:cubicBezTo>
                      <a:pt x="515" y="599"/>
                      <a:pt x="521" y="594"/>
                      <a:pt x="516" y="579"/>
                    </a:cubicBezTo>
                    <a:cubicBezTo>
                      <a:pt x="451" y="467"/>
                      <a:pt x="451" y="467"/>
                      <a:pt x="451" y="467"/>
                    </a:cubicBezTo>
                    <a:cubicBezTo>
                      <a:pt x="441" y="475"/>
                      <a:pt x="429" y="479"/>
                      <a:pt x="416" y="479"/>
                    </a:cubicBezTo>
                    <a:cubicBezTo>
                      <a:pt x="403" y="479"/>
                      <a:pt x="392" y="476"/>
                      <a:pt x="382" y="469"/>
                    </a:cubicBezTo>
                    <a:cubicBezTo>
                      <a:pt x="380" y="478"/>
                      <a:pt x="375" y="485"/>
                      <a:pt x="368" y="492"/>
                    </a:cubicBezTo>
                    <a:cubicBezTo>
                      <a:pt x="361" y="499"/>
                      <a:pt x="354" y="504"/>
                      <a:pt x="346" y="506"/>
                    </a:cubicBezTo>
                    <a:cubicBezTo>
                      <a:pt x="407" y="629"/>
                      <a:pt x="407" y="629"/>
                      <a:pt x="407" y="629"/>
                    </a:cubicBezTo>
                    <a:cubicBezTo>
                      <a:pt x="416" y="643"/>
                      <a:pt x="422" y="643"/>
                      <a:pt x="427" y="628"/>
                    </a:cubicBezTo>
                    <a:cubicBezTo>
                      <a:pt x="428" y="628"/>
                      <a:pt x="428" y="628"/>
                      <a:pt x="428" y="627"/>
                    </a:cubicBezTo>
                    <a:cubicBezTo>
                      <a:pt x="442" y="592"/>
                      <a:pt x="442" y="592"/>
                      <a:pt x="442" y="592"/>
                    </a:cubicBezTo>
                    <a:cubicBezTo>
                      <a:pt x="447" y="578"/>
                      <a:pt x="457" y="575"/>
                      <a:pt x="471" y="581"/>
                    </a:cubicBezTo>
                    <a:cubicBezTo>
                      <a:pt x="497" y="595"/>
                      <a:pt x="497" y="595"/>
                      <a:pt x="497" y="595"/>
                    </a:cubicBezTo>
                    <a:cubicBezTo>
                      <a:pt x="498" y="595"/>
                      <a:pt x="498" y="595"/>
                      <a:pt x="499" y="595"/>
                    </a:cubicBezTo>
                    <a:close/>
                    <a:moveTo>
                      <a:pt x="407" y="213"/>
                    </a:moveTo>
                    <a:cubicBezTo>
                      <a:pt x="402" y="209"/>
                      <a:pt x="397" y="207"/>
                      <a:pt x="390" y="206"/>
                    </a:cubicBezTo>
                    <a:cubicBezTo>
                      <a:pt x="349" y="200"/>
                      <a:pt x="349" y="200"/>
                      <a:pt x="349" y="200"/>
                    </a:cubicBezTo>
                    <a:cubicBezTo>
                      <a:pt x="346" y="200"/>
                      <a:pt x="344" y="199"/>
                      <a:pt x="342" y="197"/>
                    </a:cubicBezTo>
                    <a:cubicBezTo>
                      <a:pt x="340" y="196"/>
                      <a:pt x="339" y="194"/>
                      <a:pt x="338" y="192"/>
                    </a:cubicBezTo>
                    <a:cubicBezTo>
                      <a:pt x="319" y="154"/>
                      <a:pt x="319" y="154"/>
                      <a:pt x="319" y="154"/>
                    </a:cubicBezTo>
                    <a:cubicBezTo>
                      <a:pt x="316" y="148"/>
                      <a:pt x="312" y="144"/>
                      <a:pt x="306" y="140"/>
                    </a:cubicBezTo>
                    <a:cubicBezTo>
                      <a:pt x="301" y="137"/>
                      <a:pt x="295" y="135"/>
                      <a:pt x="289" y="135"/>
                    </a:cubicBezTo>
                    <a:cubicBezTo>
                      <a:pt x="282" y="135"/>
                      <a:pt x="276" y="137"/>
                      <a:pt x="271" y="140"/>
                    </a:cubicBezTo>
                    <a:cubicBezTo>
                      <a:pt x="265" y="144"/>
                      <a:pt x="261" y="148"/>
                      <a:pt x="258" y="154"/>
                    </a:cubicBezTo>
                    <a:cubicBezTo>
                      <a:pt x="240" y="192"/>
                      <a:pt x="240" y="192"/>
                      <a:pt x="240" y="192"/>
                    </a:cubicBezTo>
                    <a:cubicBezTo>
                      <a:pt x="239" y="194"/>
                      <a:pt x="237" y="196"/>
                      <a:pt x="235" y="197"/>
                    </a:cubicBezTo>
                    <a:cubicBezTo>
                      <a:pt x="233" y="199"/>
                      <a:pt x="231" y="200"/>
                      <a:pt x="228" y="200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80" y="207"/>
                      <a:pt x="175" y="209"/>
                      <a:pt x="170" y="213"/>
                    </a:cubicBezTo>
                    <a:cubicBezTo>
                      <a:pt x="165" y="218"/>
                      <a:pt x="161" y="223"/>
                      <a:pt x="159" y="229"/>
                    </a:cubicBezTo>
                    <a:cubicBezTo>
                      <a:pt x="157" y="235"/>
                      <a:pt x="157" y="241"/>
                      <a:pt x="159" y="248"/>
                    </a:cubicBezTo>
                    <a:cubicBezTo>
                      <a:pt x="160" y="254"/>
                      <a:pt x="163" y="259"/>
                      <a:pt x="168" y="264"/>
                    </a:cubicBezTo>
                    <a:cubicBezTo>
                      <a:pt x="198" y="293"/>
                      <a:pt x="198" y="293"/>
                      <a:pt x="198" y="293"/>
                    </a:cubicBezTo>
                    <a:cubicBezTo>
                      <a:pt x="200" y="295"/>
                      <a:pt x="201" y="297"/>
                      <a:pt x="202" y="299"/>
                    </a:cubicBezTo>
                    <a:cubicBezTo>
                      <a:pt x="203" y="301"/>
                      <a:pt x="203" y="304"/>
                      <a:pt x="202" y="306"/>
                    </a:cubicBezTo>
                    <a:cubicBezTo>
                      <a:pt x="195" y="348"/>
                      <a:pt x="195" y="348"/>
                      <a:pt x="195" y="348"/>
                    </a:cubicBezTo>
                    <a:cubicBezTo>
                      <a:pt x="194" y="353"/>
                      <a:pt x="195" y="357"/>
                      <a:pt x="196" y="362"/>
                    </a:cubicBezTo>
                    <a:cubicBezTo>
                      <a:pt x="197" y="367"/>
                      <a:pt x="199" y="371"/>
                      <a:pt x="203" y="375"/>
                    </a:cubicBezTo>
                    <a:cubicBezTo>
                      <a:pt x="206" y="379"/>
                      <a:pt x="210" y="382"/>
                      <a:pt x="214" y="384"/>
                    </a:cubicBezTo>
                    <a:cubicBezTo>
                      <a:pt x="219" y="386"/>
                      <a:pt x="224" y="387"/>
                      <a:pt x="229" y="387"/>
                    </a:cubicBezTo>
                    <a:cubicBezTo>
                      <a:pt x="234" y="387"/>
                      <a:pt x="239" y="386"/>
                      <a:pt x="244" y="383"/>
                    </a:cubicBezTo>
                    <a:cubicBezTo>
                      <a:pt x="282" y="364"/>
                      <a:pt x="282" y="364"/>
                      <a:pt x="282" y="364"/>
                    </a:cubicBezTo>
                    <a:cubicBezTo>
                      <a:pt x="284" y="363"/>
                      <a:pt x="286" y="362"/>
                      <a:pt x="289" y="362"/>
                    </a:cubicBezTo>
                    <a:cubicBezTo>
                      <a:pt x="291" y="362"/>
                      <a:pt x="293" y="363"/>
                      <a:pt x="296" y="364"/>
                    </a:cubicBezTo>
                    <a:cubicBezTo>
                      <a:pt x="333" y="383"/>
                      <a:pt x="333" y="383"/>
                      <a:pt x="333" y="383"/>
                    </a:cubicBezTo>
                    <a:cubicBezTo>
                      <a:pt x="338" y="386"/>
                      <a:pt x="343" y="387"/>
                      <a:pt x="349" y="387"/>
                    </a:cubicBezTo>
                    <a:cubicBezTo>
                      <a:pt x="354" y="387"/>
                      <a:pt x="358" y="386"/>
                      <a:pt x="363" y="384"/>
                    </a:cubicBezTo>
                    <a:cubicBezTo>
                      <a:pt x="367" y="382"/>
                      <a:pt x="371" y="379"/>
                      <a:pt x="374" y="375"/>
                    </a:cubicBezTo>
                    <a:cubicBezTo>
                      <a:pt x="378" y="371"/>
                      <a:pt x="380" y="367"/>
                      <a:pt x="381" y="362"/>
                    </a:cubicBezTo>
                    <a:cubicBezTo>
                      <a:pt x="383" y="357"/>
                      <a:pt x="383" y="353"/>
                      <a:pt x="382" y="348"/>
                    </a:cubicBezTo>
                    <a:cubicBezTo>
                      <a:pt x="375" y="306"/>
                      <a:pt x="375" y="306"/>
                      <a:pt x="375" y="306"/>
                    </a:cubicBezTo>
                    <a:cubicBezTo>
                      <a:pt x="374" y="304"/>
                      <a:pt x="375" y="301"/>
                      <a:pt x="375" y="299"/>
                    </a:cubicBezTo>
                    <a:cubicBezTo>
                      <a:pt x="376" y="297"/>
                      <a:pt x="377" y="295"/>
                      <a:pt x="379" y="293"/>
                    </a:cubicBezTo>
                    <a:cubicBezTo>
                      <a:pt x="409" y="264"/>
                      <a:pt x="409" y="264"/>
                      <a:pt x="409" y="264"/>
                    </a:cubicBezTo>
                    <a:cubicBezTo>
                      <a:pt x="414" y="259"/>
                      <a:pt x="417" y="254"/>
                      <a:pt x="418" y="248"/>
                    </a:cubicBezTo>
                    <a:cubicBezTo>
                      <a:pt x="420" y="241"/>
                      <a:pt x="420" y="235"/>
                      <a:pt x="418" y="229"/>
                    </a:cubicBezTo>
                    <a:cubicBezTo>
                      <a:pt x="416" y="223"/>
                      <a:pt x="412" y="218"/>
                      <a:pt x="407" y="213"/>
                    </a:cubicBezTo>
                    <a:close/>
                    <a:moveTo>
                      <a:pt x="118" y="466"/>
                    </a:moveTo>
                    <a:cubicBezTo>
                      <a:pt x="52" y="579"/>
                      <a:pt x="52" y="579"/>
                      <a:pt x="52" y="579"/>
                    </a:cubicBezTo>
                    <a:cubicBezTo>
                      <a:pt x="47" y="594"/>
                      <a:pt x="53" y="600"/>
                      <a:pt x="69" y="595"/>
                    </a:cubicBezTo>
                    <a:cubicBezTo>
                      <a:pt x="70" y="595"/>
                      <a:pt x="70" y="595"/>
                      <a:pt x="71" y="595"/>
                    </a:cubicBezTo>
                    <a:cubicBezTo>
                      <a:pt x="97" y="581"/>
                      <a:pt x="97" y="581"/>
                      <a:pt x="97" y="581"/>
                    </a:cubicBezTo>
                    <a:cubicBezTo>
                      <a:pt x="111" y="575"/>
                      <a:pt x="121" y="578"/>
                      <a:pt x="126" y="592"/>
                    </a:cubicBezTo>
                    <a:cubicBezTo>
                      <a:pt x="140" y="627"/>
                      <a:pt x="140" y="627"/>
                      <a:pt x="140" y="627"/>
                    </a:cubicBezTo>
                    <a:cubicBezTo>
                      <a:pt x="140" y="628"/>
                      <a:pt x="140" y="628"/>
                      <a:pt x="141" y="628"/>
                    </a:cubicBezTo>
                    <a:cubicBezTo>
                      <a:pt x="146" y="643"/>
                      <a:pt x="152" y="643"/>
                      <a:pt x="161" y="629"/>
                    </a:cubicBezTo>
                    <a:cubicBezTo>
                      <a:pt x="222" y="507"/>
                      <a:pt x="222" y="507"/>
                      <a:pt x="222" y="507"/>
                    </a:cubicBezTo>
                    <a:cubicBezTo>
                      <a:pt x="214" y="505"/>
                      <a:pt x="207" y="500"/>
                      <a:pt x="200" y="494"/>
                    </a:cubicBezTo>
                    <a:cubicBezTo>
                      <a:pt x="193" y="487"/>
                      <a:pt x="189" y="479"/>
                      <a:pt x="186" y="470"/>
                    </a:cubicBezTo>
                    <a:cubicBezTo>
                      <a:pt x="177" y="476"/>
                      <a:pt x="166" y="479"/>
                      <a:pt x="155" y="479"/>
                    </a:cubicBezTo>
                    <a:cubicBezTo>
                      <a:pt x="141" y="479"/>
                      <a:pt x="129" y="475"/>
                      <a:pt x="118" y="46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7895C3BB-B2C0-4C7A-8153-AF6D66278704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音乐是写下来的没有生命的音符，需要通过表演来给予它生命。</a:t>
            </a: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8A74D-C63B-474B-99D5-F9EF210E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8" y="1602046"/>
            <a:ext cx="3582344" cy="13769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B05983-020F-43DD-B259-3DF764CDA995}"/>
              </a:ext>
            </a:extLst>
          </p:cNvPr>
          <p:cNvSpPr txBox="1"/>
          <p:nvPr/>
        </p:nvSpPr>
        <p:spPr>
          <a:xfrm>
            <a:off x="3060340" y="3717322"/>
            <a:ext cx="6096000" cy="1157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李雨纯</a:t>
            </a:r>
            <a:endParaRPr lang="en-US" altLang="zh-CN" sz="3000" dirty="0">
              <a:latin typeface="DongTian" panose="02020603050405020304" pitchFamily="18" charset="0"/>
              <a:ea typeface="方正楷体简体" panose="03000509000000000000" pitchFamily="65" charset="-122"/>
              <a:cs typeface="DongTian" panose="02020603050405020304" pitchFamily="18" charset="0"/>
              <a:sym typeface="DongTi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徐州市沛县第五中学</a:t>
            </a:r>
            <a:endParaRPr lang="zh-CN" altLang="en-US" sz="3000" dirty="0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16483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1 《大鱼》——动画电影《大鱼海棠》主题歌">
            <a:hlinkClick r:id="" action="ppaction://media"/>
            <a:extLst>
              <a:ext uri="{FF2B5EF4-FFF2-40B4-BE49-F238E27FC236}">
                <a16:creationId xmlns:a16="http://schemas.microsoft.com/office/drawing/2014/main" id="{3F5877A2-9788-4782-BBCE-5E5FA75D2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7209420"/>
            <a:ext cx="609600" cy="6096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569F8A-F8D5-40F5-B071-02AAD95B7386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14" name="组合 95">
              <a:extLst>
                <a:ext uri="{FF2B5EF4-FFF2-40B4-BE49-F238E27FC236}">
                  <a16:creationId xmlns:a16="http://schemas.microsoft.com/office/drawing/2014/main" id="{AC58965F-C2A3-472E-9D1F-AB181626D008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18" name="矩形: 圆角 99">
                <a:extLst>
                  <a:ext uri="{FF2B5EF4-FFF2-40B4-BE49-F238E27FC236}">
                    <a16:creationId xmlns:a16="http://schemas.microsoft.com/office/drawing/2014/main" id="{6EAAB80B-4516-48F9-9021-99B4BC99F66B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CE1781E-D468-4ECB-95EE-D0EDF300E0C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5" name="组合 96">
              <a:extLst>
                <a:ext uri="{FF2B5EF4-FFF2-40B4-BE49-F238E27FC236}">
                  <a16:creationId xmlns:a16="http://schemas.microsoft.com/office/drawing/2014/main" id="{9F920306-4D7E-4CBB-B667-23ED5EF32857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E1187CF-0336-4B05-B744-4934E4055638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导入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CAC8A4D-080D-4C4A-856B-B0766F5BCE86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B429C21-00AC-4E52-B247-064F209A2E96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对比赏析</a:t>
            </a: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独唱和合唱带给你们哪些不同的感受？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73025FE-6A3A-4F8D-9B65-52B61A2945C9}"/>
              </a:ext>
            </a:extLst>
          </p:cNvPr>
          <p:cNvSpPr txBox="1"/>
          <p:nvPr/>
        </p:nvSpPr>
        <p:spPr>
          <a:xfrm>
            <a:off x="4618672" y="314096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（播放</a:t>
            </a:r>
            <a:r>
              <a:rPr lang="en-US" altLang="zh-CN" dirty="0"/>
              <a:t>《</a:t>
            </a:r>
            <a:r>
              <a:rPr lang="zh-CN" altLang="en-US" dirty="0"/>
              <a:t>大鱼</a:t>
            </a:r>
            <a:r>
              <a:rPr lang="en-US" altLang="zh-CN" dirty="0"/>
              <a:t>》</a:t>
            </a:r>
            <a:r>
              <a:rPr lang="zh-CN" altLang="en-US" dirty="0"/>
              <a:t>独唱音频）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5BE1D1-C508-43AE-891F-74FF9257B5B8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8" name="组合 88">
              <a:extLst>
                <a:ext uri="{FF2B5EF4-FFF2-40B4-BE49-F238E27FC236}">
                  <a16:creationId xmlns:a16="http://schemas.microsoft.com/office/drawing/2014/main" id="{15D72F72-9E96-4709-9031-79AEEECE828B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E21F2FF-3224-4B6E-A6E0-4712A17EA66F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777FB940-43D8-4372-BD53-5A06D4ECB567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9" name="组合 89">
              <a:extLst>
                <a:ext uri="{FF2B5EF4-FFF2-40B4-BE49-F238E27FC236}">
                  <a16:creationId xmlns:a16="http://schemas.microsoft.com/office/drawing/2014/main" id="{45B88639-68E0-4866-B0E4-231A880E9A20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20" name="矩形: 圆角 90">
                <a:extLst>
                  <a:ext uri="{FF2B5EF4-FFF2-40B4-BE49-F238E27FC236}">
                    <a16:creationId xmlns:a16="http://schemas.microsoft.com/office/drawing/2014/main" id="{24BE352F-AB28-4624-A494-AC6F8F47347F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B80ABA56-8965-43FB-AF37-3484FB2D828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654454FF-D7DC-465E-A11A-6BDFC4249658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发声训练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旋律发声训练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19A4115-D8D4-480C-877C-E16567300EE7}"/>
              </a:ext>
            </a:extLst>
          </p:cNvPr>
          <p:cNvGrpSpPr/>
          <p:nvPr/>
        </p:nvGrpSpPr>
        <p:grpSpPr>
          <a:xfrm>
            <a:off x="1455293" y="2860869"/>
            <a:ext cx="9559011" cy="1352433"/>
            <a:chOff x="1455293" y="2860869"/>
            <a:chExt cx="9559011" cy="135243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32B1CF3-499F-476A-B8B7-32A7ECF8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293" y="2860869"/>
              <a:ext cx="9559011" cy="1182798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C8A3849-E4C2-4FFC-8166-C40E5AE3F2DE}"/>
                </a:ext>
              </a:extLst>
            </p:cNvPr>
            <p:cNvSpPr/>
            <p:nvPr/>
          </p:nvSpPr>
          <p:spPr>
            <a:xfrm>
              <a:off x="2450498" y="381319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啊</a:t>
              </a:r>
              <a:endParaRPr lang="zh-CN" altLang="en-US" sz="2000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AE7A9E0-9251-4131-B42C-89E97E565ADE}"/>
                </a:ext>
              </a:extLst>
            </p:cNvPr>
            <p:cNvSpPr/>
            <p:nvPr/>
          </p:nvSpPr>
          <p:spPr>
            <a:xfrm>
              <a:off x="6914994" y="3808078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啊</a:t>
              </a:r>
              <a:endParaRPr lang="zh-CN" altLang="en-US" sz="2000" dirty="0"/>
            </a:p>
          </p:txBody>
        </p:sp>
      </p:grpSp>
      <p:pic>
        <p:nvPicPr>
          <p:cNvPr id="3" name="p3、4 发声训练 钢琴">
            <a:hlinkClick r:id="" action="ppaction://media"/>
            <a:extLst>
              <a:ext uri="{FF2B5EF4-FFF2-40B4-BE49-F238E27FC236}">
                <a16:creationId xmlns:a16="http://schemas.microsoft.com/office/drawing/2014/main" id="{173444BC-0048-422C-AE8E-BC926B4D2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8586" y="40436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4D6D7ACB-F307-4F20-A28A-33BD2204FDDF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3" name="组合 88">
              <a:extLst>
                <a:ext uri="{FF2B5EF4-FFF2-40B4-BE49-F238E27FC236}">
                  <a16:creationId xmlns:a16="http://schemas.microsoft.com/office/drawing/2014/main" id="{A8DD0EBD-8B51-47BB-BBF4-929CC9E0E0A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F55E86A-EDF2-409D-A38C-E10D943D9E23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24927FD-0386-4B62-88A3-8D7832CCD4A4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4" name="组合 89">
              <a:extLst>
                <a:ext uri="{FF2B5EF4-FFF2-40B4-BE49-F238E27FC236}">
                  <a16:creationId xmlns:a16="http://schemas.microsoft.com/office/drawing/2014/main" id="{D66E483B-0BEF-4654-A8B7-4E30B443DAAA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5" name="矩形: 圆角 90">
                <a:extLst>
                  <a:ext uri="{FF2B5EF4-FFF2-40B4-BE49-F238E27FC236}">
                    <a16:creationId xmlns:a16="http://schemas.microsoft.com/office/drawing/2014/main" id="{A4708563-FE8A-4745-8CB1-EA2CF49AD8B2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4D64C0F8-A56D-44D2-9376-206461CF1C3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7E4C10E6-730B-4B52-AFB5-898717B7C422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力度变化发声训练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147B223-3B38-43A2-A9A4-C9113027372D}"/>
              </a:ext>
            </a:extLst>
          </p:cNvPr>
          <p:cNvGrpSpPr/>
          <p:nvPr/>
        </p:nvGrpSpPr>
        <p:grpSpPr>
          <a:xfrm flipH="1">
            <a:off x="2671070" y="2715025"/>
            <a:ext cx="2092781" cy="201875"/>
            <a:chOff x="1559496" y="1830686"/>
            <a:chExt cx="4392488" cy="229973"/>
          </a:xfrm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DEA574A8-C29E-4A53-AD3C-31BFB0AD096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BA406B7-9644-408D-8B4B-5500ED932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E37FCC0-F459-4C1B-B664-F86F1FBC685C}"/>
              </a:ext>
            </a:extLst>
          </p:cNvPr>
          <p:cNvGrpSpPr/>
          <p:nvPr/>
        </p:nvGrpSpPr>
        <p:grpSpPr>
          <a:xfrm>
            <a:off x="5114994" y="2715025"/>
            <a:ext cx="972648" cy="201875"/>
            <a:chOff x="1559496" y="1830686"/>
            <a:chExt cx="4392488" cy="229973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70DDC52-99D9-4BED-91D1-72FBD7A2E4E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F730C269-B8C1-455E-959E-46F568A297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32CB28C-A69A-4028-B57F-BFC9BB4243D4}"/>
              </a:ext>
            </a:extLst>
          </p:cNvPr>
          <p:cNvGrpSpPr/>
          <p:nvPr/>
        </p:nvGrpSpPr>
        <p:grpSpPr>
          <a:xfrm>
            <a:off x="1455293" y="2860869"/>
            <a:ext cx="9559011" cy="1352433"/>
            <a:chOff x="1455293" y="2860869"/>
            <a:chExt cx="9559011" cy="1352433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F496BAA-CCA2-43D3-BA69-1A189FD8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293" y="2860869"/>
              <a:ext cx="9559011" cy="118279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4FF32A6-0AC7-4F6A-B7A0-ED66787DFD58}"/>
                </a:ext>
              </a:extLst>
            </p:cNvPr>
            <p:cNvSpPr/>
            <p:nvPr/>
          </p:nvSpPr>
          <p:spPr>
            <a:xfrm>
              <a:off x="2450498" y="381319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啊</a:t>
              </a:r>
              <a:endParaRPr lang="zh-CN" altLang="en-US" sz="2000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8F540D-CD30-4A48-9A0A-B5922C76C23F}"/>
                </a:ext>
              </a:extLst>
            </p:cNvPr>
            <p:cNvSpPr/>
            <p:nvPr/>
          </p:nvSpPr>
          <p:spPr>
            <a:xfrm>
              <a:off x="6914994" y="3808078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</a:rPr>
                <a:t>啊</a:t>
              </a:r>
              <a:endParaRPr lang="zh-CN" altLang="en-US" sz="2000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E62CFEE-FBE9-4CB2-B4F9-6FDB748A5CA1}"/>
              </a:ext>
            </a:extLst>
          </p:cNvPr>
          <p:cNvGrpSpPr/>
          <p:nvPr/>
        </p:nvGrpSpPr>
        <p:grpSpPr>
          <a:xfrm flipH="1">
            <a:off x="7068108" y="2715025"/>
            <a:ext cx="1908212" cy="201875"/>
            <a:chOff x="1559496" y="1830686"/>
            <a:chExt cx="4392488" cy="229973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301A56A4-9039-47DA-BD72-151D5758C09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CCC92273-F2B2-4F90-AA47-113929BF71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931EE56-CBA7-4E86-B93A-90F70CBB8958}"/>
              </a:ext>
            </a:extLst>
          </p:cNvPr>
          <p:cNvGrpSpPr/>
          <p:nvPr/>
        </p:nvGrpSpPr>
        <p:grpSpPr>
          <a:xfrm>
            <a:off x="9392859" y="2715025"/>
            <a:ext cx="843341" cy="201875"/>
            <a:chOff x="1559496" y="1830686"/>
            <a:chExt cx="4392488" cy="22997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59FD2CD6-E9DA-4DA1-8FA7-AEDB6AE3E2D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DC7EB20-E736-44F6-8C09-71E94C3E7D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3、4 发声训练 钢琴">
            <a:hlinkClick r:id="" action="ppaction://media"/>
            <a:extLst>
              <a:ext uri="{FF2B5EF4-FFF2-40B4-BE49-F238E27FC236}">
                <a16:creationId xmlns:a16="http://schemas.microsoft.com/office/drawing/2014/main" id="{EE8E25F3-B4A4-4E8C-991D-E411F58D1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84732" y="31984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>
            <a:extLst>
              <a:ext uri="{FF2B5EF4-FFF2-40B4-BE49-F238E27FC236}">
                <a16:creationId xmlns:a16="http://schemas.microsoft.com/office/drawing/2014/main" id="{3D0C1B90-416D-4382-A188-F4D94A4B3F59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48" name="组合 88">
              <a:extLst>
                <a:ext uri="{FF2B5EF4-FFF2-40B4-BE49-F238E27FC236}">
                  <a16:creationId xmlns:a16="http://schemas.microsoft.com/office/drawing/2014/main" id="{5B2A8D99-5AB7-46C5-85B9-C06490DF7F77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3C3C0935-6E43-404D-98E1-C8CA0BE9E2F5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8074630E-3FC1-46A4-BE41-661B09A7F7FD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49" name="组合 89">
              <a:extLst>
                <a:ext uri="{FF2B5EF4-FFF2-40B4-BE49-F238E27FC236}">
                  <a16:creationId xmlns:a16="http://schemas.microsoft.com/office/drawing/2014/main" id="{8777282D-C9A4-4EEF-BF8C-9B9F50445CD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50" name="矩形: 圆角 90">
                <a:extLst>
                  <a:ext uri="{FF2B5EF4-FFF2-40B4-BE49-F238E27FC236}">
                    <a16:creationId xmlns:a16="http://schemas.microsoft.com/office/drawing/2014/main" id="{E0929000-BB45-4028-B451-B8A350FE2710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D20AEB83-4313-44CA-BB49-C77FDEA657A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23EC84F5-E628-4FF2-B12A-B4595C469180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唱谱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E7144B-39FF-458A-ADD5-339722B65D88}"/>
              </a:ext>
            </a:extLst>
          </p:cNvPr>
          <p:cNvGrpSpPr/>
          <p:nvPr/>
        </p:nvGrpSpPr>
        <p:grpSpPr>
          <a:xfrm>
            <a:off x="1096582" y="4190346"/>
            <a:ext cx="1728166" cy="400110"/>
            <a:chOff x="1041093" y="5250662"/>
            <a:chExt cx="1728166" cy="4001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1093" y="5369212"/>
              <a:ext cx="247905" cy="152470"/>
            </a:xfrm>
            <a:prstGeom prst="rect">
              <a:avLst/>
            </a:prstGeom>
          </p:spPr>
        </p:pic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42C901A7-5669-46FC-8C18-832B94A09548}"/>
                </a:ext>
              </a:extLst>
            </p:cNvPr>
            <p:cNvSpPr/>
            <p:nvPr/>
          </p:nvSpPr>
          <p:spPr>
            <a:xfrm>
              <a:off x="1257117" y="5250662"/>
              <a:ext cx="15121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延长记号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92DF52B9-6509-44A3-8694-3FAA58D2086A}"/>
              </a:ext>
            </a:extLst>
          </p:cNvPr>
          <p:cNvGrpSpPr/>
          <p:nvPr/>
        </p:nvGrpSpPr>
        <p:grpSpPr>
          <a:xfrm>
            <a:off x="9385007" y="3224468"/>
            <a:ext cx="1931573" cy="1557024"/>
            <a:chOff x="8790914" y="3270024"/>
            <a:chExt cx="2564130" cy="197455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0914" y="4003046"/>
              <a:ext cx="2564130" cy="706399"/>
            </a:xfrm>
            <a:prstGeom prst="rect">
              <a:avLst/>
            </a:prstGeom>
          </p:spPr>
        </p:pic>
        <p:grpSp>
          <p:nvGrpSpPr>
            <p:cNvPr id="46" name="组合 45"/>
            <p:cNvGrpSpPr/>
            <p:nvPr/>
          </p:nvGrpSpPr>
          <p:grpSpPr>
            <a:xfrm>
              <a:off x="9564196" y="4868970"/>
              <a:ext cx="1313180" cy="375613"/>
              <a:chOff x="12269" y="6369"/>
              <a:chExt cx="2068" cy="789"/>
            </a:xfrm>
          </p:grpSpPr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 flipV="1">
                <a:off x="13389" y="6397"/>
                <a:ext cx="345" cy="745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45" name="组合 44"/>
              <p:cNvGrpSpPr/>
              <p:nvPr/>
            </p:nvGrpSpPr>
            <p:grpSpPr>
              <a:xfrm>
                <a:off x="12269" y="6369"/>
                <a:ext cx="2068" cy="789"/>
                <a:chOff x="13222" y="5909"/>
                <a:chExt cx="1691" cy="789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13222" y="5928"/>
                  <a:ext cx="919" cy="754"/>
                  <a:chOff x="6032" y="5935"/>
                  <a:chExt cx="919" cy="739"/>
                </a:xfrm>
              </p:grpSpPr>
              <p:cxnSp>
                <p:nvCxnSpPr>
                  <p:cNvPr id="36" name="直接箭头连接符 35"/>
                  <p:cNvCxnSpPr>
                    <a:cxnSpLocks/>
                  </p:cNvCxnSpPr>
                  <p:nvPr/>
                </p:nvCxnSpPr>
                <p:spPr>
                  <a:xfrm flipV="1">
                    <a:off x="6295" y="6187"/>
                    <a:ext cx="231" cy="487"/>
                  </a:xfrm>
                  <a:prstGeom prst="straightConnector1">
                    <a:avLst/>
                  </a:prstGeom>
                  <a:ln w="19050">
                    <a:solidFill>
                      <a:srgbClr val="CC3300"/>
                    </a:solidFill>
                    <a:tailEnd type="stealth" w="lg" len="lg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>
                    <a:cxnSpLocks/>
                  </p:cNvCxnSpPr>
                  <p:nvPr/>
                </p:nvCxnSpPr>
                <p:spPr>
                  <a:xfrm>
                    <a:off x="6032" y="5935"/>
                    <a:ext cx="257" cy="739"/>
                  </a:xfrm>
                  <a:prstGeom prst="line">
                    <a:avLst/>
                  </a:prstGeom>
                  <a:ln w="19050" cap="rnd">
                    <a:solidFill>
                      <a:srgbClr val="CC3300"/>
                    </a:solidFill>
                    <a:round/>
                    <a:tailEnd w="lg" len="lg"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>
                    <a:cxnSpLocks/>
                  </p:cNvCxnSpPr>
                  <p:nvPr/>
                </p:nvCxnSpPr>
                <p:spPr>
                  <a:xfrm flipV="1">
                    <a:off x="6523" y="5935"/>
                    <a:ext cx="135" cy="247"/>
                  </a:xfrm>
                  <a:prstGeom prst="line">
                    <a:avLst/>
                  </a:prstGeom>
                  <a:ln w="19050">
                    <a:solidFill>
                      <a:srgbClr val="CC3300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>
                    <a:cxnSpLocks/>
                  </p:cNvCxnSpPr>
                  <p:nvPr/>
                </p:nvCxnSpPr>
                <p:spPr>
                  <a:xfrm>
                    <a:off x="6661" y="5935"/>
                    <a:ext cx="290" cy="739"/>
                  </a:xfrm>
                  <a:prstGeom prst="line">
                    <a:avLst/>
                  </a:prstGeom>
                  <a:ln w="19050" cap="rnd">
                    <a:solidFill>
                      <a:srgbClr val="CC3300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14417" y="5909"/>
                  <a:ext cx="496" cy="789"/>
                  <a:chOff x="14417" y="5909"/>
                  <a:chExt cx="496" cy="789"/>
                </a:xfrm>
              </p:grpSpPr>
              <p:cxnSp>
                <p:nvCxnSpPr>
                  <p:cNvPr id="41" name="直接连接符 40"/>
                  <p:cNvCxnSpPr>
                    <a:cxnSpLocks/>
                  </p:cNvCxnSpPr>
                  <p:nvPr/>
                </p:nvCxnSpPr>
                <p:spPr>
                  <a:xfrm>
                    <a:off x="14417" y="5937"/>
                    <a:ext cx="262" cy="745"/>
                  </a:xfrm>
                  <a:prstGeom prst="line">
                    <a:avLst/>
                  </a:prstGeom>
                  <a:ln w="19050" cap="rnd">
                    <a:solidFill>
                      <a:srgbClr val="CC3300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箭头连接符 42"/>
                  <p:cNvCxnSpPr>
                    <a:cxnSpLocks/>
                  </p:cNvCxnSpPr>
                  <p:nvPr/>
                </p:nvCxnSpPr>
                <p:spPr>
                  <a:xfrm flipV="1">
                    <a:off x="14679" y="5909"/>
                    <a:ext cx="234" cy="789"/>
                  </a:xfrm>
                  <a:prstGeom prst="straightConnector1">
                    <a:avLst/>
                  </a:prstGeom>
                  <a:ln w="19050">
                    <a:solidFill>
                      <a:srgbClr val="CC3300"/>
                    </a:solidFill>
                    <a:tailEnd type="stealth" w="lg" len="lg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EF3E8A5-F76E-49D2-A8AF-B1E049CB23EA}"/>
                </a:ext>
              </a:extLst>
            </p:cNvPr>
            <p:cNvGrpSpPr/>
            <p:nvPr/>
          </p:nvGrpSpPr>
          <p:grpSpPr>
            <a:xfrm>
              <a:off x="9934833" y="3270024"/>
              <a:ext cx="1297361" cy="576000"/>
              <a:chOff x="6848610" y="-326965"/>
              <a:chExt cx="392345" cy="576000"/>
            </a:xfrm>
          </p:grpSpPr>
          <p:sp>
            <p:nvSpPr>
              <p:cNvPr id="61" name="对话气泡: 圆角矩形 60">
                <a:extLst>
                  <a:ext uri="{FF2B5EF4-FFF2-40B4-BE49-F238E27FC236}">
                    <a16:creationId xmlns:a16="http://schemas.microsoft.com/office/drawing/2014/main" id="{AE3CE278-414E-41D7-9552-FDAB58DD634A}"/>
                  </a:ext>
                </a:extLst>
              </p:cNvPr>
              <p:cNvSpPr/>
              <p:nvPr/>
            </p:nvSpPr>
            <p:spPr bwMode="auto">
              <a:xfrm>
                <a:off x="6848610" y="-326965"/>
                <a:ext cx="381247" cy="576000"/>
              </a:xfrm>
              <a:prstGeom prst="wedgeRoundRectCallout">
                <a:avLst>
                  <a:gd name="adj1" fmla="val -25572"/>
                  <a:gd name="adj2" fmla="val 152175"/>
                  <a:gd name="adj3" fmla="val 16667"/>
                </a:avLst>
              </a:prstGeom>
              <a:solidFill>
                <a:schemeClr val="accent2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321714F8-554F-4A0A-869F-919CD04E91E6}"/>
                  </a:ext>
                </a:extLst>
              </p:cNvPr>
              <p:cNvSpPr/>
              <p:nvPr/>
            </p:nvSpPr>
            <p:spPr>
              <a:xfrm>
                <a:off x="6848622" y="-292668"/>
                <a:ext cx="392333" cy="507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  <a:cs typeface="DongTian" panose="02020603050405020304" pitchFamily="18" charset="0"/>
                  </a:rPr>
                  <a:t>延音线</a:t>
                </a:r>
              </a:p>
            </p:txBody>
          </p:sp>
        </p:grp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E3C59DD-BD6F-4E73-AEAF-E673ADE75D97}"/>
              </a:ext>
            </a:extLst>
          </p:cNvPr>
          <p:cNvCxnSpPr>
            <a:cxnSpLocks/>
          </p:cNvCxnSpPr>
          <p:nvPr/>
        </p:nvCxnSpPr>
        <p:spPr>
          <a:xfrm>
            <a:off x="6068840" y="1520788"/>
            <a:ext cx="0" cy="47892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7B6603A2-8D1D-4A41-B3BF-5348F2829D1B}"/>
              </a:ext>
            </a:extLst>
          </p:cNvPr>
          <p:cNvGrpSpPr/>
          <p:nvPr/>
        </p:nvGrpSpPr>
        <p:grpSpPr>
          <a:xfrm>
            <a:off x="901355" y="1997419"/>
            <a:ext cx="1810269" cy="1677189"/>
            <a:chOff x="980746" y="2550133"/>
            <a:chExt cx="2242405" cy="2041892"/>
          </a:xfrm>
        </p:grpSpPr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42CC4841-5AEC-4EBA-975B-142BB122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0746" y="3312653"/>
              <a:ext cx="2242405" cy="780421"/>
            </a:xfrm>
            <a:prstGeom prst="rect">
              <a:avLst/>
            </a:prstGeom>
          </p:spPr>
        </p:pic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391AB433-4149-4D79-BD8E-9A0DF6B889FD}"/>
                </a:ext>
              </a:extLst>
            </p:cNvPr>
            <p:cNvGrpSpPr/>
            <p:nvPr/>
          </p:nvGrpSpPr>
          <p:grpSpPr>
            <a:xfrm>
              <a:off x="1741868" y="4218153"/>
              <a:ext cx="401304" cy="367956"/>
              <a:chOff x="4428" y="5889"/>
              <a:chExt cx="1212" cy="762"/>
            </a:xfrm>
          </p:grpSpPr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439E9EDC-8BD9-4FCF-92AC-A11A40FDF7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8" y="5915"/>
                <a:ext cx="405" cy="699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round/>
                <a:tailEnd w="lg" len="lg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2D6DD35F-5C2D-40B1-AC7B-FEA3F26E99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1" y="5889"/>
                <a:ext cx="386" cy="731"/>
              </a:xfrm>
              <a:prstGeom prst="line">
                <a:avLst/>
              </a:prstGeom>
              <a:ln w="19050">
                <a:solidFill>
                  <a:srgbClr val="CC3300"/>
                </a:solidFill>
                <a:tailEnd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83">
                <a:extLst>
                  <a:ext uri="{FF2B5EF4-FFF2-40B4-BE49-F238E27FC236}">
                    <a16:creationId xmlns:a16="http://schemas.microsoft.com/office/drawing/2014/main" id="{D522757D-D776-489D-BC0A-2545C009A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2" y="5889"/>
                <a:ext cx="428" cy="762"/>
              </a:xfrm>
              <a:prstGeom prst="straightConnector1">
                <a:avLst/>
              </a:prstGeom>
              <a:ln w="19050">
                <a:solidFill>
                  <a:srgbClr val="CC33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39C02BEA-390E-466E-92DE-83A948ED14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3423" y="4198963"/>
              <a:ext cx="160894" cy="377620"/>
            </a:xfrm>
            <a:prstGeom prst="straightConnector1">
              <a:avLst/>
            </a:prstGeom>
            <a:ln w="19050">
              <a:solidFill>
                <a:srgbClr val="CC33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ABE8378D-EBF6-477D-8F7A-113C668FF3DA}"/>
                </a:ext>
              </a:extLst>
            </p:cNvPr>
            <p:cNvGrpSpPr/>
            <p:nvPr/>
          </p:nvGrpSpPr>
          <p:grpSpPr>
            <a:xfrm>
              <a:off x="2598960" y="4218252"/>
              <a:ext cx="223823" cy="373773"/>
              <a:chOff x="6218" y="5922"/>
              <a:chExt cx="464" cy="775"/>
            </a:xfrm>
          </p:grpSpPr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7009F369-E9C4-4BD3-B822-47A1B01D7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35" y="5922"/>
                <a:ext cx="247" cy="775"/>
              </a:xfrm>
              <a:prstGeom prst="straightConnector1">
                <a:avLst/>
              </a:prstGeom>
              <a:ln w="19050">
                <a:solidFill>
                  <a:srgbClr val="CC33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866BEB45-97FC-43EB-B347-EE242F258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8" y="5948"/>
                <a:ext cx="220" cy="737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round/>
                <a:tailEnd w="lg" len="lg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6021C383-5032-4B5B-B041-A012C7D331CF}"/>
                </a:ext>
              </a:extLst>
            </p:cNvPr>
            <p:cNvGrpSpPr/>
            <p:nvPr/>
          </p:nvGrpSpPr>
          <p:grpSpPr>
            <a:xfrm>
              <a:off x="1035949" y="2550133"/>
              <a:ext cx="1518080" cy="576000"/>
              <a:chOff x="6944464" y="522310"/>
              <a:chExt cx="459095" cy="576000"/>
            </a:xfrm>
          </p:grpSpPr>
          <p:sp>
            <p:nvSpPr>
              <p:cNvPr id="78" name="对话气泡: 圆角矩形 77">
                <a:extLst>
                  <a:ext uri="{FF2B5EF4-FFF2-40B4-BE49-F238E27FC236}">
                    <a16:creationId xmlns:a16="http://schemas.microsoft.com/office/drawing/2014/main" id="{78B95513-3084-4CFD-A359-EEC187A33FA2}"/>
                  </a:ext>
                </a:extLst>
              </p:cNvPr>
              <p:cNvSpPr/>
              <p:nvPr/>
            </p:nvSpPr>
            <p:spPr bwMode="auto">
              <a:xfrm>
                <a:off x="6944464" y="522310"/>
                <a:ext cx="434438" cy="576000"/>
              </a:xfrm>
              <a:prstGeom prst="wedgeRoundRectCallout">
                <a:avLst>
                  <a:gd name="adj1" fmla="val 11160"/>
                  <a:gd name="adj2" fmla="val 91258"/>
                  <a:gd name="adj3" fmla="val 16667"/>
                </a:avLst>
              </a:prstGeom>
              <a:solidFill>
                <a:schemeClr val="accent2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D7174F43-0D3E-4BEF-AA18-806EFC34047A}"/>
                  </a:ext>
                </a:extLst>
              </p:cNvPr>
              <p:cNvSpPr/>
              <p:nvPr/>
            </p:nvSpPr>
            <p:spPr>
              <a:xfrm>
                <a:off x="6946260" y="566753"/>
                <a:ext cx="457299" cy="487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  <a:cs typeface="DongTian" panose="02020603050405020304" pitchFamily="18" charset="0"/>
                  </a:rPr>
                  <a:t>附点音符</a:t>
                </a:r>
              </a:p>
            </p:txBody>
          </p:sp>
        </p:grpSp>
      </p:grpSp>
      <p:pic>
        <p:nvPicPr>
          <p:cNvPr id="85" name="图片 84">
            <a:extLst>
              <a:ext uri="{FF2B5EF4-FFF2-40B4-BE49-F238E27FC236}">
                <a16:creationId xmlns:a16="http://schemas.microsoft.com/office/drawing/2014/main" id="{2FF80DA7-2C2A-476B-B2ED-4BE88C3A3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628" y="1956399"/>
            <a:ext cx="3206957" cy="3988389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F5B57B71-73C8-4080-85DA-2282C2BF55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970" y="1956399"/>
            <a:ext cx="3206956" cy="3988389"/>
          </a:xfrm>
          <a:prstGeom prst="rect">
            <a:avLst/>
          </a:prstGeom>
        </p:spPr>
      </p:pic>
      <p:sp>
        <p:nvSpPr>
          <p:cNvPr id="89" name="圆角矩形 9">
            <a:extLst>
              <a:ext uri="{FF2B5EF4-FFF2-40B4-BE49-F238E27FC236}">
                <a16:creationId xmlns:a16="http://schemas.microsoft.com/office/drawing/2014/main" id="{B2804331-C624-4B2E-8CC8-13A050C88FA9}"/>
              </a:ext>
            </a:extLst>
          </p:cNvPr>
          <p:cNvSpPr/>
          <p:nvPr/>
        </p:nvSpPr>
        <p:spPr>
          <a:xfrm>
            <a:off x="4236949" y="2564904"/>
            <a:ext cx="179978" cy="396044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sp>
        <p:nvSpPr>
          <p:cNvPr id="90" name="圆角矩形 17">
            <a:extLst>
              <a:ext uri="{FF2B5EF4-FFF2-40B4-BE49-F238E27FC236}">
                <a16:creationId xmlns:a16="http://schemas.microsoft.com/office/drawing/2014/main" id="{B1014ECF-3591-4593-9760-BBC043571905}"/>
              </a:ext>
            </a:extLst>
          </p:cNvPr>
          <p:cNvSpPr/>
          <p:nvPr/>
        </p:nvSpPr>
        <p:spPr>
          <a:xfrm>
            <a:off x="8328248" y="3872973"/>
            <a:ext cx="680027" cy="356099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sp>
        <p:nvSpPr>
          <p:cNvPr id="91" name="圆角矩形 9">
            <a:extLst>
              <a:ext uri="{FF2B5EF4-FFF2-40B4-BE49-F238E27FC236}">
                <a16:creationId xmlns:a16="http://schemas.microsoft.com/office/drawing/2014/main" id="{0AC0A150-60DC-4A34-B9B0-DA4C34E699A1}"/>
              </a:ext>
            </a:extLst>
          </p:cNvPr>
          <p:cNvSpPr/>
          <p:nvPr/>
        </p:nvSpPr>
        <p:spPr>
          <a:xfrm>
            <a:off x="4416927" y="4229072"/>
            <a:ext cx="187034" cy="447592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pic>
        <p:nvPicPr>
          <p:cNvPr id="55" name="p5、7、8 大鱼第一声部 速度70">
            <a:hlinkClick r:id="" action="ppaction://media"/>
            <a:extLst>
              <a:ext uri="{FF2B5EF4-FFF2-40B4-BE49-F238E27FC236}">
                <a16:creationId xmlns:a16="http://schemas.microsoft.com/office/drawing/2014/main" id="{4F1E4DD3-2633-4081-865F-6C09030C6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844" y="1901995"/>
            <a:ext cx="197971" cy="216000"/>
          </a:xfrm>
          <a:prstGeom prst="rect">
            <a:avLst/>
          </a:prstGeom>
        </p:spPr>
      </p:pic>
      <p:pic>
        <p:nvPicPr>
          <p:cNvPr id="56" name="p5、7、8 大鱼第二声部 速度70">
            <a:hlinkClick r:id="" action="ppaction://media"/>
            <a:extLst>
              <a:ext uri="{FF2B5EF4-FFF2-40B4-BE49-F238E27FC236}">
                <a16:creationId xmlns:a16="http://schemas.microsoft.com/office/drawing/2014/main" id="{08ADEAF3-6EEF-4BF5-B117-CA5538B1D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4212" y="1901995"/>
            <a:ext cx="19797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38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CDA7C8F6-FEF0-4998-A4C5-6E5CE4B6D0D2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3" name="组合 88">
              <a:extLst>
                <a:ext uri="{FF2B5EF4-FFF2-40B4-BE49-F238E27FC236}">
                  <a16:creationId xmlns:a16="http://schemas.microsoft.com/office/drawing/2014/main" id="{201B374B-D89C-4897-B0CF-A209620A1EC8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D8769A9-8596-44E3-8164-EC08D8BD0998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8465F77-26DA-4480-9526-A04777ADBDA4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5" name="组合 89">
              <a:extLst>
                <a:ext uri="{FF2B5EF4-FFF2-40B4-BE49-F238E27FC236}">
                  <a16:creationId xmlns:a16="http://schemas.microsoft.com/office/drawing/2014/main" id="{1D192199-19A2-41B1-BFF8-60B5E79061ED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6" name="矩形: 圆角 90">
                <a:extLst>
                  <a:ext uri="{FF2B5EF4-FFF2-40B4-BE49-F238E27FC236}">
                    <a16:creationId xmlns:a16="http://schemas.microsoft.com/office/drawing/2014/main" id="{6AC97AEC-134E-4CDD-A307-AD706297C711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F002E8F2-229D-4536-8615-3712A0E0B63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D2A27FD-EB26-4828-9668-B5FB255FFBE1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歌词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思考：歌词表达了怎样的思想感情？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15BB06A-7D4D-4A34-960C-17911689A841}"/>
              </a:ext>
            </a:extLst>
          </p:cNvPr>
          <p:cNvGrpSpPr/>
          <p:nvPr/>
        </p:nvGrpSpPr>
        <p:grpSpPr>
          <a:xfrm>
            <a:off x="2028460" y="2421292"/>
            <a:ext cx="8242384" cy="3636000"/>
            <a:chOff x="2136000" y="1629000"/>
            <a:chExt cx="6865208" cy="3636000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169C0F06-08E0-458B-9921-45E34850CF78}"/>
                </a:ext>
              </a:extLst>
            </p:cNvPr>
            <p:cNvSpPr/>
            <p:nvPr/>
          </p:nvSpPr>
          <p:spPr bwMode="auto">
            <a:xfrm>
              <a:off x="2136000" y="1629000"/>
              <a:ext cx="6836569" cy="3636000"/>
            </a:xfrm>
            <a:prstGeom prst="roundRect">
              <a:avLst>
                <a:gd name="adj" fmla="val 9088"/>
              </a:avLst>
            </a:prstGeom>
            <a:solidFill>
              <a:schemeClr val="accent1"/>
            </a:solidFill>
            <a:ln w="22225"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srgbClr val="008000"/>
                </a:solidFill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A6F3AB7-3CD2-45A5-A38D-B2D453723C27}"/>
                </a:ext>
              </a:extLst>
            </p:cNvPr>
            <p:cNvSpPr/>
            <p:nvPr/>
          </p:nvSpPr>
          <p:spPr>
            <a:xfrm>
              <a:off x="2346508" y="1727349"/>
              <a:ext cx="3118781" cy="3354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海浪无声将夜幕深深淹没，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漫过天空尽头的角落，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大鱼在梦境的缝隙里游过，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凝望你沉睡的轮廓。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看海天一色听风起雨落，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执子手吹散苍茫茫烟波。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CE14080-CA6B-471F-BC23-85162A6913FA}"/>
                </a:ext>
              </a:extLst>
            </p:cNvPr>
            <p:cNvSpPr/>
            <p:nvPr/>
          </p:nvSpPr>
          <p:spPr>
            <a:xfrm>
              <a:off x="5673858" y="1727349"/>
              <a:ext cx="3327350" cy="3354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大鱼的翅膀已经太辽阔，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我松开时间的绳索。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怕你飞远去，怕你离我而去，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更怕你永远停留在这里。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每一滴泪水都向你流淌去，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倒流进天空的海底。</a:t>
              </a: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F462D7B-9281-4BAA-B3D0-E9C43804CF8E}"/>
              </a:ext>
            </a:extLst>
          </p:cNvPr>
          <p:cNvCxnSpPr>
            <a:cxnSpLocks/>
          </p:cNvCxnSpPr>
          <p:nvPr/>
        </p:nvCxnSpPr>
        <p:spPr>
          <a:xfrm>
            <a:off x="6096000" y="2672916"/>
            <a:ext cx="0" cy="320116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F07A841-B035-499E-9E9C-4D68F29F8DE9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7" name="组合 88">
              <a:extLst>
                <a:ext uri="{FF2B5EF4-FFF2-40B4-BE49-F238E27FC236}">
                  <a16:creationId xmlns:a16="http://schemas.microsoft.com/office/drawing/2014/main" id="{0C85B07E-D3D9-46BA-ACB4-047C3FD7927D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6796FAF-E3DA-4672-AE0C-EDF40E319224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E65BFC1-9EB0-487D-8933-8E8A7B0EFD0E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8" name="组合 89">
              <a:extLst>
                <a:ext uri="{FF2B5EF4-FFF2-40B4-BE49-F238E27FC236}">
                  <a16:creationId xmlns:a16="http://schemas.microsoft.com/office/drawing/2014/main" id="{75D70456-FC4C-4B6C-96CC-672E0755A39D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9" name="矩形: 圆角 90">
                <a:extLst>
                  <a:ext uri="{FF2B5EF4-FFF2-40B4-BE49-F238E27FC236}">
                    <a16:creationId xmlns:a16="http://schemas.microsoft.com/office/drawing/2014/main" id="{2158AC89-A919-459B-9823-D0A6135FB5FD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B344985A-5A8A-4646-B2BA-1DC81C68567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51EC170A-2B63-4374-9951-97280DC758BB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唱词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4310BA1-2C8C-476C-AF92-13942F73E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164" y="1614262"/>
            <a:ext cx="3804052" cy="47309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342978E-5A3E-47E3-AE82-4FDD0D4AF6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78" y="1619558"/>
            <a:ext cx="3818920" cy="4749469"/>
          </a:xfrm>
          <a:prstGeom prst="rect">
            <a:avLst/>
          </a:prstGeo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6E45DCF-8E89-4D06-885B-1A027F670985}"/>
              </a:ext>
            </a:extLst>
          </p:cNvPr>
          <p:cNvCxnSpPr>
            <a:cxnSpLocks/>
          </p:cNvCxnSpPr>
          <p:nvPr/>
        </p:nvCxnSpPr>
        <p:spPr>
          <a:xfrm>
            <a:off x="6240016" y="1555949"/>
            <a:ext cx="0" cy="47892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" name="p5、7、8 大鱼第一声部 速度70">
            <a:hlinkClick r:id="" action="ppaction://media"/>
            <a:extLst>
              <a:ext uri="{FF2B5EF4-FFF2-40B4-BE49-F238E27FC236}">
                <a16:creationId xmlns:a16="http://schemas.microsoft.com/office/drawing/2014/main" id="{985419D0-4D78-449E-AD30-CB579E2C8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836" y="1556792"/>
            <a:ext cx="197971" cy="216000"/>
          </a:xfrm>
          <a:prstGeom prst="rect">
            <a:avLst/>
          </a:prstGeom>
        </p:spPr>
      </p:pic>
      <p:pic>
        <p:nvPicPr>
          <p:cNvPr id="26" name="p5、7、8 大鱼第二声部 速度70">
            <a:hlinkClick r:id="" action="ppaction://media"/>
            <a:extLst>
              <a:ext uri="{FF2B5EF4-FFF2-40B4-BE49-F238E27FC236}">
                <a16:creationId xmlns:a16="http://schemas.microsoft.com/office/drawing/2014/main" id="{4D4A68CD-D687-44DA-A305-B93ECC2D0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280" y="1556792"/>
            <a:ext cx="197971" cy="2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3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118">
            <a:extLst>
              <a:ext uri="{FF2B5EF4-FFF2-40B4-BE49-F238E27FC236}">
                <a16:creationId xmlns:a16="http://schemas.microsoft.com/office/drawing/2014/main" id="{291C797A-E726-4A6C-B49A-71CF3CE81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78" y="1619558"/>
            <a:ext cx="3818920" cy="4749469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661ADE9C-A45D-46A3-B49A-CB9E5AFB8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164" y="1614262"/>
            <a:ext cx="3804052" cy="473097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EB9E0A00-4819-4476-823B-6B2950F9973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32" name="组合 88">
              <a:extLst>
                <a:ext uri="{FF2B5EF4-FFF2-40B4-BE49-F238E27FC236}">
                  <a16:creationId xmlns:a16="http://schemas.microsoft.com/office/drawing/2014/main" id="{5F6E11D0-78AB-45C5-80B8-79F717AEC33B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CDD39DB-65ED-4CFB-BD8A-40B37696810F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0F52E71-CBEF-42AA-82C3-D5D4C8A85F6A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33" name="组合 89">
              <a:extLst>
                <a:ext uri="{FF2B5EF4-FFF2-40B4-BE49-F238E27FC236}">
                  <a16:creationId xmlns:a16="http://schemas.microsoft.com/office/drawing/2014/main" id="{DC65A510-691B-4533-BB25-F58D7D10304B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34" name="矩形: 圆角 90">
                <a:extLst>
                  <a:ext uri="{FF2B5EF4-FFF2-40B4-BE49-F238E27FC236}">
                    <a16:creationId xmlns:a16="http://schemas.microsoft.com/office/drawing/2014/main" id="{F6D727FB-F4EC-4726-A997-AA807BEE4BCE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0663FA22-1817-4A00-9C7B-E5F84172586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8B9CA14E-D994-4F48-B0D8-BA93DA350E18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力度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B0C8FD4-B6D8-4443-BE86-CBBA595F6D49}"/>
              </a:ext>
            </a:extLst>
          </p:cNvPr>
          <p:cNvGrpSpPr/>
          <p:nvPr/>
        </p:nvGrpSpPr>
        <p:grpSpPr>
          <a:xfrm flipH="1">
            <a:off x="3057992" y="2276872"/>
            <a:ext cx="792000" cy="72000"/>
            <a:chOff x="1559496" y="1830686"/>
            <a:chExt cx="4392488" cy="229973"/>
          </a:xfrm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AF1D693F-05EF-44A0-874E-9FDAAFA691EA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C124FE96-5A7C-4CF1-A47C-FCBEBABCD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96EC73A-3A25-4187-9303-39CC2A8349D3}"/>
              </a:ext>
            </a:extLst>
          </p:cNvPr>
          <p:cNvGrpSpPr/>
          <p:nvPr/>
        </p:nvGrpSpPr>
        <p:grpSpPr>
          <a:xfrm flipH="1">
            <a:off x="5087988" y="2276872"/>
            <a:ext cx="900000" cy="72000"/>
            <a:chOff x="1559496" y="1830686"/>
            <a:chExt cx="4392488" cy="229973"/>
          </a:xfrm>
        </p:grpSpPr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1F66C7F6-FE93-4078-A4DB-AA68C0C135CF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5F645608-5DA4-4575-9B0B-A6B99597C6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6EB553C-2CAF-4A7E-A6CE-C6AEC3ED7C4F}"/>
              </a:ext>
            </a:extLst>
          </p:cNvPr>
          <p:cNvGrpSpPr/>
          <p:nvPr/>
        </p:nvGrpSpPr>
        <p:grpSpPr>
          <a:xfrm>
            <a:off x="4151784" y="2276872"/>
            <a:ext cx="612000" cy="72000"/>
            <a:chOff x="1559496" y="1830686"/>
            <a:chExt cx="4392488" cy="229973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3D23D867-C99A-48D4-B295-E67A2117672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7908A3C7-C188-4CBC-B994-69219B2CE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0CC38FDA-9659-41F3-AF1D-906BD3C5B320}"/>
              </a:ext>
            </a:extLst>
          </p:cNvPr>
          <p:cNvGrpSpPr/>
          <p:nvPr/>
        </p:nvGrpSpPr>
        <p:grpSpPr>
          <a:xfrm flipH="1">
            <a:off x="3863860" y="2780928"/>
            <a:ext cx="972000" cy="72000"/>
            <a:chOff x="1559496" y="1830686"/>
            <a:chExt cx="4392488" cy="229973"/>
          </a:xfrm>
        </p:grpSpPr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31C5D0F8-F3D4-4047-AA2D-8E9604ED789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EDD38B1A-4B0C-4661-B9E1-CC30A0E2B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B094E821-B165-4FA0-A791-577C39CCE0C9}"/>
              </a:ext>
            </a:extLst>
          </p:cNvPr>
          <p:cNvGrpSpPr/>
          <p:nvPr/>
        </p:nvGrpSpPr>
        <p:grpSpPr>
          <a:xfrm>
            <a:off x="5051972" y="2780928"/>
            <a:ext cx="792000" cy="72000"/>
            <a:chOff x="1559496" y="1830686"/>
            <a:chExt cx="4392488" cy="229973"/>
          </a:xfrm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A891767C-0B5D-4B5F-93EB-F191CA51FB1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709DA503-CB63-4EE5-8839-D4AEA7EF8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709883A-9EF7-4EFC-A77A-E0AEE32EA52E}"/>
              </a:ext>
            </a:extLst>
          </p:cNvPr>
          <p:cNvGrpSpPr/>
          <p:nvPr/>
        </p:nvGrpSpPr>
        <p:grpSpPr>
          <a:xfrm>
            <a:off x="2748111" y="2789169"/>
            <a:ext cx="288000" cy="72000"/>
            <a:chOff x="1559496" y="1830686"/>
            <a:chExt cx="4392488" cy="229973"/>
          </a:xfrm>
        </p:grpSpPr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F9D30D8D-0247-4F92-A7CF-4FC14CACF947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C071F8B7-4D94-48FB-8668-FF8127DB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AE7F445B-5DE0-4390-BD75-839247E72757}"/>
              </a:ext>
            </a:extLst>
          </p:cNvPr>
          <p:cNvGrpSpPr/>
          <p:nvPr/>
        </p:nvGrpSpPr>
        <p:grpSpPr>
          <a:xfrm flipH="1">
            <a:off x="3683820" y="4293104"/>
            <a:ext cx="1044000" cy="51748"/>
            <a:chOff x="1559496" y="1830686"/>
            <a:chExt cx="4392488" cy="229973"/>
          </a:xfrm>
        </p:grpSpPr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0FAE7F6D-84ED-4EDF-A5C3-3ADF0B7BE1F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6544FADC-9CBB-480B-BDE4-F3839CEFC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EE2F8A1-424C-4D88-A0CD-575F141AFEA7}"/>
              </a:ext>
            </a:extLst>
          </p:cNvPr>
          <p:cNvGrpSpPr/>
          <p:nvPr/>
        </p:nvGrpSpPr>
        <p:grpSpPr>
          <a:xfrm flipH="1">
            <a:off x="3545622" y="4797152"/>
            <a:ext cx="648000" cy="72000"/>
            <a:chOff x="1559496" y="1830686"/>
            <a:chExt cx="4392488" cy="229973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922A24A2-FE35-485C-9D43-151E0D0805FF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ED87E572-571A-441F-8BB8-891DDD567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8C5A1FD-6259-48EF-9F3D-4AB88A6978FD}"/>
              </a:ext>
            </a:extLst>
          </p:cNvPr>
          <p:cNvGrpSpPr/>
          <p:nvPr/>
        </p:nvGrpSpPr>
        <p:grpSpPr>
          <a:xfrm>
            <a:off x="4223860" y="4797152"/>
            <a:ext cx="612000" cy="72000"/>
            <a:chOff x="1559496" y="1830686"/>
            <a:chExt cx="4392488" cy="229973"/>
          </a:xfrm>
        </p:grpSpPr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A719292A-1EAF-4E3D-BC93-1CD3E89A546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B74BC22F-C36A-4A55-AB5D-EC9D189DC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B4E212EC-A780-4DB2-AE63-5EB4312F6568}"/>
              </a:ext>
            </a:extLst>
          </p:cNvPr>
          <p:cNvGrpSpPr/>
          <p:nvPr/>
        </p:nvGrpSpPr>
        <p:grpSpPr>
          <a:xfrm flipH="1">
            <a:off x="2757700" y="5301208"/>
            <a:ext cx="504000" cy="72000"/>
            <a:chOff x="1559496" y="1830686"/>
            <a:chExt cx="4392488" cy="229973"/>
          </a:xfrm>
        </p:grpSpPr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D66CF7C0-D6B0-4DF6-91C9-5180BE8811C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FA1EAF04-E12C-4A7E-B50D-404D1F607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15FD4A52-D6B1-4E01-8CE2-DC292D7DF6B6}"/>
              </a:ext>
            </a:extLst>
          </p:cNvPr>
          <p:cNvGrpSpPr/>
          <p:nvPr/>
        </p:nvGrpSpPr>
        <p:grpSpPr>
          <a:xfrm>
            <a:off x="3287760" y="5301208"/>
            <a:ext cx="828020" cy="72000"/>
            <a:chOff x="1559496" y="1830686"/>
            <a:chExt cx="4392488" cy="229973"/>
          </a:xfrm>
        </p:grpSpPr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764D0323-A21F-4C25-BF74-AE00DAA65FE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F31F5020-0FA7-4CD6-B6B2-1B002623D5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E8E77243-CA07-484B-A709-FB5581099CB8}"/>
              </a:ext>
            </a:extLst>
          </p:cNvPr>
          <p:cNvGrpSpPr/>
          <p:nvPr/>
        </p:nvGrpSpPr>
        <p:grpSpPr>
          <a:xfrm flipH="1">
            <a:off x="4601860" y="5301208"/>
            <a:ext cx="680764" cy="72000"/>
            <a:chOff x="1559496" y="1830686"/>
            <a:chExt cx="4392488" cy="229973"/>
          </a:xfrm>
        </p:grpSpPr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7CB92169-CD28-4379-8A46-E1AA511B8A00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74D4DE5D-C20F-4E18-ACA3-F13DA5AB7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29462B6-03D1-45D5-B179-A21D0B16E604}"/>
              </a:ext>
            </a:extLst>
          </p:cNvPr>
          <p:cNvGrpSpPr/>
          <p:nvPr/>
        </p:nvGrpSpPr>
        <p:grpSpPr>
          <a:xfrm>
            <a:off x="5375920" y="5301208"/>
            <a:ext cx="648000" cy="72000"/>
            <a:chOff x="1559496" y="1830686"/>
            <a:chExt cx="4392488" cy="229973"/>
          </a:xfrm>
        </p:grpSpPr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8A754645-5C5B-45A8-A655-AC0904B28F97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8B7197BE-EBB4-4FCC-92BD-BA9B21042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1E9B3F45-1883-4F38-8184-988863D0E6E4}"/>
              </a:ext>
            </a:extLst>
          </p:cNvPr>
          <p:cNvGrpSpPr/>
          <p:nvPr/>
        </p:nvGrpSpPr>
        <p:grpSpPr>
          <a:xfrm flipH="1">
            <a:off x="6708068" y="3825040"/>
            <a:ext cx="1224136" cy="72000"/>
            <a:chOff x="1559496" y="1830686"/>
            <a:chExt cx="4392488" cy="229973"/>
          </a:xfrm>
        </p:grpSpPr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78081432-D307-489F-8A12-ED21E120F3FE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D965E7CF-5D99-440F-A11E-B85C6E4C3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3B1EC2F7-4AA3-4966-9BF4-A6255469DBA3}"/>
              </a:ext>
            </a:extLst>
          </p:cNvPr>
          <p:cNvGrpSpPr/>
          <p:nvPr/>
        </p:nvGrpSpPr>
        <p:grpSpPr>
          <a:xfrm>
            <a:off x="7968208" y="3825511"/>
            <a:ext cx="1656184" cy="72000"/>
            <a:chOff x="1559496" y="1830686"/>
            <a:chExt cx="4392488" cy="229973"/>
          </a:xfrm>
        </p:grpSpPr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F3B8ECDD-99C7-47EE-BBEC-5BDDCD4DDCA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5B7FF294-3FB7-4168-A313-84D543114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58F37389-7F6B-4D9B-A10B-DD951B9EA41D}"/>
              </a:ext>
            </a:extLst>
          </p:cNvPr>
          <p:cNvCxnSpPr>
            <a:cxnSpLocks/>
          </p:cNvCxnSpPr>
          <p:nvPr/>
        </p:nvCxnSpPr>
        <p:spPr>
          <a:xfrm>
            <a:off x="6240016" y="1555949"/>
            <a:ext cx="0" cy="47892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0" name="p5、7、8 大鱼第一声部 速度70">
            <a:hlinkClick r:id="" action="ppaction://media"/>
            <a:extLst>
              <a:ext uri="{FF2B5EF4-FFF2-40B4-BE49-F238E27FC236}">
                <a16:creationId xmlns:a16="http://schemas.microsoft.com/office/drawing/2014/main" id="{44E04F42-ED6D-4452-A7A3-727BF30E5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836" y="1556792"/>
            <a:ext cx="197971" cy="216000"/>
          </a:xfrm>
          <a:prstGeom prst="rect">
            <a:avLst/>
          </a:prstGeom>
        </p:spPr>
      </p:pic>
      <p:pic>
        <p:nvPicPr>
          <p:cNvPr id="61" name="p5、7、8 大鱼第二声部 速度70">
            <a:hlinkClick r:id="" action="ppaction://media"/>
            <a:extLst>
              <a:ext uri="{FF2B5EF4-FFF2-40B4-BE49-F238E27FC236}">
                <a16:creationId xmlns:a16="http://schemas.microsoft.com/office/drawing/2014/main" id="{4ADD3D03-1147-485D-A99B-14782FE209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280" y="1556792"/>
            <a:ext cx="197971" cy="2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3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A00E7D0-E15A-47F7-ABA9-A4928C84EEAF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6" name="组合 88">
              <a:extLst>
                <a:ext uri="{FF2B5EF4-FFF2-40B4-BE49-F238E27FC236}">
                  <a16:creationId xmlns:a16="http://schemas.microsoft.com/office/drawing/2014/main" id="{EEFA2F9D-7BA7-4599-95FD-31CD50DB12C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635E1BFA-3AF3-4F36-843C-5281987B1282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6723D0D-8CD1-41B6-AD24-1F00FCDD67DB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7" name="组合 89">
              <a:extLst>
                <a:ext uri="{FF2B5EF4-FFF2-40B4-BE49-F238E27FC236}">
                  <a16:creationId xmlns:a16="http://schemas.microsoft.com/office/drawing/2014/main" id="{244F421E-2BDC-4845-B5CD-A6F5AD68E7B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8" name="矩形: 圆角 90">
                <a:extLst>
                  <a:ext uri="{FF2B5EF4-FFF2-40B4-BE49-F238E27FC236}">
                    <a16:creationId xmlns:a16="http://schemas.microsoft.com/office/drawing/2014/main" id="{683CB2E7-BCEA-4D89-99E9-6879469F2762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9F9D816F-418A-4020-A0AE-B3F91B4445E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5FBA754-6777-47A6-B9C2-106C0131DBCE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慢速练习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888E414-37EF-447A-AF2C-AD29B6B23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247" y="1680030"/>
            <a:ext cx="3417683" cy="46504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73413F7-2A69-4989-B498-96A568C51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153" y="2302459"/>
            <a:ext cx="3417683" cy="3934853"/>
          </a:xfrm>
          <a:prstGeom prst="rect">
            <a:avLst/>
          </a:prstGeom>
        </p:spPr>
      </p:pic>
      <p:pic>
        <p:nvPicPr>
          <p:cNvPr id="25" name="p9 大鱼双声部 速度50 新">
            <a:hlinkClick r:id="" action="ppaction://media"/>
            <a:extLst>
              <a:ext uri="{FF2B5EF4-FFF2-40B4-BE49-F238E27FC236}">
                <a16:creationId xmlns:a16="http://schemas.microsoft.com/office/drawing/2014/main" id="{F148E48C-8D60-4D99-AADE-30EA533DF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672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b937388f34ad2ace4d7c052d89f5c97c1fcc1"/>
</p:tagLst>
</file>

<file path=ppt/theme/theme1.xml><?xml version="1.0" encoding="utf-8"?>
<a:theme xmlns:a="http://schemas.openxmlformats.org/drawingml/2006/main" name="Office 主题​​">
  <a:themeElements>
    <a:clrScheme name="音乐">
      <a:dk1>
        <a:sysClr val="windowText" lastClr="000000"/>
      </a:dk1>
      <a:lt1>
        <a:srgbClr val="FFFFFF"/>
      </a:lt1>
      <a:dk2>
        <a:srgbClr val="F37067"/>
      </a:dk2>
      <a:lt2>
        <a:srgbClr val="FFFFFF"/>
      </a:lt2>
      <a:accent1>
        <a:srgbClr val="FEF5F3"/>
      </a:accent1>
      <a:accent2>
        <a:srgbClr val="FDE9E3"/>
      </a:accent2>
      <a:accent3>
        <a:srgbClr val="FCDFD6"/>
      </a:accent3>
      <a:accent4>
        <a:srgbClr val="FBD5C9"/>
      </a:accent4>
      <a:accent5>
        <a:srgbClr val="FACCBE"/>
      </a:accent5>
      <a:accent6>
        <a:srgbClr val="D12619"/>
      </a:accent6>
      <a:hlink>
        <a:srgbClr val="F37067"/>
      </a:hlink>
      <a:folHlink>
        <a:srgbClr val="000000"/>
      </a:folHlink>
    </a:clrScheme>
    <a:fontScheme name="字体">
      <a:majorFont>
        <a:latin typeface="DongTian"/>
        <a:ea typeface="方正黑体_GBK"/>
        <a:cs typeface=""/>
      </a:majorFont>
      <a:minorFont>
        <a:latin typeface="DongTian"/>
        <a:ea typeface="方正楷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338</Words>
  <Application>Microsoft Office PowerPoint</Application>
  <PresentationFormat>宽屏</PresentationFormat>
  <Paragraphs>71</Paragraphs>
  <Slides>16</Slides>
  <Notes>15</Notes>
  <HiddenSlides>0</HiddenSlides>
  <MMClips>13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微软雅黑</vt:lpstr>
      <vt:lpstr>DongTian</vt:lpstr>
      <vt:lpstr>Arial</vt:lpstr>
      <vt:lpstr>方正黑体_GBK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2024-04-28T01:41:20Z</dcterms:created>
  <dcterms:modified xsi:type="dcterms:W3CDTF">2025-02-25T01:17:52Z</dcterms:modified>
</cp:coreProperties>
</file>