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18"/>
  </p:notesMasterIdLst>
  <p:sldIdLst>
    <p:sldId id="548" r:id="rId2"/>
    <p:sldId id="283" r:id="rId3"/>
    <p:sldId id="353" r:id="rId4"/>
    <p:sldId id="305" r:id="rId5"/>
    <p:sldId id="562" r:id="rId6"/>
    <p:sldId id="355" r:id="rId7"/>
    <p:sldId id="563" r:id="rId8"/>
    <p:sldId id="564" r:id="rId9"/>
    <p:sldId id="361" r:id="rId10"/>
    <p:sldId id="409" r:id="rId11"/>
    <p:sldId id="398" r:id="rId12"/>
    <p:sldId id="410" r:id="rId13"/>
    <p:sldId id="288" r:id="rId14"/>
    <p:sldId id="362" r:id="rId15"/>
    <p:sldId id="386" r:id="rId16"/>
    <p:sldId id="549" r:id="rId17"/>
  </p:sldIdLst>
  <p:sldSz cx="12192000" cy="6858000"/>
  <p:notesSz cx="6858000" cy="9144000"/>
  <p:embeddedFontLst>
    <p:embeddedFont>
      <p:font typeface="DongTian" panose="02020603050405020304" pitchFamily="18" charset="0"/>
      <p:regular r:id="rId19"/>
      <p:bold r:id="rId20"/>
      <p:italic r:id="rId21"/>
      <p:boldItalic r:id="rId22"/>
    </p:embeddedFont>
    <p:embeddedFont>
      <p:font typeface="方正黑体_GBK" panose="03000509000000000000" pitchFamily="65" charset="-122"/>
      <p:regular r:id="rId23"/>
    </p:embeddedFont>
    <p:embeddedFont>
      <p:font typeface="微软雅黑" panose="020B0503020204020204" pitchFamily="34" charset="-122"/>
      <p:regular r:id="rId24"/>
      <p:bold r:id="rId25"/>
    </p:embeddedFont>
  </p:embeddedFontLst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17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7129" userDrawn="1">
          <p15:clr>
            <a:srgbClr val="A4A3A4"/>
          </p15:clr>
        </p15:guide>
        <p15:guide id="5" orient="horz" pos="572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  <p15:guide id="8" pos="1232" userDrawn="1">
          <p15:clr>
            <a:srgbClr val="A4A3A4"/>
          </p15:clr>
        </p15:guide>
        <p15:guide id="9" pos="64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3300"/>
    <a:srgbClr val="F37067"/>
    <a:srgbClr val="FEF5F3"/>
    <a:srgbClr val="FFFFFF"/>
    <a:srgbClr val="FDEDE9"/>
    <a:srgbClr val="FACCBE"/>
    <a:srgbClr val="FBD5C9"/>
    <a:srgbClr val="FDE9E3"/>
    <a:srgbClr val="FEF6F4"/>
    <a:srgbClr val="FCD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3" autoAdjust="0"/>
    <p:restoredTop sz="83531" autoAdjust="0"/>
  </p:normalViewPr>
  <p:slideViewPr>
    <p:cSldViewPr showGuides="1">
      <p:cViewPr varScale="1">
        <p:scale>
          <a:sx n="10" d="100"/>
          <a:sy n="10" d="100"/>
        </p:scale>
        <p:origin x="0" y="0"/>
      </p:cViewPr>
      <p:guideLst>
        <p:guide pos="3817"/>
        <p:guide pos="551"/>
        <p:guide pos="7129"/>
        <p:guide orient="horz" pos="572"/>
        <p:guide orient="horz" pos="3974"/>
        <p:guide orient="horz" pos="2160"/>
        <p:guide pos="1232"/>
        <p:guide pos="6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方正黑体_GBK" panose="03000509000000000000" pitchFamily="65" charset="-122"/>
                <a:ea typeface="方正黑体_GBK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方正黑体_GBK" panose="03000509000000000000" pitchFamily="65" charset="-122"/>
                <a:ea typeface="方正黑体_GBK" panose="03000509000000000000" pitchFamily="65" charset="-122"/>
              </a:defRPr>
            </a:lvl1pPr>
          </a:lstStyle>
          <a:p>
            <a:fld id="{67C9927A-CE19-4235-8D2A-6C66713068E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方正黑体_GBK" panose="03000509000000000000" pitchFamily="65" charset="-122"/>
                <a:ea typeface="方正黑体_GBK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方正黑体_GBK" panose="03000509000000000000" pitchFamily="65" charset="-122"/>
                <a:ea typeface="方正黑体_GBK" panose="03000509000000000000" pitchFamily="65" charset="-122"/>
              </a:defRPr>
            </a:lvl1pPr>
          </a:lstStyle>
          <a:p>
            <a:fld id="{67FBC293-0E2A-4BF0-B3F4-AA2F29B36CF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0679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方正黑体_GBK" panose="03000509000000000000" pitchFamily="65" charset="-122"/>
        <a:ea typeface="方正黑体_GBK" panose="03000509000000000000" pitchFamily="65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方正黑体_GBK" panose="03000509000000000000" pitchFamily="65" charset="-122"/>
        <a:ea typeface="方正黑体_GBK" panose="03000509000000000000" pitchFamily="65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方正黑体_GBK" panose="03000509000000000000" pitchFamily="65" charset="-122"/>
        <a:ea typeface="方正黑体_GBK" panose="03000509000000000000" pitchFamily="65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方正黑体_GBK" panose="03000509000000000000" pitchFamily="65" charset="-122"/>
        <a:ea typeface="方正黑体_GBK" panose="03000509000000000000" pitchFamily="65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方正黑体_GBK" panose="03000509000000000000" pitchFamily="65" charset="-122"/>
        <a:ea typeface="方正黑体_GBK" panose="03000509000000000000" pitchFamily="65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BC293-0E2A-4BF0-B3F4-AA2F29B36CF2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8600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BC293-0E2A-4BF0-B3F4-AA2F29B36CF2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2274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061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244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694627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36C3921-76A2-4518-974B-58DC0B151AEE}"/>
              </a:ext>
            </a:extLst>
          </p:cNvPr>
          <p:cNvSpPr/>
          <p:nvPr userDrawn="1"/>
        </p:nvSpPr>
        <p:spPr>
          <a:xfrm>
            <a:off x="102000" y="598403"/>
            <a:ext cx="11988000" cy="10800"/>
          </a:xfrm>
          <a:prstGeom prst="rect">
            <a:avLst/>
          </a:prstGeom>
          <a:solidFill>
            <a:srgbClr val="C6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方正黑体_GBK" panose="03000509000000000000" pitchFamily="65" charset="-122"/>
              <a:ea typeface="方正黑体_GBK" panose="03000509000000000000" pitchFamily="65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0883D66-5625-41FB-9DFE-22A6CE624CDF}"/>
              </a:ext>
            </a:extLst>
          </p:cNvPr>
          <p:cNvGrpSpPr/>
          <p:nvPr userDrawn="1"/>
        </p:nvGrpSpPr>
        <p:grpSpPr>
          <a:xfrm>
            <a:off x="6374706" y="6587826"/>
            <a:ext cx="5817294" cy="46800"/>
            <a:chOff x="6374706" y="6766576"/>
            <a:chExt cx="5817294" cy="46800"/>
          </a:xfrm>
        </p:grpSpPr>
        <p:sp>
          <p:nvSpPr>
            <p:cNvPr id="9" name="矩形: 圆顶角 8">
              <a:extLst>
                <a:ext uri="{FF2B5EF4-FFF2-40B4-BE49-F238E27FC236}">
                  <a16:creationId xmlns:a16="http://schemas.microsoft.com/office/drawing/2014/main" id="{BFEBA5D5-15D7-4C2A-829E-E15585F8F895}"/>
                </a:ext>
              </a:extLst>
            </p:cNvPr>
            <p:cNvSpPr/>
            <p:nvPr userDrawn="1"/>
          </p:nvSpPr>
          <p:spPr>
            <a:xfrm rot="16200000">
              <a:off x="7251306" y="5889976"/>
              <a:ext cx="46800" cy="180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黑体_GBK" panose="03000509000000000000" pitchFamily="65" charset="-122"/>
                <a:ea typeface="方正黑体_GBK" panose="03000509000000000000" pitchFamily="65" charset="-122"/>
              </a:endParaRPr>
            </a:p>
          </p:txBody>
        </p:sp>
        <p:sp>
          <p:nvSpPr>
            <p:cNvPr id="10" name="矩形: 圆顶角 9">
              <a:extLst>
                <a:ext uri="{FF2B5EF4-FFF2-40B4-BE49-F238E27FC236}">
                  <a16:creationId xmlns:a16="http://schemas.microsoft.com/office/drawing/2014/main" id="{CC57A22D-FE64-4D1F-B9E4-EB8FA7605AD0}"/>
                </a:ext>
              </a:extLst>
            </p:cNvPr>
            <p:cNvSpPr/>
            <p:nvPr userDrawn="1"/>
          </p:nvSpPr>
          <p:spPr>
            <a:xfrm rot="16200000">
              <a:off x="8616900" y="5889976"/>
              <a:ext cx="46800" cy="180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黑体_GBK" panose="03000509000000000000" pitchFamily="65" charset="-122"/>
                <a:ea typeface="方正黑体_GBK" panose="03000509000000000000" pitchFamily="65" charset="-122"/>
              </a:endParaRPr>
            </a:p>
          </p:txBody>
        </p:sp>
        <p:sp>
          <p:nvSpPr>
            <p:cNvPr id="11" name="矩形: 圆顶角 10">
              <a:extLst>
                <a:ext uri="{FF2B5EF4-FFF2-40B4-BE49-F238E27FC236}">
                  <a16:creationId xmlns:a16="http://schemas.microsoft.com/office/drawing/2014/main" id="{1C664BFF-EC72-4181-8DC2-C1B400BB0762}"/>
                </a:ext>
              </a:extLst>
            </p:cNvPr>
            <p:cNvSpPr/>
            <p:nvPr userDrawn="1"/>
          </p:nvSpPr>
          <p:spPr>
            <a:xfrm rot="16200000">
              <a:off x="10647600" y="5268976"/>
              <a:ext cx="46800" cy="3042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黑体_GBK" panose="03000509000000000000" pitchFamily="65" charset="-122"/>
                <a:ea typeface="方正黑体_GBK" panose="03000509000000000000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692256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331342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10" name="标题 1"/>
          <p:cNvSpPr txBox="1"/>
          <p:nvPr userDrawn="1"/>
        </p:nvSpPr>
        <p:spPr>
          <a:xfrm>
            <a:off x="1162578" y="728664"/>
            <a:ext cx="6682317" cy="7704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</a:rPr>
              <a:t>国家中小学课程资源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3079" y="2830103"/>
            <a:ext cx="40957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25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9017000" y="159615"/>
            <a:ext cx="2932931" cy="630381"/>
          </a:xfrm>
          <a:prstGeom prst="rect">
            <a:avLst/>
          </a:prstGeom>
          <a:solidFill>
            <a:srgbClr val="3B5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国家中小学课程资源</a:t>
            </a:r>
          </a:p>
        </p:txBody>
      </p:sp>
    </p:spTree>
    <p:extLst>
      <p:ext uri="{BB962C8B-B14F-4D97-AF65-F5344CB8AC3E}">
        <p14:creationId xmlns:p14="http://schemas.microsoft.com/office/powerpoint/2010/main" val="274661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" y="365125"/>
            <a:ext cx="2133600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矩形 1"/>
          <p:cNvSpPr/>
          <p:nvPr userDrawn="1"/>
        </p:nvSpPr>
        <p:spPr>
          <a:xfrm>
            <a:off x="9017000" y="159615"/>
            <a:ext cx="2932931" cy="630381"/>
          </a:xfrm>
          <a:prstGeom prst="rect">
            <a:avLst/>
          </a:prstGeom>
          <a:solidFill>
            <a:srgbClr val="3B5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国家中小学课程资源</a:t>
            </a:r>
          </a:p>
        </p:txBody>
      </p:sp>
    </p:spTree>
    <p:extLst>
      <p:ext uri="{BB962C8B-B14F-4D97-AF65-F5344CB8AC3E}">
        <p14:creationId xmlns:p14="http://schemas.microsoft.com/office/powerpoint/2010/main" val="1485893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67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59" r:id="rId6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../media/media4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1D270999-0CD2-409C-8B15-E80749219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00000"/>
            <a:ext cx="12192000" cy="147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4000" b="1" dirty="0">
                <a:solidFill>
                  <a:schemeClr val="tx2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第四单元　音乐表演的“二度创作” </a:t>
            </a:r>
            <a:endParaRPr lang="en-US" altLang="zh-CN" sz="4000" b="1" dirty="0">
              <a:solidFill>
                <a:schemeClr val="tx2"/>
              </a:solidFill>
              <a:latin typeface="方正黑体_GBK" panose="03000509000000000000" pitchFamily="65" charset="-122"/>
              <a:ea typeface="方正黑体_GBK" panose="03000509000000000000" pitchFamily="65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chemeClr val="tx2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rPr>
              <a:t>学习项目一　音乐中的“高难度”（二）</a:t>
            </a:r>
          </a:p>
        </p:txBody>
      </p:sp>
    </p:spTree>
    <p:extLst>
      <p:ext uri="{BB962C8B-B14F-4D97-AF65-F5344CB8AC3E}">
        <p14:creationId xmlns:p14="http://schemas.microsoft.com/office/powerpoint/2010/main" val="2556014580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482F91D5-A1FF-47A8-BE76-21C72B1EDC30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15" name="组合 88">
              <a:extLst>
                <a:ext uri="{FF2B5EF4-FFF2-40B4-BE49-F238E27FC236}">
                  <a16:creationId xmlns:a16="http://schemas.microsoft.com/office/drawing/2014/main" id="{ACA1B263-1F0B-4C04-99DF-B3D6359C07B2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2D72E466-A7D5-4602-9782-D0E64CB26C49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1E2C71F-8D08-41FF-A392-9F36E2DD954C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16" name="组合 89">
              <a:extLst>
                <a:ext uri="{FF2B5EF4-FFF2-40B4-BE49-F238E27FC236}">
                  <a16:creationId xmlns:a16="http://schemas.microsoft.com/office/drawing/2014/main" id="{5010C437-3E43-44B1-B9D6-711D280A1657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17" name="矩形: 圆角 90">
                <a:extLst>
                  <a:ext uri="{FF2B5EF4-FFF2-40B4-BE49-F238E27FC236}">
                    <a16:creationId xmlns:a16="http://schemas.microsoft.com/office/drawing/2014/main" id="{39ACACD4-72F3-40EA-A9E5-C171B57CBEA8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01CBC7F4-E457-49D6-BDD1-702C4EB4D2D5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C950005D-6708-49E6-AC80-CA5FCC30290F}"/>
              </a:ext>
            </a:extLst>
          </p:cNvPr>
          <p:cNvSpPr/>
          <p:nvPr/>
        </p:nvSpPr>
        <p:spPr>
          <a:xfrm>
            <a:off x="900000" y="900000"/>
            <a:ext cx="11292000" cy="65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合唱训练</a:t>
            </a:r>
            <a:r>
              <a:rPr lang="en-US" altLang="zh-CN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——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原速练习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14C4252-472C-428A-8B16-4F9471ECE4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974" y="2384884"/>
            <a:ext cx="3506458" cy="392384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7C1EF67-BFB3-4C32-9960-37F339FE01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06" y="1636869"/>
            <a:ext cx="3562687" cy="4701735"/>
          </a:xfrm>
          <a:prstGeom prst="rect">
            <a:avLst/>
          </a:prstGeom>
        </p:spPr>
      </p:pic>
      <p:pic>
        <p:nvPicPr>
          <p:cNvPr id="3" name="p10 大鱼双声部 速度70 新">
            <a:hlinkClick r:id="" action="ppaction://media"/>
            <a:extLst>
              <a:ext uri="{FF2B5EF4-FFF2-40B4-BE49-F238E27FC236}">
                <a16:creationId xmlns:a16="http://schemas.microsoft.com/office/drawing/2014/main" id="{1DCF14D0-AB22-4389-A517-76AE4E4E6F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30339" y="20800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图片 95">
            <a:extLst>
              <a:ext uri="{FF2B5EF4-FFF2-40B4-BE49-F238E27FC236}">
                <a16:creationId xmlns:a16="http://schemas.microsoft.com/office/drawing/2014/main" id="{A9CB8F2F-47A6-43A2-8911-87AF03329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974" y="2384884"/>
            <a:ext cx="3506458" cy="3923841"/>
          </a:xfrm>
          <a:prstGeom prst="rect">
            <a:avLst/>
          </a:prstGeom>
        </p:spPr>
      </p:pic>
      <p:pic>
        <p:nvPicPr>
          <p:cNvPr id="95" name="图片 94">
            <a:extLst>
              <a:ext uri="{FF2B5EF4-FFF2-40B4-BE49-F238E27FC236}">
                <a16:creationId xmlns:a16="http://schemas.microsoft.com/office/drawing/2014/main" id="{10B5F123-8E61-4B18-A294-D24AD4FD29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06" y="1636869"/>
            <a:ext cx="3562687" cy="4701735"/>
          </a:xfrm>
          <a:prstGeom prst="rect">
            <a:avLst/>
          </a:prstGeom>
        </p:spPr>
      </p:pic>
      <p:pic>
        <p:nvPicPr>
          <p:cNvPr id="25" name="62 《大鱼》——动画电影《大鱼海棠》主题歌（伴奏）">
            <a:hlinkClick r:id="" action="ppaction://media"/>
            <a:extLst>
              <a:ext uri="{FF2B5EF4-FFF2-40B4-BE49-F238E27FC236}">
                <a16:creationId xmlns:a16="http://schemas.microsoft.com/office/drawing/2014/main" id="{D1901A01-A88E-43E3-A461-B9D43AAFB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04712" y="1812951"/>
            <a:ext cx="609600" cy="609600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7A8FB2C3-F0DA-49E2-BA3A-B65146BFC6E4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32" name="组合 88">
              <a:extLst>
                <a:ext uri="{FF2B5EF4-FFF2-40B4-BE49-F238E27FC236}">
                  <a16:creationId xmlns:a16="http://schemas.microsoft.com/office/drawing/2014/main" id="{60BD53FF-46C7-4254-9153-AC33C248604A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EC48EF9E-8CCA-4EBC-80C6-26BC211BECAD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99EC0DEE-29E2-4A5E-B85B-C27F3D8E56D5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33" name="组合 89">
              <a:extLst>
                <a:ext uri="{FF2B5EF4-FFF2-40B4-BE49-F238E27FC236}">
                  <a16:creationId xmlns:a16="http://schemas.microsoft.com/office/drawing/2014/main" id="{53926E16-9378-44E0-A774-15DC2F256695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34" name="矩形: 圆角 90">
                <a:extLst>
                  <a:ext uri="{FF2B5EF4-FFF2-40B4-BE49-F238E27FC236}">
                    <a16:creationId xmlns:a16="http://schemas.microsoft.com/office/drawing/2014/main" id="{72B44C92-0C68-45C2-A3E6-843853E049D5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35" name="Freeform 13">
                <a:extLst>
                  <a:ext uri="{FF2B5EF4-FFF2-40B4-BE49-F238E27FC236}">
                    <a16:creationId xmlns:a16="http://schemas.microsoft.com/office/drawing/2014/main" id="{16E763EC-4E99-487D-9870-956AF31B0A01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B0A2893A-B088-43DB-A690-199A9D3C5117}"/>
              </a:ext>
            </a:extLst>
          </p:cNvPr>
          <p:cNvSpPr/>
          <p:nvPr/>
        </p:nvSpPr>
        <p:spPr>
          <a:xfrm>
            <a:off x="900000" y="900000"/>
            <a:ext cx="11292000" cy="65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合唱训练</a:t>
            </a:r>
            <a:r>
              <a:rPr lang="en-US" altLang="zh-CN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——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随指挥跟伴奏练习</a:t>
            </a: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07ED8EF1-BD2C-4C21-98A3-C86978DC4354}"/>
              </a:ext>
            </a:extLst>
          </p:cNvPr>
          <p:cNvGrpSpPr/>
          <p:nvPr/>
        </p:nvGrpSpPr>
        <p:grpSpPr>
          <a:xfrm flipH="1">
            <a:off x="2446563" y="2456888"/>
            <a:ext cx="756000" cy="72000"/>
            <a:chOff x="1559496" y="1830686"/>
            <a:chExt cx="4392488" cy="229973"/>
          </a:xfrm>
        </p:grpSpPr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27594703-CE3C-46BF-BE6E-85E3F2DA75B0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98D9F97D-9EC4-411C-89EF-87DC67D957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B0A0EBCB-32E0-4679-B5ED-5617D6A55554}"/>
              </a:ext>
            </a:extLst>
          </p:cNvPr>
          <p:cNvGrpSpPr/>
          <p:nvPr/>
        </p:nvGrpSpPr>
        <p:grpSpPr>
          <a:xfrm>
            <a:off x="3506739" y="2456888"/>
            <a:ext cx="612000" cy="72000"/>
            <a:chOff x="1559496" y="1830686"/>
            <a:chExt cx="4392488" cy="229973"/>
          </a:xfrm>
        </p:grpSpPr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77C8E15A-6D45-4DAE-BA3F-6EB4113613E7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D61A48E8-A659-48DB-A1EA-68770F3D88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431A794A-1DBA-43EC-AAC7-0D1D82879B8B}"/>
              </a:ext>
            </a:extLst>
          </p:cNvPr>
          <p:cNvGrpSpPr/>
          <p:nvPr/>
        </p:nvGrpSpPr>
        <p:grpSpPr>
          <a:xfrm flipH="1">
            <a:off x="4583832" y="2456888"/>
            <a:ext cx="819240" cy="72000"/>
            <a:chOff x="1559496" y="1830686"/>
            <a:chExt cx="4392488" cy="229973"/>
          </a:xfrm>
        </p:grpSpPr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B1EE18BC-C4E5-4414-BC0D-6F44C7EAC83E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39A2882A-1636-4BBA-8A19-4F3BD39128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2B7A613D-1453-400C-8252-A5A2B800B923}"/>
              </a:ext>
            </a:extLst>
          </p:cNvPr>
          <p:cNvGrpSpPr/>
          <p:nvPr/>
        </p:nvGrpSpPr>
        <p:grpSpPr>
          <a:xfrm flipH="1">
            <a:off x="3539736" y="3441552"/>
            <a:ext cx="821054" cy="72000"/>
            <a:chOff x="1559496" y="1830686"/>
            <a:chExt cx="4392488" cy="229973"/>
          </a:xfrm>
        </p:grpSpPr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828D3102-9350-46B7-985C-00D0D199CB45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E7C620FB-3562-4795-A388-F7B8B13A45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B79A45C0-8707-417C-BF85-D4B023F7DD57}"/>
              </a:ext>
            </a:extLst>
          </p:cNvPr>
          <p:cNvGrpSpPr/>
          <p:nvPr/>
        </p:nvGrpSpPr>
        <p:grpSpPr>
          <a:xfrm>
            <a:off x="4442883" y="3441552"/>
            <a:ext cx="819241" cy="72000"/>
            <a:chOff x="1559496" y="1830686"/>
            <a:chExt cx="4392488" cy="229973"/>
          </a:xfrm>
        </p:grpSpPr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A4306667-7531-45FD-9612-66C644ACB4CD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C205B5B5-A38B-4E1C-9D48-8B2BFFD3DC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CDE51A35-9885-4980-AA36-78CC87329D1E}"/>
              </a:ext>
            </a:extLst>
          </p:cNvPr>
          <p:cNvGrpSpPr/>
          <p:nvPr/>
        </p:nvGrpSpPr>
        <p:grpSpPr>
          <a:xfrm>
            <a:off x="2441437" y="3450824"/>
            <a:ext cx="396000" cy="72000"/>
            <a:chOff x="1559496" y="1830686"/>
            <a:chExt cx="4392488" cy="229973"/>
          </a:xfrm>
        </p:grpSpPr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535F78F0-F3B9-4727-8BCD-4FF0519AD164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BBA97457-FA0E-41D9-9A4F-1C968838BD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10A9D582-6B88-48CF-AB95-558469D49806}"/>
              </a:ext>
            </a:extLst>
          </p:cNvPr>
          <p:cNvGrpSpPr/>
          <p:nvPr/>
        </p:nvGrpSpPr>
        <p:grpSpPr>
          <a:xfrm flipH="1">
            <a:off x="2726693" y="4823037"/>
            <a:ext cx="684000" cy="72000"/>
            <a:chOff x="1559496" y="1830686"/>
            <a:chExt cx="4392488" cy="229973"/>
          </a:xfrm>
        </p:grpSpPr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83B845EB-7277-4D7C-BB35-FC13C345BEF2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F5A059C6-4383-4F11-8094-E4550D7588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7C27FA0F-594F-4723-8677-01F34D5C1878}"/>
              </a:ext>
            </a:extLst>
          </p:cNvPr>
          <p:cNvGrpSpPr/>
          <p:nvPr/>
        </p:nvGrpSpPr>
        <p:grpSpPr>
          <a:xfrm>
            <a:off x="3467804" y="4823037"/>
            <a:ext cx="864000" cy="72000"/>
            <a:chOff x="1559496" y="1830686"/>
            <a:chExt cx="4392488" cy="229973"/>
          </a:xfrm>
        </p:grpSpPr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48990C79-7EDC-4823-8A22-D9D23BBEBA19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8E8567DB-9A82-4059-86BA-01248D198A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97557825-A9ED-4A10-8AE0-9BD5CE01DDDB}"/>
              </a:ext>
            </a:extLst>
          </p:cNvPr>
          <p:cNvGrpSpPr/>
          <p:nvPr/>
        </p:nvGrpSpPr>
        <p:grpSpPr>
          <a:xfrm flipH="1">
            <a:off x="6704685" y="2312876"/>
            <a:ext cx="2088000" cy="72000"/>
            <a:chOff x="1559496" y="1830686"/>
            <a:chExt cx="4392488" cy="229973"/>
          </a:xfrm>
        </p:grpSpPr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6D6FE7F1-7BEC-45E1-B8C0-EBDC6651F88D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07CC2201-A35B-43EE-AE89-8AD8AC78B3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25550F56-247B-4658-92FD-BF96BD7DD88E}"/>
              </a:ext>
            </a:extLst>
          </p:cNvPr>
          <p:cNvGrpSpPr/>
          <p:nvPr/>
        </p:nvGrpSpPr>
        <p:grpSpPr>
          <a:xfrm flipH="1">
            <a:off x="7428148" y="3388879"/>
            <a:ext cx="439100" cy="72000"/>
            <a:chOff x="1559496" y="1830686"/>
            <a:chExt cx="4392488" cy="229973"/>
          </a:xfrm>
        </p:grpSpPr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DB994706-72AB-4AC7-A898-2A8DAE9C6215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114B701D-E9A3-4936-81AE-A1B46FD15A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681DEC74-4EBD-46BF-826D-2BA8B778F244}"/>
              </a:ext>
            </a:extLst>
          </p:cNvPr>
          <p:cNvGrpSpPr/>
          <p:nvPr/>
        </p:nvGrpSpPr>
        <p:grpSpPr>
          <a:xfrm>
            <a:off x="8083420" y="3388879"/>
            <a:ext cx="648000" cy="72000"/>
            <a:chOff x="1559496" y="1830686"/>
            <a:chExt cx="4392488" cy="229973"/>
          </a:xfrm>
        </p:grpSpPr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CDC8DCBD-2E0C-4364-B8B8-7BDD7D35A5BC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09C26254-9111-4B0E-9B5E-B789F45224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B3C62AA9-1E19-489F-93A7-A094DF9DF30A}"/>
              </a:ext>
            </a:extLst>
          </p:cNvPr>
          <p:cNvGrpSpPr/>
          <p:nvPr/>
        </p:nvGrpSpPr>
        <p:grpSpPr>
          <a:xfrm>
            <a:off x="6704684" y="3384640"/>
            <a:ext cx="683999" cy="72000"/>
            <a:chOff x="1559496" y="1830686"/>
            <a:chExt cx="4392488" cy="229973"/>
          </a:xfrm>
        </p:grpSpPr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4338A2AB-5CF3-4816-9745-398DAB0036FC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6EECFF51-C577-44B7-8CEB-DAB42DE84E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41DF2E72-C450-437A-A64C-179BB5C15C82}"/>
              </a:ext>
            </a:extLst>
          </p:cNvPr>
          <p:cNvGrpSpPr/>
          <p:nvPr/>
        </p:nvGrpSpPr>
        <p:grpSpPr>
          <a:xfrm flipH="1">
            <a:off x="6672064" y="4399256"/>
            <a:ext cx="468000" cy="72000"/>
            <a:chOff x="1559496" y="1830686"/>
            <a:chExt cx="4392488" cy="229973"/>
          </a:xfrm>
        </p:grpSpPr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2350F250-E28F-44B6-B27B-08F37E242AC8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BB89D3DD-E788-42B9-AE8B-920FEA5B52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2606CABE-9E83-4AA5-8060-43CB7CDD707B}"/>
              </a:ext>
            </a:extLst>
          </p:cNvPr>
          <p:cNvGrpSpPr/>
          <p:nvPr/>
        </p:nvGrpSpPr>
        <p:grpSpPr>
          <a:xfrm>
            <a:off x="7176120" y="4399256"/>
            <a:ext cx="684000" cy="72000"/>
            <a:chOff x="1559496" y="1830686"/>
            <a:chExt cx="4392488" cy="229973"/>
          </a:xfrm>
        </p:grpSpPr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4A7372B9-E76C-4672-AD26-3CCA0132303D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7333A127-C9F7-4E8A-A731-89C0FC925B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06B8D709-7389-476E-BEFE-B25696A95EE4}"/>
              </a:ext>
            </a:extLst>
          </p:cNvPr>
          <p:cNvGrpSpPr/>
          <p:nvPr/>
        </p:nvGrpSpPr>
        <p:grpSpPr>
          <a:xfrm flipH="1">
            <a:off x="8526392" y="4399256"/>
            <a:ext cx="648000" cy="72000"/>
            <a:chOff x="1559496" y="1830686"/>
            <a:chExt cx="4392488" cy="229973"/>
          </a:xfrm>
        </p:grpSpPr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99ACEB03-07B8-4D19-B80A-7355F5791CC8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101EE843-8540-462D-A59A-ECC66BBEFA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11C1FFD6-DE01-4280-A356-82802C6B5668}"/>
              </a:ext>
            </a:extLst>
          </p:cNvPr>
          <p:cNvGrpSpPr/>
          <p:nvPr/>
        </p:nvGrpSpPr>
        <p:grpSpPr>
          <a:xfrm>
            <a:off x="9228412" y="4399256"/>
            <a:ext cx="576000" cy="72000"/>
            <a:chOff x="1559496" y="1830686"/>
            <a:chExt cx="4392488" cy="229973"/>
          </a:xfrm>
        </p:grpSpPr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8F02743E-4CC5-4B76-9D1C-1131B7B248B9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66C16597-2BFF-4634-8FDE-FA2FF9DB42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2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E1943748-F0A5-4798-B039-56D83C1BC574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16" name="组合 88">
              <a:extLst>
                <a:ext uri="{FF2B5EF4-FFF2-40B4-BE49-F238E27FC236}">
                  <a16:creationId xmlns:a16="http://schemas.microsoft.com/office/drawing/2014/main" id="{4C0DBBE5-F25F-4A56-8F22-69AF06727C1F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A8EA450E-9478-4F75-89A8-C1DFA0FC2A65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CF422078-1439-4B41-A3F4-9BCD9718D6C2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17" name="组合 89">
              <a:extLst>
                <a:ext uri="{FF2B5EF4-FFF2-40B4-BE49-F238E27FC236}">
                  <a16:creationId xmlns:a16="http://schemas.microsoft.com/office/drawing/2014/main" id="{8B94B8B7-8A95-4289-85CB-E5026A06645B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18" name="矩形: 圆角 90">
                <a:extLst>
                  <a:ext uri="{FF2B5EF4-FFF2-40B4-BE49-F238E27FC236}">
                    <a16:creationId xmlns:a16="http://schemas.microsoft.com/office/drawing/2014/main" id="{060120DC-2C1B-45E8-9E95-4E04C2A0E773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FEC4A5B6-7632-4CCC-B36E-312A0AEC2F72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35DE1EA7-11EA-4DD1-BE69-DCC939A11B4F}"/>
              </a:ext>
            </a:extLst>
          </p:cNvPr>
          <p:cNvSpPr/>
          <p:nvPr/>
        </p:nvSpPr>
        <p:spPr>
          <a:xfrm>
            <a:off x="900000" y="900000"/>
            <a:ext cx="11292000" cy="65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合唱训练</a:t>
            </a:r>
            <a:r>
              <a:rPr lang="en-US" altLang="zh-CN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——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完整演唱</a:t>
            </a:r>
          </a:p>
        </p:txBody>
      </p:sp>
      <p:pic>
        <p:nvPicPr>
          <p:cNvPr id="14" name="62 《大鱼》——动画电影《大鱼海棠》主题歌（伴奏）">
            <a:hlinkClick r:id="" action="ppaction://media"/>
            <a:extLst>
              <a:ext uri="{FF2B5EF4-FFF2-40B4-BE49-F238E27FC236}">
                <a16:creationId xmlns:a16="http://schemas.microsoft.com/office/drawing/2014/main" id="{E6095EAE-D98D-462A-AB07-F1935BFC7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04712" y="2317007"/>
            <a:ext cx="609600" cy="6096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3632BCA-1425-4781-AB9E-6A80A9A1C3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974" y="2384884"/>
            <a:ext cx="3506458" cy="392384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2F20D5E-1ED4-4342-827A-8D3BC2CB8A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06" y="1636869"/>
            <a:ext cx="3562687" cy="4701735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2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EFFBC24-18F5-4199-A4B4-9CE4E49EF62B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3666439"/>
            <a:chExt cx="1727000" cy="400110"/>
          </a:xfrm>
        </p:grpSpPr>
        <p:grpSp>
          <p:nvGrpSpPr>
            <p:cNvPr id="20" name="组合 116">
              <a:extLst>
                <a:ext uri="{FF2B5EF4-FFF2-40B4-BE49-F238E27FC236}">
                  <a16:creationId xmlns:a16="http://schemas.microsoft.com/office/drawing/2014/main" id="{1ABB5DD2-FD41-48DD-BAA8-B0D9C8DF9480}"/>
                </a:ext>
              </a:extLst>
            </p:cNvPr>
            <p:cNvGrpSpPr/>
            <p:nvPr/>
          </p:nvGrpSpPr>
          <p:grpSpPr>
            <a:xfrm>
              <a:off x="5799565" y="3666439"/>
              <a:ext cx="1214763" cy="400110"/>
              <a:chOff x="715825" y="140511"/>
              <a:chExt cx="1214763" cy="400110"/>
            </a:xfrm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8A46035B-0A67-4DCF-B14D-0B379955715B}"/>
                  </a:ext>
                </a:extLst>
              </p:cNvPr>
              <p:cNvSpPr/>
              <p:nvPr/>
            </p:nvSpPr>
            <p:spPr>
              <a:xfrm>
                <a:off x="720000" y="140511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拓展延伸</a:t>
                </a: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20C07D9C-799E-4A09-AEB7-A1C7EDED479B}"/>
                  </a:ext>
                </a:extLst>
              </p:cNvPr>
              <p:cNvSpPr/>
              <p:nvPr/>
            </p:nvSpPr>
            <p:spPr>
              <a:xfrm>
                <a:off x="715825" y="214566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117">
              <a:extLst>
                <a:ext uri="{FF2B5EF4-FFF2-40B4-BE49-F238E27FC236}">
                  <a16:creationId xmlns:a16="http://schemas.microsoft.com/office/drawing/2014/main" id="{4F7BC397-5454-49C5-9D12-47FF4BD08341}"/>
                </a:ext>
              </a:extLst>
            </p:cNvPr>
            <p:cNvGrpSpPr/>
            <p:nvPr/>
          </p:nvGrpSpPr>
          <p:grpSpPr>
            <a:xfrm>
              <a:off x="5287328" y="3686474"/>
              <a:ext cx="360040" cy="360040"/>
              <a:chOff x="5764709" y="3771024"/>
              <a:chExt cx="360040" cy="360040"/>
            </a:xfrm>
          </p:grpSpPr>
          <p:sp>
            <p:nvSpPr>
              <p:cNvPr id="22" name="矩形: 圆角 118">
                <a:extLst>
                  <a:ext uri="{FF2B5EF4-FFF2-40B4-BE49-F238E27FC236}">
                    <a16:creationId xmlns:a16="http://schemas.microsoft.com/office/drawing/2014/main" id="{C176D210-4D8C-46C9-953E-10175C3B6B47}"/>
                  </a:ext>
                </a:extLst>
              </p:cNvPr>
              <p:cNvSpPr/>
              <p:nvPr/>
            </p:nvSpPr>
            <p:spPr>
              <a:xfrm>
                <a:off x="5764709" y="377102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9BDEF386-34E3-4AF3-96E6-63BD36587FF4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798014" y="3835844"/>
                <a:ext cx="293431" cy="230400"/>
              </a:xfrm>
              <a:custGeom>
                <a:avLst/>
                <a:gdLst>
                  <a:gd name="T0" fmla="*/ 100 w 732"/>
                  <a:gd name="T1" fmla="*/ 448 h 574"/>
                  <a:gd name="T2" fmla="*/ 108 w 732"/>
                  <a:gd name="T3" fmla="*/ 454 h 574"/>
                  <a:gd name="T4" fmla="*/ 120 w 732"/>
                  <a:gd name="T5" fmla="*/ 484 h 574"/>
                  <a:gd name="T6" fmla="*/ 108 w 732"/>
                  <a:gd name="T7" fmla="*/ 514 h 574"/>
                  <a:gd name="T8" fmla="*/ 78 w 732"/>
                  <a:gd name="T9" fmla="*/ 527 h 574"/>
                  <a:gd name="T10" fmla="*/ 48 w 732"/>
                  <a:gd name="T11" fmla="*/ 514 h 574"/>
                  <a:gd name="T12" fmla="*/ 36 w 732"/>
                  <a:gd name="T13" fmla="*/ 484 h 574"/>
                  <a:gd name="T14" fmla="*/ 48 w 732"/>
                  <a:gd name="T15" fmla="*/ 454 h 574"/>
                  <a:gd name="T16" fmla="*/ 56 w 732"/>
                  <a:gd name="T17" fmla="*/ 448 h 574"/>
                  <a:gd name="T18" fmla="*/ 56 w 732"/>
                  <a:gd name="T19" fmla="*/ 332 h 574"/>
                  <a:gd name="T20" fmla="*/ 62 w 732"/>
                  <a:gd name="T21" fmla="*/ 317 h 574"/>
                  <a:gd name="T22" fmla="*/ 66 w 732"/>
                  <a:gd name="T23" fmla="*/ 315 h 574"/>
                  <a:gd name="T24" fmla="*/ 100 w 732"/>
                  <a:gd name="T25" fmla="*/ 335 h 574"/>
                  <a:gd name="T26" fmla="*/ 100 w 732"/>
                  <a:gd name="T27" fmla="*/ 448 h 574"/>
                  <a:gd name="T28" fmla="*/ 628 w 732"/>
                  <a:gd name="T29" fmla="*/ 337 h 574"/>
                  <a:gd name="T30" fmla="*/ 628 w 732"/>
                  <a:gd name="T31" fmla="*/ 423 h 574"/>
                  <a:gd name="T32" fmla="*/ 406 w 732"/>
                  <a:gd name="T33" fmla="*/ 558 h 574"/>
                  <a:gd name="T34" fmla="*/ 325 w 732"/>
                  <a:gd name="T35" fmla="*/ 558 h 574"/>
                  <a:gd name="T36" fmla="*/ 140 w 732"/>
                  <a:gd name="T37" fmla="*/ 446 h 574"/>
                  <a:gd name="T38" fmla="*/ 140 w 732"/>
                  <a:gd name="T39" fmla="*/ 359 h 574"/>
                  <a:gd name="T40" fmla="*/ 325 w 732"/>
                  <a:gd name="T41" fmla="*/ 471 h 574"/>
                  <a:gd name="T42" fmla="*/ 406 w 732"/>
                  <a:gd name="T43" fmla="*/ 471 h 574"/>
                  <a:gd name="T44" fmla="*/ 628 w 732"/>
                  <a:gd name="T45" fmla="*/ 337 h 574"/>
                  <a:gd name="T46" fmla="*/ 326 w 732"/>
                  <a:gd name="T47" fmla="*/ 16 h 574"/>
                  <a:gd name="T48" fmla="*/ 406 w 732"/>
                  <a:gd name="T49" fmla="*/ 16 h 574"/>
                  <a:gd name="T50" fmla="*/ 705 w 732"/>
                  <a:gd name="T51" fmla="*/ 196 h 574"/>
                  <a:gd name="T52" fmla="*/ 708 w 732"/>
                  <a:gd name="T53" fmla="*/ 243 h 574"/>
                  <a:gd name="T54" fmla="*/ 705 w 732"/>
                  <a:gd name="T55" fmla="*/ 242 h 574"/>
                  <a:gd name="T56" fmla="*/ 706 w 732"/>
                  <a:gd name="T57" fmla="*/ 244 h 574"/>
                  <a:gd name="T58" fmla="*/ 705 w 732"/>
                  <a:gd name="T59" fmla="*/ 245 h 574"/>
                  <a:gd name="T60" fmla="*/ 406 w 732"/>
                  <a:gd name="T61" fmla="*/ 426 h 574"/>
                  <a:gd name="T62" fmla="*/ 325 w 732"/>
                  <a:gd name="T63" fmla="*/ 426 h 574"/>
                  <a:gd name="T64" fmla="*/ 27 w 732"/>
                  <a:gd name="T65" fmla="*/ 245 h 574"/>
                  <a:gd name="T66" fmla="*/ 25 w 732"/>
                  <a:gd name="T67" fmla="*/ 244 h 574"/>
                  <a:gd name="T68" fmla="*/ 27 w 732"/>
                  <a:gd name="T69" fmla="*/ 242 h 574"/>
                  <a:gd name="T70" fmla="*/ 24 w 732"/>
                  <a:gd name="T71" fmla="*/ 244 h 574"/>
                  <a:gd name="T72" fmla="*/ 27 w 732"/>
                  <a:gd name="T73" fmla="*/ 196 h 574"/>
                  <a:gd name="T74" fmla="*/ 326 w 732"/>
                  <a:gd name="T75" fmla="*/ 16 h 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32" h="574">
                    <a:moveTo>
                      <a:pt x="100" y="448"/>
                    </a:moveTo>
                    <a:cubicBezTo>
                      <a:pt x="103" y="450"/>
                      <a:pt x="105" y="452"/>
                      <a:pt x="108" y="454"/>
                    </a:cubicBezTo>
                    <a:cubicBezTo>
                      <a:pt x="116" y="463"/>
                      <a:pt x="120" y="473"/>
                      <a:pt x="120" y="484"/>
                    </a:cubicBezTo>
                    <a:cubicBezTo>
                      <a:pt x="120" y="496"/>
                      <a:pt x="116" y="506"/>
                      <a:pt x="108" y="514"/>
                    </a:cubicBezTo>
                    <a:cubicBezTo>
                      <a:pt x="100" y="523"/>
                      <a:pt x="90" y="527"/>
                      <a:pt x="78" y="527"/>
                    </a:cubicBezTo>
                    <a:cubicBezTo>
                      <a:pt x="66" y="527"/>
                      <a:pt x="56" y="523"/>
                      <a:pt x="48" y="514"/>
                    </a:cubicBezTo>
                    <a:cubicBezTo>
                      <a:pt x="40" y="506"/>
                      <a:pt x="36" y="496"/>
                      <a:pt x="36" y="484"/>
                    </a:cubicBezTo>
                    <a:cubicBezTo>
                      <a:pt x="36" y="473"/>
                      <a:pt x="40" y="463"/>
                      <a:pt x="48" y="454"/>
                    </a:cubicBezTo>
                    <a:cubicBezTo>
                      <a:pt x="51" y="452"/>
                      <a:pt x="53" y="450"/>
                      <a:pt x="56" y="448"/>
                    </a:cubicBezTo>
                    <a:cubicBezTo>
                      <a:pt x="56" y="332"/>
                      <a:pt x="56" y="332"/>
                      <a:pt x="56" y="332"/>
                    </a:cubicBezTo>
                    <a:cubicBezTo>
                      <a:pt x="56" y="326"/>
                      <a:pt x="58" y="321"/>
                      <a:pt x="62" y="317"/>
                    </a:cubicBezTo>
                    <a:cubicBezTo>
                      <a:pt x="63" y="316"/>
                      <a:pt x="65" y="315"/>
                      <a:pt x="66" y="315"/>
                    </a:cubicBezTo>
                    <a:cubicBezTo>
                      <a:pt x="100" y="335"/>
                      <a:pt x="100" y="335"/>
                      <a:pt x="100" y="335"/>
                    </a:cubicBezTo>
                    <a:lnTo>
                      <a:pt x="100" y="448"/>
                    </a:lnTo>
                    <a:close/>
                    <a:moveTo>
                      <a:pt x="628" y="337"/>
                    </a:moveTo>
                    <a:cubicBezTo>
                      <a:pt x="628" y="423"/>
                      <a:pt x="628" y="423"/>
                      <a:pt x="628" y="423"/>
                    </a:cubicBezTo>
                    <a:cubicBezTo>
                      <a:pt x="406" y="558"/>
                      <a:pt x="406" y="558"/>
                      <a:pt x="406" y="558"/>
                    </a:cubicBezTo>
                    <a:cubicBezTo>
                      <a:pt x="379" y="574"/>
                      <a:pt x="352" y="574"/>
                      <a:pt x="325" y="558"/>
                    </a:cubicBezTo>
                    <a:cubicBezTo>
                      <a:pt x="140" y="446"/>
                      <a:pt x="140" y="446"/>
                      <a:pt x="140" y="446"/>
                    </a:cubicBezTo>
                    <a:cubicBezTo>
                      <a:pt x="140" y="359"/>
                      <a:pt x="140" y="359"/>
                      <a:pt x="140" y="359"/>
                    </a:cubicBezTo>
                    <a:cubicBezTo>
                      <a:pt x="325" y="471"/>
                      <a:pt x="325" y="471"/>
                      <a:pt x="325" y="471"/>
                    </a:cubicBezTo>
                    <a:cubicBezTo>
                      <a:pt x="352" y="487"/>
                      <a:pt x="379" y="487"/>
                      <a:pt x="406" y="471"/>
                    </a:cubicBezTo>
                    <a:lnTo>
                      <a:pt x="628" y="337"/>
                    </a:lnTo>
                    <a:close/>
                    <a:moveTo>
                      <a:pt x="326" y="16"/>
                    </a:moveTo>
                    <a:cubicBezTo>
                      <a:pt x="353" y="0"/>
                      <a:pt x="379" y="0"/>
                      <a:pt x="406" y="16"/>
                    </a:cubicBezTo>
                    <a:cubicBezTo>
                      <a:pt x="705" y="196"/>
                      <a:pt x="705" y="196"/>
                      <a:pt x="705" y="196"/>
                    </a:cubicBezTo>
                    <a:cubicBezTo>
                      <a:pt x="731" y="212"/>
                      <a:pt x="732" y="228"/>
                      <a:pt x="708" y="243"/>
                    </a:cubicBezTo>
                    <a:cubicBezTo>
                      <a:pt x="707" y="243"/>
                      <a:pt x="706" y="242"/>
                      <a:pt x="705" y="242"/>
                    </a:cubicBezTo>
                    <a:cubicBezTo>
                      <a:pt x="706" y="244"/>
                      <a:pt x="706" y="244"/>
                      <a:pt x="706" y="244"/>
                    </a:cubicBezTo>
                    <a:cubicBezTo>
                      <a:pt x="706" y="244"/>
                      <a:pt x="706" y="245"/>
                      <a:pt x="705" y="245"/>
                    </a:cubicBezTo>
                    <a:cubicBezTo>
                      <a:pt x="406" y="426"/>
                      <a:pt x="406" y="426"/>
                      <a:pt x="406" y="426"/>
                    </a:cubicBezTo>
                    <a:cubicBezTo>
                      <a:pt x="379" y="442"/>
                      <a:pt x="352" y="442"/>
                      <a:pt x="325" y="426"/>
                    </a:cubicBezTo>
                    <a:cubicBezTo>
                      <a:pt x="27" y="245"/>
                      <a:pt x="27" y="245"/>
                      <a:pt x="27" y="245"/>
                    </a:cubicBezTo>
                    <a:cubicBezTo>
                      <a:pt x="26" y="245"/>
                      <a:pt x="26" y="245"/>
                      <a:pt x="25" y="244"/>
                    </a:cubicBezTo>
                    <a:cubicBezTo>
                      <a:pt x="27" y="242"/>
                      <a:pt x="27" y="242"/>
                      <a:pt x="27" y="242"/>
                    </a:cubicBezTo>
                    <a:cubicBezTo>
                      <a:pt x="26" y="243"/>
                      <a:pt x="25" y="243"/>
                      <a:pt x="24" y="244"/>
                    </a:cubicBezTo>
                    <a:cubicBezTo>
                      <a:pt x="0" y="228"/>
                      <a:pt x="1" y="212"/>
                      <a:pt x="27" y="196"/>
                    </a:cubicBezTo>
                    <a:lnTo>
                      <a:pt x="326" y="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4349E08F-B69F-497C-93A0-A7834FE6F741}"/>
              </a:ext>
            </a:extLst>
          </p:cNvPr>
          <p:cNvSpPr/>
          <p:nvPr/>
        </p:nvSpPr>
        <p:spPr>
          <a:xfrm>
            <a:off x="900000" y="900000"/>
            <a:ext cx="11292000" cy="655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作品欣赏</a:t>
            </a:r>
            <a:endParaRPr lang="zh-CN" altLang="en-US" sz="2600" dirty="0">
              <a:latin typeface="DongTian" panose="02020603050405020304" pitchFamily="18" charset="0"/>
              <a:ea typeface="方正楷体简体" panose="03000509000000000000" pitchFamily="65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3F661EF-5168-460A-9E63-34DACE8D2DEF}"/>
              </a:ext>
            </a:extLst>
          </p:cNvPr>
          <p:cNvSpPr/>
          <p:nvPr/>
        </p:nvSpPr>
        <p:spPr>
          <a:xfrm>
            <a:off x="3406803" y="3059668"/>
            <a:ext cx="53783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DongTian" panose="02020603050405020304" pitchFamily="18" charset="0"/>
                <a:ea typeface="方正楷体简体" panose="03000509000000000000" pitchFamily="65" charset="-122"/>
              </a:rPr>
              <a:t>（播放合唱</a:t>
            </a:r>
            <a:r>
              <a:rPr lang="en-US" altLang="zh-CN" dirty="0">
                <a:latin typeface="DongTian" panose="02020603050405020304" pitchFamily="18" charset="0"/>
                <a:ea typeface="方正楷体简体" panose="03000509000000000000" pitchFamily="65" charset="-122"/>
              </a:rPr>
              <a:t>《</a:t>
            </a:r>
            <a:r>
              <a:rPr lang="zh-CN" altLang="en-US" dirty="0">
                <a:latin typeface="DongTian" panose="02020603050405020304" pitchFamily="18" charset="0"/>
                <a:ea typeface="方正楷体简体" panose="03000509000000000000" pitchFamily="65" charset="-122"/>
              </a:rPr>
              <a:t>大鱼</a:t>
            </a:r>
            <a:r>
              <a:rPr lang="en-US" altLang="zh-CN" dirty="0">
                <a:latin typeface="DongTian" panose="02020603050405020304" pitchFamily="18" charset="0"/>
                <a:ea typeface="方正楷体简体" panose="03000509000000000000" pitchFamily="65" charset="-122"/>
              </a:rPr>
              <a:t>》</a:t>
            </a:r>
            <a:r>
              <a:rPr lang="zh-CN" altLang="en-US" dirty="0">
                <a:latin typeface="DongTian" panose="02020603050405020304" pitchFamily="18" charset="0"/>
                <a:ea typeface="方正楷体简体" panose="03000509000000000000" pitchFamily="65" charset="-122"/>
              </a:rPr>
              <a:t>歌舞表演视频）</a:t>
            </a:r>
            <a:endParaRPr lang="zh-CN" altLang="en-US" dirty="0"/>
          </a:p>
        </p:txBody>
      </p:sp>
    </p:spTree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A6D20BF-2A24-46C2-9831-400EA0AFA567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3666439"/>
            <a:chExt cx="1727000" cy="400110"/>
          </a:xfrm>
        </p:grpSpPr>
        <p:grpSp>
          <p:nvGrpSpPr>
            <p:cNvPr id="5" name="组合 116">
              <a:extLst>
                <a:ext uri="{FF2B5EF4-FFF2-40B4-BE49-F238E27FC236}">
                  <a16:creationId xmlns:a16="http://schemas.microsoft.com/office/drawing/2014/main" id="{EB6C1B5D-AA1A-4C07-B7FC-080A09D0B800}"/>
                </a:ext>
              </a:extLst>
            </p:cNvPr>
            <p:cNvGrpSpPr/>
            <p:nvPr/>
          </p:nvGrpSpPr>
          <p:grpSpPr>
            <a:xfrm>
              <a:off x="5799565" y="3666439"/>
              <a:ext cx="1214763" cy="400110"/>
              <a:chOff x="715825" y="140511"/>
              <a:chExt cx="1214763" cy="400110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FEDAE33-FAA1-425A-83D1-DD848BA8D8B8}"/>
                  </a:ext>
                </a:extLst>
              </p:cNvPr>
              <p:cNvSpPr/>
              <p:nvPr/>
            </p:nvSpPr>
            <p:spPr>
              <a:xfrm>
                <a:off x="720000" y="140511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拓展延伸</a:t>
                </a: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A38D0C0C-7D1E-402F-AF21-8F36B1546C5C}"/>
                  </a:ext>
                </a:extLst>
              </p:cNvPr>
              <p:cNvSpPr/>
              <p:nvPr/>
            </p:nvSpPr>
            <p:spPr>
              <a:xfrm>
                <a:off x="715825" y="214566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117">
              <a:extLst>
                <a:ext uri="{FF2B5EF4-FFF2-40B4-BE49-F238E27FC236}">
                  <a16:creationId xmlns:a16="http://schemas.microsoft.com/office/drawing/2014/main" id="{E9060940-9070-41C6-809C-E99D6B8284EA}"/>
                </a:ext>
              </a:extLst>
            </p:cNvPr>
            <p:cNvGrpSpPr/>
            <p:nvPr/>
          </p:nvGrpSpPr>
          <p:grpSpPr>
            <a:xfrm>
              <a:off x="5287328" y="3686474"/>
              <a:ext cx="360040" cy="360040"/>
              <a:chOff x="5764709" y="3771024"/>
              <a:chExt cx="360040" cy="360040"/>
            </a:xfrm>
          </p:grpSpPr>
          <p:sp>
            <p:nvSpPr>
              <p:cNvPr id="7" name="矩形: 圆角 118">
                <a:extLst>
                  <a:ext uri="{FF2B5EF4-FFF2-40B4-BE49-F238E27FC236}">
                    <a16:creationId xmlns:a16="http://schemas.microsoft.com/office/drawing/2014/main" id="{1271D98D-DD4D-47C9-AF86-17F8A40612FB}"/>
                  </a:ext>
                </a:extLst>
              </p:cNvPr>
              <p:cNvSpPr/>
              <p:nvPr/>
            </p:nvSpPr>
            <p:spPr>
              <a:xfrm>
                <a:off x="5764709" y="377102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" name="Freeform 10">
                <a:extLst>
                  <a:ext uri="{FF2B5EF4-FFF2-40B4-BE49-F238E27FC236}">
                    <a16:creationId xmlns:a16="http://schemas.microsoft.com/office/drawing/2014/main" id="{6D1EE5AA-0D76-46B8-94D0-CAE4DFF095FD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798014" y="3835844"/>
                <a:ext cx="293431" cy="230400"/>
              </a:xfrm>
              <a:custGeom>
                <a:avLst/>
                <a:gdLst>
                  <a:gd name="T0" fmla="*/ 100 w 732"/>
                  <a:gd name="T1" fmla="*/ 448 h 574"/>
                  <a:gd name="T2" fmla="*/ 108 w 732"/>
                  <a:gd name="T3" fmla="*/ 454 h 574"/>
                  <a:gd name="T4" fmla="*/ 120 w 732"/>
                  <a:gd name="T5" fmla="*/ 484 h 574"/>
                  <a:gd name="T6" fmla="*/ 108 w 732"/>
                  <a:gd name="T7" fmla="*/ 514 h 574"/>
                  <a:gd name="T8" fmla="*/ 78 w 732"/>
                  <a:gd name="T9" fmla="*/ 527 h 574"/>
                  <a:gd name="T10" fmla="*/ 48 w 732"/>
                  <a:gd name="T11" fmla="*/ 514 h 574"/>
                  <a:gd name="T12" fmla="*/ 36 w 732"/>
                  <a:gd name="T13" fmla="*/ 484 h 574"/>
                  <a:gd name="T14" fmla="*/ 48 w 732"/>
                  <a:gd name="T15" fmla="*/ 454 h 574"/>
                  <a:gd name="T16" fmla="*/ 56 w 732"/>
                  <a:gd name="T17" fmla="*/ 448 h 574"/>
                  <a:gd name="T18" fmla="*/ 56 w 732"/>
                  <a:gd name="T19" fmla="*/ 332 h 574"/>
                  <a:gd name="T20" fmla="*/ 62 w 732"/>
                  <a:gd name="T21" fmla="*/ 317 h 574"/>
                  <a:gd name="T22" fmla="*/ 66 w 732"/>
                  <a:gd name="T23" fmla="*/ 315 h 574"/>
                  <a:gd name="T24" fmla="*/ 100 w 732"/>
                  <a:gd name="T25" fmla="*/ 335 h 574"/>
                  <a:gd name="T26" fmla="*/ 100 w 732"/>
                  <a:gd name="T27" fmla="*/ 448 h 574"/>
                  <a:gd name="T28" fmla="*/ 628 w 732"/>
                  <a:gd name="T29" fmla="*/ 337 h 574"/>
                  <a:gd name="T30" fmla="*/ 628 w 732"/>
                  <a:gd name="T31" fmla="*/ 423 h 574"/>
                  <a:gd name="T32" fmla="*/ 406 w 732"/>
                  <a:gd name="T33" fmla="*/ 558 h 574"/>
                  <a:gd name="T34" fmla="*/ 325 w 732"/>
                  <a:gd name="T35" fmla="*/ 558 h 574"/>
                  <a:gd name="T36" fmla="*/ 140 w 732"/>
                  <a:gd name="T37" fmla="*/ 446 h 574"/>
                  <a:gd name="T38" fmla="*/ 140 w 732"/>
                  <a:gd name="T39" fmla="*/ 359 h 574"/>
                  <a:gd name="T40" fmla="*/ 325 w 732"/>
                  <a:gd name="T41" fmla="*/ 471 h 574"/>
                  <a:gd name="T42" fmla="*/ 406 w 732"/>
                  <a:gd name="T43" fmla="*/ 471 h 574"/>
                  <a:gd name="T44" fmla="*/ 628 w 732"/>
                  <a:gd name="T45" fmla="*/ 337 h 574"/>
                  <a:gd name="T46" fmla="*/ 326 w 732"/>
                  <a:gd name="T47" fmla="*/ 16 h 574"/>
                  <a:gd name="T48" fmla="*/ 406 w 732"/>
                  <a:gd name="T49" fmla="*/ 16 h 574"/>
                  <a:gd name="T50" fmla="*/ 705 w 732"/>
                  <a:gd name="T51" fmla="*/ 196 h 574"/>
                  <a:gd name="T52" fmla="*/ 708 w 732"/>
                  <a:gd name="T53" fmla="*/ 243 h 574"/>
                  <a:gd name="T54" fmla="*/ 705 w 732"/>
                  <a:gd name="T55" fmla="*/ 242 h 574"/>
                  <a:gd name="T56" fmla="*/ 706 w 732"/>
                  <a:gd name="T57" fmla="*/ 244 h 574"/>
                  <a:gd name="T58" fmla="*/ 705 w 732"/>
                  <a:gd name="T59" fmla="*/ 245 h 574"/>
                  <a:gd name="T60" fmla="*/ 406 w 732"/>
                  <a:gd name="T61" fmla="*/ 426 h 574"/>
                  <a:gd name="T62" fmla="*/ 325 w 732"/>
                  <a:gd name="T63" fmla="*/ 426 h 574"/>
                  <a:gd name="T64" fmla="*/ 27 w 732"/>
                  <a:gd name="T65" fmla="*/ 245 h 574"/>
                  <a:gd name="T66" fmla="*/ 25 w 732"/>
                  <a:gd name="T67" fmla="*/ 244 h 574"/>
                  <a:gd name="T68" fmla="*/ 27 w 732"/>
                  <a:gd name="T69" fmla="*/ 242 h 574"/>
                  <a:gd name="T70" fmla="*/ 24 w 732"/>
                  <a:gd name="T71" fmla="*/ 244 h 574"/>
                  <a:gd name="T72" fmla="*/ 27 w 732"/>
                  <a:gd name="T73" fmla="*/ 196 h 574"/>
                  <a:gd name="T74" fmla="*/ 326 w 732"/>
                  <a:gd name="T75" fmla="*/ 16 h 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32" h="574">
                    <a:moveTo>
                      <a:pt x="100" y="448"/>
                    </a:moveTo>
                    <a:cubicBezTo>
                      <a:pt x="103" y="450"/>
                      <a:pt x="105" y="452"/>
                      <a:pt x="108" y="454"/>
                    </a:cubicBezTo>
                    <a:cubicBezTo>
                      <a:pt x="116" y="463"/>
                      <a:pt x="120" y="473"/>
                      <a:pt x="120" y="484"/>
                    </a:cubicBezTo>
                    <a:cubicBezTo>
                      <a:pt x="120" y="496"/>
                      <a:pt x="116" y="506"/>
                      <a:pt x="108" y="514"/>
                    </a:cubicBezTo>
                    <a:cubicBezTo>
                      <a:pt x="100" y="523"/>
                      <a:pt x="90" y="527"/>
                      <a:pt x="78" y="527"/>
                    </a:cubicBezTo>
                    <a:cubicBezTo>
                      <a:pt x="66" y="527"/>
                      <a:pt x="56" y="523"/>
                      <a:pt x="48" y="514"/>
                    </a:cubicBezTo>
                    <a:cubicBezTo>
                      <a:pt x="40" y="506"/>
                      <a:pt x="36" y="496"/>
                      <a:pt x="36" y="484"/>
                    </a:cubicBezTo>
                    <a:cubicBezTo>
                      <a:pt x="36" y="473"/>
                      <a:pt x="40" y="463"/>
                      <a:pt x="48" y="454"/>
                    </a:cubicBezTo>
                    <a:cubicBezTo>
                      <a:pt x="51" y="452"/>
                      <a:pt x="53" y="450"/>
                      <a:pt x="56" y="448"/>
                    </a:cubicBezTo>
                    <a:cubicBezTo>
                      <a:pt x="56" y="332"/>
                      <a:pt x="56" y="332"/>
                      <a:pt x="56" y="332"/>
                    </a:cubicBezTo>
                    <a:cubicBezTo>
                      <a:pt x="56" y="326"/>
                      <a:pt x="58" y="321"/>
                      <a:pt x="62" y="317"/>
                    </a:cubicBezTo>
                    <a:cubicBezTo>
                      <a:pt x="63" y="316"/>
                      <a:pt x="65" y="315"/>
                      <a:pt x="66" y="315"/>
                    </a:cubicBezTo>
                    <a:cubicBezTo>
                      <a:pt x="100" y="335"/>
                      <a:pt x="100" y="335"/>
                      <a:pt x="100" y="335"/>
                    </a:cubicBezTo>
                    <a:lnTo>
                      <a:pt x="100" y="448"/>
                    </a:lnTo>
                    <a:close/>
                    <a:moveTo>
                      <a:pt x="628" y="337"/>
                    </a:moveTo>
                    <a:cubicBezTo>
                      <a:pt x="628" y="423"/>
                      <a:pt x="628" y="423"/>
                      <a:pt x="628" y="423"/>
                    </a:cubicBezTo>
                    <a:cubicBezTo>
                      <a:pt x="406" y="558"/>
                      <a:pt x="406" y="558"/>
                      <a:pt x="406" y="558"/>
                    </a:cubicBezTo>
                    <a:cubicBezTo>
                      <a:pt x="379" y="574"/>
                      <a:pt x="352" y="574"/>
                      <a:pt x="325" y="558"/>
                    </a:cubicBezTo>
                    <a:cubicBezTo>
                      <a:pt x="140" y="446"/>
                      <a:pt x="140" y="446"/>
                      <a:pt x="140" y="446"/>
                    </a:cubicBezTo>
                    <a:cubicBezTo>
                      <a:pt x="140" y="359"/>
                      <a:pt x="140" y="359"/>
                      <a:pt x="140" y="359"/>
                    </a:cubicBezTo>
                    <a:cubicBezTo>
                      <a:pt x="325" y="471"/>
                      <a:pt x="325" y="471"/>
                      <a:pt x="325" y="471"/>
                    </a:cubicBezTo>
                    <a:cubicBezTo>
                      <a:pt x="352" y="487"/>
                      <a:pt x="379" y="487"/>
                      <a:pt x="406" y="471"/>
                    </a:cubicBezTo>
                    <a:lnTo>
                      <a:pt x="628" y="337"/>
                    </a:lnTo>
                    <a:close/>
                    <a:moveTo>
                      <a:pt x="326" y="16"/>
                    </a:moveTo>
                    <a:cubicBezTo>
                      <a:pt x="353" y="0"/>
                      <a:pt x="379" y="0"/>
                      <a:pt x="406" y="16"/>
                    </a:cubicBezTo>
                    <a:cubicBezTo>
                      <a:pt x="705" y="196"/>
                      <a:pt x="705" y="196"/>
                      <a:pt x="705" y="196"/>
                    </a:cubicBezTo>
                    <a:cubicBezTo>
                      <a:pt x="731" y="212"/>
                      <a:pt x="732" y="228"/>
                      <a:pt x="708" y="243"/>
                    </a:cubicBezTo>
                    <a:cubicBezTo>
                      <a:pt x="707" y="243"/>
                      <a:pt x="706" y="242"/>
                      <a:pt x="705" y="242"/>
                    </a:cubicBezTo>
                    <a:cubicBezTo>
                      <a:pt x="706" y="244"/>
                      <a:pt x="706" y="244"/>
                      <a:pt x="706" y="244"/>
                    </a:cubicBezTo>
                    <a:cubicBezTo>
                      <a:pt x="706" y="244"/>
                      <a:pt x="706" y="245"/>
                      <a:pt x="705" y="245"/>
                    </a:cubicBezTo>
                    <a:cubicBezTo>
                      <a:pt x="406" y="426"/>
                      <a:pt x="406" y="426"/>
                      <a:pt x="406" y="426"/>
                    </a:cubicBezTo>
                    <a:cubicBezTo>
                      <a:pt x="379" y="442"/>
                      <a:pt x="352" y="442"/>
                      <a:pt x="325" y="426"/>
                    </a:cubicBezTo>
                    <a:cubicBezTo>
                      <a:pt x="27" y="245"/>
                      <a:pt x="27" y="245"/>
                      <a:pt x="27" y="245"/>
                    </a:cubicBezTo>
                    <a:cubicBezTo>
                      <a:pt x="26" y="245"/>
                      <a:pt x="26" y="245"/>
                      <a:pt x="25" y="244"/>
                    </a:cubicBezTo>
                    <a:cubicBezTo>
                      <a:pt x="27" y="242"/>
                      <a:pt x="27" y="242"/>
                      <a:pt x="27" y="242"/>
                    </a:cubicBezTo>
                    <a:cubicBezTo>
                      <a:pt x="26" y="243"/>
                      <a:pt x="25" y="243"/>
                      <a:pt x="24" y="244"/>
                    </a:cubicBezTo>
                    <a:cubicBezTo>
                      <a:pt x="0" y="228"/>
                      <a:pt x="1" y="212"/>
                      <a:pt x="27" y="196"/>
                    </a:cubicBezTo>
                    <a:lnTo>
                      <a:pt x="326" y="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2FC36FB0-3747-4074-9548-AAD55D792396}"/>
              </a:ext>
            </a:extLst>
          </p:cNvPr>
          <p:cNvSpPr/>
          <p:nvPr/>
        </p:nvSpPr>
        <p:spPr>
          <a:xfrm>
            <a:off x="900000" y="900000"/>
            <a:ext cx="11292000" cy="655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与同学合作，对歌曲</a:t>
            </a:r>
            <a:r>
              <a:rPr lang="en-US" altLang="zh-CN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《</a:t>
            </a: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大鱼</a:t>
            </a:r>
            <a:r>
              <a:rPr lang="en-US" altLang="zh-CN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》</a:t>
            </a: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进行二度创作。</a:t>
            </a:r>
          </a:p>
        </p:txBody>
      </p:sp>
    </p:spTree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4F7A1108-BB8E-4D1C-B877-75AC2EE3F7D1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2980155"/>
            <a:chExt cx="1727000" cy="400110"/>
          </a:xfrm>
        </p:grpSpPr>
        <p:grpSp>
          <p:nvGrpSpPr>
            <p:cNvPr id="10" name="组合 109">
              <a:extLst>
                <a:ext uri="{FF2B5EF4-FFF2-40B4-BE49-F238E27FC236}">
                  <a16:creationId xmlns:a16="http://schemas.microsoft.com/office/drawing/2014/main" id="{88F33A8C-8932-4D5F-87E6-7ADF1547E925}"/>
                </a:ext>
              </a:extLst>
            </p:cNvPr>
            <p:cNvGrpSpPr/>
            <p:nvPr/>
          </p:nvGrpSpPr>
          <p:grpSpPr>
            <a:xfrm>
              <a:off x="5799565" y="2980155"/>
              <a:ext cx="1214763" cy="400110"/>
              <a:chOff x="715825" y="140511"/>
              <a:chExt cx="1214763" cy="400110"/>
            </a:xfrm>
          </p:grpSpPr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F0EF201C-83AB-4233-B909-721BAA38323C}"/>
                  </a:ext>
                </a:extLst>
              </p:cNvPr>
              <p:cNvSpPr/>
              <p:nvPr/>
            </p:nvSpPr>
            <p:spPr>
              <a:xfrm>
                <a:off x="720000" y="140511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</a:rPr>
                  <a:t>课堂小结</a:t>
                </a: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E334AFC-055A-457F-8390-69CDC1699B95}"/>
                  </a:ext>
                </a:extLst>
              </p:cNvPr>
              <p:cNvSpPr/>
              <p:nvPr/>
            </p:nvSpPr>
            <p:spPr>
              <a:xfrm>
                <a:off x="715825" y="214566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10">
              <a:extLst>
                <a:ext uri="{FF2B5EF4-FFF2-40B4-BE49-F238E27FC236}">
                  <a16:creationId xmlns:a16="http://schemas.microsoft.com/office/drawing/2014/main" id="{EC5B22D5-2C9E-425F-8C1A-BD630945D17E}"/>
                </a:ext>
              </a:extLst>
            </p:cNvPr>
            <p:cNvGrpSpPr/>
            <p:nvPr/>
          </p:nvGrpSpPr>
          <p:grpSpPr>
            <a:xfrm>
              <a:off x="5287328" y="3000190"/>
              <a:ext cx="360040" cy="360040"/>
              <a:chOff x="5699956" y="2780928"/>
              <a:chExt cx="360040" cy="360040"/>
            </a:xfrm>
          </p:grpSpPr>
          <p:sp>
            <p:nvSpPr>
              <p:cNvPr id="12" name="矩形: 圆角 111">
                <a:extLst>
                  <a:ext uri="{FF2B5EF4-FFF2-40B4-BE49-F238E27FC236}">
                    <a16:creationId xmlns:a16="http://schemas.microsoft.com/office/drawing/2014/main" id="{5BBC5FAC-924C-4376-A7A6-4AA6167783A3}"/>
                  </a:ext>
                </a:extLst>
              </p:cNvPr>
              <p:cNvSpPr/>
              <p:nvPr/>
            </p:nvSpPr>
            <p:spPr>
              <a:xfrm>
                <a:off x="5699956" y="2780928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Freeform 15">
                <a:extLst>
                  <a:ext uri="{FF2B5EF4-FFF2-40B4-BE49-F238E27FC236}">
                    <a16:creationId xmlns:a16="http://schemas.microsoft.com/office/drawing/2014/main" id="{81F614D5-2C10-429C-B10D-E6A03E6A05C6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779219" y="2834948"/>
                <a:ext cx="201515" cy="252000"/>
              </a:xfrm>
              <a:custGeom>
                <a:avLst/>
                <a:gdLst>
                  <a:gd name="T0" fmla="*/ 286 w 568"/>
                  <a:gd name="T1" fmla="*/ 0 h 709"/>
                  <a:gd name="T2" fmla="*/ 369 w 568"/>
                  <a:gd name="T3" fmla="*/ 12 h 709"/>
                  <a:gd name="T4" fmla="*/ 421 w 568"/>
                  <a:gd name="T5" fmla="*/ 66 h 709"/>
                  <a:gd name="T6" fmla="*/ 495 w 568"/>
                  <a:gd name="T7" fmla="*/ 115 h 709"/>
                  <a:gd name="T8" fmla="*/ 537 w 568"/>
                  <a:gd name="T9" fmla="*/ 193 h 709"/>
                  <a:gd name="T10" fmla="*/ 527 w 568"/>
                  <a:gd name="T11" fmla="*/ 243 h 709"/>
                  <a:gd name="T12" fmla="*/ 506 w 568"/>
                  <a:gd name="T13" fmla="*/ 331 h 709"/>
                  <a:gd name="T14" fmla="*/ 473 w 568"/>
                  <a:gd name="T15" fmla="*/ 418 h 709"/>
                  <a:gd name="T16" fmla="*/ 545 w 568"/>
                  <a:gd name="T17" fmla="*/ 634 h 709"/>
                  <a:gd name="T18" fmla="*/ 432 w 568"/>
                  <a:gd name="T19" fmla="*/ 687 h 709"/>
                  <a:gd name="T20" fmla="*/ 287 w 568"/>
                  <a:gd name="T21" fmla="*/ 492 h 709"/>
                  <a:gd name="T22" fmla="*/ 265 w 568"/>
                  <a:gd name="T23" fmla="*/ 505 h 709"/>
                  <a:gd name="T24" fmla="*/ 112 w 568"/>
                  <a:gd name="T25" fmla="*/ 628 h 709"/>
                  <a:gd name="T26" fmla="*/ 8 w 568"/>
                  <a:gd name="T27" fmla="*/ 605 h 709"/>
                  <a:gd name="T28" fmla="*/ 97 w 568"/>
                  <a:gd name="T29" fmla="*/ 419 h 709"/>
                  <a:gd name="T30" fmla="*/ 52 w 568"/>
                  <a:gd name="T31" fmla="*/ 365 h 709"/>
                  <a:gd name="T32" fmla="*/ 25 w 568"/>
                  <a:gd name="T33" fmla="*/ 280 h 709"/>
                  <a:gd name="T34" fmla="*/ 49 w 568"/>
                  <a:gd name="T35" fmla="*/ 230 h 709"/>
                  <a:gd name="T36" fmla="*/ 82 w 568"/>
                  <a:gd name="T37" fmla="*/ 141 h 709"/>
                  <a:gd name="T38" fmla="*/ 129 w 568"/>
                  <a:gd name="T39" fmla="*/ 62 h 709"/>
                  <a:gd name="T40" fmla="*/ 164 w 568"/>
                  <a:gd name="T41" fmla="*/ 27 h 709"/>
                  <a:gd name="T42" fmla="*/ 239 w 568"/>
                  <a:gd name="T43" fmla="*/ 28 h 709"/>
                  <a:gd name="T44" fmla="*/ 451 w 568"/>
                  <a:gd name="T45" fmla="*/ 467 h 709"/>
                  <a:gd name="T46" fmla="*/ 368 w 568"/>
                  <a:gd name="T47" fmla="*/ 492 h 709"/>
                  <a:gd name="T48" fmla="*/ 427 w 568"/>
                  <a:gd name="T49" fmla="*/ 628 h 709"/>
                  <a:gd name="T50" fmla="*/ 471 w 568"/>
                  <a:gd name="T51" fmla="*/ 581 h 709"/>
                  <a:gd name="T52" fmla="*/ 407 w 568"/>
                  <a:gd name="T53" fmla="*/ 213 h 709"/>
                  <a:gd name="T54" fmla="*/ 342 w 568"/>
                  <a:gd name="T55" fmla="*/ 197 h 709"/>
                  <a:gd name="T56" fmla="*/ 306 w 568"/>
                  <a:gd name="T57" fmla="*/ 140 h 709"/>
                  <a:gd name="T58" fmla="*/ 258 w 568"/>
                  <a:gd name="T59" fmla="*/ 154 h 709"/>
                  <a:gd name="T60" fmla="*/ 228 w 568"/>
                  <a:gd name="T61" fmla="*/ 200 h 709"/>
                  <a:gd name="T62" fmla="*/ 159 w 568"/>
                  <a:gd name="T63" fmla="*/ 229 h 709"/>
                  <a:gd name="T64" fmla="*/ 198 w 568"/>
                  <a:gd name="T65" fmla="*/ 293 h 709"/>
                  <a:gd name="T66" fmla="*/ 195 w 568"/>
                  <a:gd name="T67" fmla="*/ 348 h 709"/>
                  <a:gd name="T68" fmla="*/ 214 w 568"/>
                  <a:gd name="T69" fmla="*/ 384 h 709"/>
                  <a:gd name="T70" fmla="*/ 282 w 568"/>
                  <a:gd name="T71" fmla="*/ 364 h 709"/>
                  <a:gd name="T72" fmla="*/ 333 w 568"/>
                  <a:gd name="T73" fmla="*/ 383 h 709"/>
                  <a:gd name="T74" fmla="*/ 374 w 568"/>
                  <a:gd name="T75" fmla="*/ 375 h 709"/>
                  <a:gd name="T76" fmla="*/ 375 w 568"/>
                  <a:gd name="T77" fmla="*/ 306 h 709"/>
                  <a:gd name="T78" fmla="*/ 409 w 568"/>
                  <a:gd name="T79" fmla="*/ 264 h 709"/>
                  <a:gd name="T80" fmla="*/ 407 w 568"/>
                  <a:gd name="T81" fmla="*/ 213 h 709"/>
                  <a:gd name="T82" fmla="*/ 69 w 568"/>
                  <a:gd name="T83" fmla="*/ 595 h 709"/>
                  <a:gd name="T84" fmla="*/ 126 w 568"/>
                  <a:gd name="T85" fmla="*/ 592 h 709"/>
                  <a:gd name="T86" fmla="*/ 161 w 568"/>
                  <a:gd name="T87" fmla="*/ 629 h 709"/>
                  <a:gd name="T88" fmla="*/ 186 w 568"/>
                  <a:gd name="T89" fmla="*/ 470 h 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68" h="709">
                    <a:moveTo>
                      <a:pt x="239" y="28"/>
                    </a:moveTo>
                    <a:cubicBezTo>
                      <a:pt x="242" y="23"/>
                      <a:pt x="245" y="19"/>
                      <a:pt x="249" y="15"/>
                    </a:cubicBezTo>
                    <a:cubicBezTo>
                      <a:pt x="259" y="5"/>
                      <a:pt x="272" y="0"/>
                      <a:pt x="286" y="0"/>
                    </a:cubicBezTo>
                    <a:cubicBezTo>
                      <a:pt x="301" y="0"/>
                      <a:pt x="313" y="5"/>
                      <a:pt x="323" y="15"/>
                    </a:cubicBezTo>
                    <a:cubicBezTo>
                      <a:pt x="327" y="19"/>
                      <a:pt x="330" y="22"/>
                      <a:pt x="332" y="27"/>
                    </a:cubicBezTo>
                    <a:cubicBezTo>
                      <a:pt x="342" y="17"/>
                      <a:pt x="354" y="12"/>
                      <a:pt x="369" y="12"/>
                    </a:cubicBezTo>
                    <a:cubicBezTo>
                      <a:pt x="383" y="12"/>
                      <a:pt x="396" y="17"/>
                      <a:pt x="406" y="27"/>
                    </a:cubicBezTo>
                    <a:cubicBezTo>
                      <a:pt x="416" y="38"/>
                      <a:pt x="421" y="50"/>
                      <a:pt x="421" y="65"/>
                    </a:cubicBezTo>
                    <a:cubicBezTo>
                      <a:pt x="421" y="65"/>
                      <a:pt x="421" y="66"/>
                      <a:pt x="421" y="66"/>
                    </a:cubicBezTo>
                    <a:cubicBezTo>
                      <a:pt x="428" y="63"/>
                      <a:pt x="435" y="62"/>
                      <a:pt x="442" y="62"/>
                    </a:cubicBezTo>
                    <a:cubicBezTo>
                      <a:pt x="457" y="62"/>
                      <a:pt x="469" y="67"/>
                      <a:pt x="480" y="77"/>
                    </a:cubicBezTo>
                    <a:cubicBezTo>
                      <a:pt x="490" y="88"/>
                      <a:pt x="495" y="100"/>
                      <a:pt x="495" y="115"/>
                    </a:cubicBezTo>
                    <a:cubicBezTo>
                      <a:pt x="495" y="124"/>
                      <a:pt x="493" y="133"/>
                      <a:pt x="488" y="141"/>
                    </a:cubicBezTo>
                    <a:cubicBezTo>
                      <a:pt x="501" y="141"/>
                      <a:pt x="513" y="146"/>
                      <a:pt x="522" y="156"/>
                    </a:cubicBezTo>
                    <a:cubicBezTo>
                      <a:pt x="532" y="166"/>
                      <a:pt x="537" y="179"/>
                      <a:pt x="537" y="193"/>
                    </a:cubicBezTo>
                    <a:cubicBezTo>
                      <a:pt x="537" y="208"/>
                      <a:pt x="532" y="220"/>
                      <a:pt x="522" y="230"/>
                    </a:cubicBezTo>
                    <a:cubicBezTo>
                      <a:pt x="520" y="232"/>
                      <a:pt x="519" y="234"/>
                      <a:pt x="517" y="235"/>
                    </a:cubicBezTo>
                    <a:cubicBezTo>
                      <a:pt x="520" y="237"/>
                      <a:pt x="524" y="240"/>
                      <a:pt x="527" y="243"/>
                    </a:cubicBezTo>
                    <a:cubicBezTo>
                      <a:pt x="537" y="253"/>
                      <a:pt x="542" y="266"/>
                      <a:pt x="542" y="280"/>
                    </a:cubicBezTo>
                    <a:cubicBezTo>
                      <a:pt x="542" y="295"/>
                      <a:pt x="537" y="307"/>
                      <a:pt x="527" y="318"/>
                    </a:cubicBezTo>
                    <a:cubicBezTo>
                      <a:pt x="521" y="324"/>
                      <a:pt x="514" y="328"/>
                      <a:pt x="506" y="331"/>
                    </a:cubicBezTo>
                    <a:cubicBezTo>
                      <a:pt x="515" y="340"/>
                      <a:pt x="519" y="352"/>
                      <a:pt x="519" y="365"/>
                    </a:cubicBezTo>
                    <a:cubicBezTo>
                      <a:pt x="519" y="380"/>
                      <a:pt x="514" y="392"/>
                      <a:pt x="504" y="402"/>
                    </a:cubicBezTo>
                    <a:cubicBezTo>
                      <a:pt x="495" y="411"/>
                      <a:pt x="485" y="416"/>
                      <a:pt x="473" y="418"/>
                    </a:cubicBezTo>
                    <a:cubicBezTo>
                      <a:pt x="472" y="418"/>
                      <a:pt x="471" y="418"/>
                      <a:pt x="471" y="418"/>
                    </a:cubicBezTo>
                    <a:cubicBezTo>
                      <a:pt x="560" y="605"/>
                      <a:pt x="560" y="605"/>
                      <a:pt x="560" y="605"/>
                    </a:cubicBezTo>
                    <a:cubicBezTo>
                      <a:pt x="568" y="626"/>
                      <a:pt x="563" y="635"/>
                      <a:pt x="545" y="634"/>
                    </a:cubicBezTo>
                    <a:cubicBezTo>
                      <a:pt x="482" y="619"/>
                      <a:pt x="482" y="619"/>
                      <a:pt x="482" y="619"/>
                    </a:cubicBezTo>
                    <a:cubicBezTo>
                      <a:pt x="467" y="613"/>
                      <a:pt x="459" y="616"/>
                      <a:pt x="456" y="628"/>
                    </a:cubicBezTo>
                    <a:cubicBezTo>
                      <a:pt x="432" y="687"/>
                      <a:pt x="432" y="687"/>
                      <a:pt x="432" y="687"/>
                    </a:cubicBezTo>
                    <a:cubicBezTo>
                      <a:pt x="424" y="708"/>
                      <a:pt x="412" y="709"/>
                      <a:pt x="397" y="691"/>
                    </a:cubicBezTo>
                    <a:cubicBezTo>
                      <a:pt x="301" y="503"/>
                      <a:pt x="301" y="503"/>
                      <a:pt x="301" y="503"/>
                    </a:cubicBezTo>
                    <a:cubicBezTo>
                      <a:pt x="296" y="500"/>
                      <a:pt x="291" y="497"/>
                      <a:pt x="287" y="492"/>
                    </a:cubicBezTo>
                    <a:cubicBezTo>
                      <a:pt x="286" y="491"/>
                      <a:pt x="286" y="491"/>
                      <a:pt x="285" y="490"/>
                    </a:cubicBezTo>
                    <a:cubicBezTo>
                      <a:pt x="284" y="491"/>
                      <a:pt x="283" y="492"/>
                      <a:pt x="282" y="494"/>
                    </a:cubicBezTo>
                    <a:cubicBezTo>
                      <a:pt x="277" y="499"/>
                      <a:pt x="271" y="503"/>
                      <a:pt x="265" y="505"/>
                    </a:cubicBezTo>
                    <a:cubicBezTo>
                      <a:pt x="171" y="691"/>
                      <a:pt x="171" y="691"/>
                      <a:pt x="171" y="691"/>
                    </a:cubicBezTo>
                    <a:cubicBezTo>
                      <a:pt x="156" y="709"/>
                      <a:pt x="144" y="708"/>
                      <a:pt x="136" y="687"/>
                    </a:cubicBezTo>
                    <a:cubicBezTo>
                      <a:pt x="112" y="628"/>
                      <a:pt x="112" y="628"/>
                      <a:pt x="112" y="628"/>
                    </a:cubicBezTo>
                    <a:cubicBezTo>
                      <a:pt x="109" y="616"/>
                      <a:pt x="101" y="613"/>
                      <a:pt x="86" y="619"/>
                    </a:cubicBezTo>
                    <a:cubicBezTo>
                      <a:pt x="23" y="634"/>
                      <a:pt x="23" y="634"/>
                      <a:pt x="23" y="634"/>
                    </a:cubicBezTo>
                    <a:cubicBezTo>
                      <a:pt x="5" y="635"/>
                      <a:pt x="0" y="626"/>
                      <a:pt x="8" y="605"/>
                    </a:cubicBezTo>
                    <a:cubicBezTo>
                      <a:pt x="96" y="421"/>
                      <a:pt x="96" y="421"/>
                      <a:pt x="96" y="421"/>
                    </a:cubicBezTo>
                    <a:cubicBezTo>
                      <a:pt x="97" y="422"/>
                      <a:pt x="97" y="422"/>
                      <a:pt x="97" y="422"/>
                    </a:cubicBezTo>
                    <a:cubicBezTo>
                      <a:pt x="97" y="421"/>
                      <a:pt x="97" y="420"/>
                      <a:pt x="97" y="419"/>
                    </a:cubicBezTo>
                    <a:cubicBezTo>
                      <a:pt x="97" y="419"/>
                      <a:pt x="97" y="418"/>
                      <a:pt x="97" y="418"/>
                    </a:cubicBezTo>
                    <a:cubicBezTo>
                      <a:pt x="86" y="416"/>
                      <a:pt x="76" y="411"/>
                      <a:pt x="67" y="402"/>
                    </a:cubicBezTo>
                    <a:cubicBezTo>
                      <a:pt x="57" y="392"/>
                      <a:pt x="52" y="380"/>
                      <a:pt x="52" y="365"/>
                    </a:cubicBezTo>
                    <a:cubicBezTo>
                      <a:pt x="52" y="352"/>
                      <a:pt x="56" y="341"/>
                      <a:pt x="64" y="331"/>
                    </a:cubicBezTo>
                    <a:cubicBezTo>
                      <a:pt x="55" y="329"/>
                      <a:pt x="48" y="324"/>
                      <a:pt x="41" y="318"/>
                    </a:cubicBezTo>
                    <a:cubicBezTo>
                      <a:pt x="31" y="307"/>
                      <a:pt x="25" y="295"/>
                      <a:pt x="25" y="280"/>
                    </a:cubicBezTo>
                    <a:cubicBezTo>
                      <a:pt x="25" y="266"/>
                      <a:pt x="31" y="253"/>
                      <a:pt x="41" y="243"/>
                    </a:cubicBezTo>
                    <a:cubicBezTo>
                      <a:pt x="45" y="239"/>
                      <a:pt x="49" y="236"/>
                      <a:pt x="53" y="234"/>
                    </a:cubicBezTo>
                    <a:cubicBezTo>
                      <a:pt x="51" y="233"/>
                      <a:pt x="50" y="232"/>
                      <a:pt x="49" y="230"/>
                    </a:cubicBezTo>
                    <a:cubicBezTo>
                      <a:pt x="39" y="220"/>
                      <a:pt x="33" y="208"/>
                      <a:pt x="33" y="193"/>
                    </a:cubicBezTo>
                    <a:cubicBezTo>
                      <a:pt x="33" y="179"/>
                      <a:pt x="39" y="166"/>
                      <a:pt x="49" y="156"/>
                    </a:cubicBezTo>
                    <a:cubicBezTo>
                      <a:pt x="58" y="146"/>
                      <a:pt x="69" y="141"/>
                      <a:pt x="82" y="141"/>
                    </a:cubicBezTo>
                    <a:cubicBezTo>
                      <a:pt x="78" y="133"/>
                      <a:pt x="76" y="124"/>
                      <a:pt x="76" y="115"/>
                    </a:cubicBezTo>
                    <a:cubicBezTo>
                      <a:pt x="76" y="100"/>
                      <a:pt x="81" y="88"/>
                      <a:pt x="91" y="77"/>
                    </a:cubicBezTo>
                    <a:cubicBezTo>
                      <a:pt x="102" y="67"/>
                      <a:pt x="114" y="62"/>
                      <a:pt x="129" y="62"/>
                    </a:cubicBezTo>
                    <a:cubicBezTo>
                      <a:pt x="136" y="62"/>
                      <a:pt x="142" y="63"/>
                      <a:pt x="149" y="66"/>
                    </a:cubicBezTo>
                    <a:cubicBezTo>
                      <a:pt x="149" y="65"/>
                      <a:pt x="149" y="65"/>
                      <a:pt x="149" y="65"/>
                    </a:cubicBezTo>
                    <a:cubicBezTo>
                      <a:pt x="149" y="50"/>
                      <a:pt x="154" y="38"/>
                      <a:pt x="164" y="27"/>
                    </a:cubicBezTo>
                    <a:cubicBezTo>
                      <a:pt x="174" y="17"/>
                      <a:pt x="187" y="12"/>
                      <a:pt x="201" y="12"/>
                    </a:cubicBezTo>
                    <a:cubicBezTo>
                      <a:pt x="216" y="12"/>
                      <a:pt x="228" y="17"/>
                      <a:pt x="239" y="27"/>
                    </a:cubicBezTo>
                    <a:cubicBezTo>
                      <a:pt x="239" y="28"/>
                      <a:pt x="239" y="28"/>
                      <a:pt x="239" y="28"/>
                    </a:cubicBezTo>
                    <a:close/>
                    <a:moveTo>
                      <a:pt x="499" y="595"/>
                    </a:moveTo>
                    <a:cubicBezTo>
                      <a:pt x="515" y="599"/>
                      <a:pt x="521" y="594"/>
                      <a:pt x="516" y="579"/>
                    </a:cubicBezTo>
                    <a:cubicBezTo>
                      <a:pt x="451" y="467"/>
                      <a:pt x="451" y="467"/>
                      <a:pt x="451" y="467"/>
                    </a:cubicBezTo>
                    <a:cubicBezTo>
                      <a:pt x="441" y="475"/>
                      <a:pt x="429" y="479"/>
                      <a:pt x="416" y="479"/>
                    </a:cubicBezTo>
                    <a:cubicBezTo>
                      <a:pt x="403" y="479"/>
                      <a:pt x="392" y="476"/>
                      <a:pt x="382" y="469"/>
                    </a:cubicBezTo>
                    <a:cubicBezTo>
                      <a:pt x="380" y="478"/>
                      <a:pt x="375" y="485"/>
                      <a:pt x="368" y="492"/>
                    </a:cubicBezTo>
                    <a:cubicBezTo>
                      <a:pt x="361" y="499"/>
                      <a:pt x="354" y="504"/>
                      <a:pt x="346" y="506"/>
                    </a:cubicBezTo>
                    <a:cubicBezTo>
                      <a:pt x="407" y="629"/>
                      <a:pt x="407" y="629"/>
                      <a:pt x="407" y="629"/>
                    </a:cubicBezTo>
                    <a:cubicBezTo>
                      <a:pt x="416" y="643"/>
                      <a:pt x="422" y="643"/>
                      <a:pt x="427" y="628"/>
                    </a:cubicBezTo>
                    <a:cubicBezTo>
                      <a:pt x="428" y="628"/>
                      <a:pt x="428" y="628"/>
                      <a:pt x="428" y="627"/>
                    </a:cubicBezTo>
                    <a:cubicBezTo>
                      <a:pt x="442" y="592"/>
                      <a:pt x="442" y="592"/>
                      <a:pt x="442" y="592"/>
                    </a:cubicBezTo>
                    <a:cubicBezTo>
                      <a:pt x="447" y="578"/>
                      <a:pt x="457" y="575"/>
                      <a:pt x="471" y="581"/>
                    </a:cubicBezTo>
                    <a:cubicBezTo>
                      <a:pt x="497" y="595"/>
                      <a:pt x="497" y="595"/>
                      <a:pt x="497" y="595"/>
                    </a:cubicBezTo>
                    <a:cubicBezTo>
                      <a:pt x="498" y="595"/>
                      <a:pt x="498" y="595"/>
                      <a:pt x="499" y="595"/>
                    </a:cubicBezTo>
                    <a:close/>
                    <a:moveTo>
                      <a:pt x="407" y="213"/>
                    </a:moveTo>
                    <a:cubicBezTo>
                      <a:pt x="402" y="209"/>
                      <a:pt x="397" y="207"/>
                      <a:pt x="390" y="206"/>
                    </a:cubicBezTo>
                    <a:cubicBezTo>
                      <a:pt x="349" y="200"/>
                      <a:pt x="349" y="200"/>
                      <a:pt x="349" y="200"/>
                    </a:cubicBezTo>
                    <a:cubicBezTo>
                      <a:pt x="346" y="200"/>
                      <a:pt x="344" y="199"/>
                      <a:pt x="342" y="197"/>
                    </a:cubicBezTo>
                    <a:cubicBezTo>
                      <a:pt x="340" y="196"/>
                      <a:pt x="339" y="194"/>
                      <a:pt x="338" y="192"/>
                    </a:cubicBezTo>
                    <a:cubicBezTo>
                      <a:pt x="319" y="154"/>
                      <a:pt x="319" y="154"/>
                      <a:pt x="319" y="154"/>
                    </a:cubicBezTo>
                    <a:cubicBezTo>
                      <a:pt x="316" y="148"/>
                      <a:pt x="312" y="144"/>
                      <a:pt x="306" y="140"/>
                    </a:cubicBezTo>
                    <a:cubicBezTo>
                      <a:pt x="301" y="137"/>
                      <a:pt x="295" y="135"/>
                      <a:pt x="289" y="135"/>
                    </a:cubicBezTo>
                    <a:cubicBezTo>
                      <a:pt x="282" y="135"/>
                      <a:pt x="276" y="137"/>
                      <a:pt x="271" y="140"/>
                    </a:cubicBezTo>
                    <a:cubicBezTo>
                      <a:pt x="265" y="144"/>
                      <a:pt x="261" y="148"/>
                      <a:pt x="258" y="154"/>
                    </a:cubicBezTo>
                    <a:cubicBezTo>
                      <a:pt x="240" y="192"/>
                      <a:pt x="240" y="192"/>
                      <a:pt x="240" y="192"/>
                    </a:cubicBezTo>
                    <a:cubicBezTo>
                      <a:pt x="239" y="194"/>
                      <a:pt x="237" y="196"/>
                      <a:pt x="235" y="197"/>
                    </a:cubicBezTo>
                    <a:cubicBezTo>
                      <a:pt x="233" y="199"/>
                      <a:pt x="231" y="200"/>
                      <a:pt x="228" y="200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80" y="207"/>
                      <a:pt x="175" y="209"/>
                      <a:pt x="170" y="213"/>
                    </a:cubicBezTo>
                    <a:cubicBezTo>
                      <a:pt x="165" y="218"/>
                      <a:pt x="161" y="223"/>
                      <a:pt x="159" y="229"/>
                    </a:cubicBezTo>
                    <a:cubicBezTo>
                      <a:pt x="157" y="235"/>
                      <a:pt x="157" y="241"/>
                      <a:pt x="159" y="248"/>
                    </a:cubicBezTo>
                    <a:cubicBezTo>
                      <a:pt x="160" y="254"/>
                      <a:pt x="163" y="259"/>
                      <a:pt x="168" y="264"/>
                    </a:cubicBezTo>
                    <a:cubicBezTo>
                      <a:pt x="198" y="293"/>
                      <a:pt x="198" y="293"/>
                      <a:pt x="198" y="293"/>
                    </a:cubicBezTo>
                    <a:cubicBezTo>
                      <a:pt x="200" y="295"/>
                      <a:pt x="201" y="297"/>
                      <a:pt x="202" y="299"/>
                    </a:cubicBezTo>
                    <a:cubicBezTo>
                      <a:pt x="203" y="301"/>
                      <a:pt x="203" y="304"/>
                      <a:pt x="202" y="306"/>
                    </a:cubicBezTo>
                    <a:cubicBezTo>
                      <a:pt x="195" y="348"/>
                      <a:pt x="195" y="348"/>
                      <a:pt x="195" y="348"/>
                    </a:cubicBezTo>
                    <a:cubicBezTo>
                      <a:pt x="194" y="353"/>
                      <a:pt x="195" y="357"/>
                      <a:pt x="196" y="362"/>
                    </a:cubicBezTo>
                    <a:cubicBezTo>
                      <a:pt x="197" y="367"/>
                      <a:pt x="199" y="371"/>
                      <a:pt x="203" y="375"/>
                    </a:cubicBezTo>
                    <a:cubicBezTo>
                      <a:pt x="206" y="379"/>
                      <a:pt x="210" y="382"/>
                      <a:pt x="214" y="384"/>
                    </a:cubicBezTo>
                    <a:cubicBezTo>
                      <a:pt x="219" y="386"/>
                      <a:pt x="224" y="387"/>
                      <a:pt x="229" y="387"/>
                    </a:cubicBezTo>
                    <a:cubicBezTo>
                      <a:pt x="234" y="387"/>
                      <a:pt x="239" y="386"/>
                      <a:pt x="244" y="383"/>
                    </a:cubicBezTo>
                    <a:cubicBezTo>
                      <a:pt x="282" y="364"/>
                      <a:pt x="282" y="364"/>
                      <a:pt x="282" y="364"/>
                    </a:cubicBezTo>
                    <a:cubicBezTo>
                      <a:pt x="284" y="363"/>
                      <a:pt x="286" y="362"/>
                      <a:pt x="289" y="362"/>
                    </a:cubicBezTo>
                    <a:cubicBezTo>
                      <a:pt x="291" y="362"/>
                      <a:pt x="293" y="363"/>
                      <a:pt x="296" y="364"/>
                    </a:cubicBezTo>
                    <a:cubicBezTo>
                      <a:pt x="333" y="383"/>
                      <a:pt x="333" y="383"/>
                      <a:pt x="333" y="383"/>
                    </a:cubicBezTo>
                    <a:cubicBezTo>
                      <a:pt x="338" y="386"/>
                      <a:pt x="343" y="387"/>
                      <a:pt x="349" y="387"/>
                    </a:cubicBezTo>
                    <a:cubicBezTo>
                      <a:pt x="354" y="387"/>
                      <a:pt x="358" y="386"/>
                      <a:pt x="363" y="384"/>
                    </a:cubicBezTo>
                    <a:cubicBezTo>
                      <a:pt x="367" y="382"/>
                      <a:pt x="371" y="379"/>
                      <a:pt x="374" y="375"/>
                    </a:cubicBezTo>
                    <a:cubicBezTo>
                      <a:pt x="378" y="371"/>
                      <a:pt x="380" y="367"/>
                      <a:pt x="381" y="362"/>
                    </a:cubicBezTo>
                    <a:cubicBezTo>
                      <a:pt x="383" y="357"/>
                      <a:pt x="383" y="353"/>
                      <a:pt x="382" y="348"/>
                    </a:cubicBezTo>
                    <a:cubicBezTo>
                      <a:pt x="375" y="306"/>
                      <a:pt x="375" y="306"/>
                      <a:pt x="375" y="306"/>
                    </a:cubicBezTo>
                    <a:cubicBezTo>
                      <a:pt x="374" y="304"/>
                      <a:pt x="375" y="301"/>
                      <a:pt x="375" y="299"/>
                    </a:cubicBezTo>
                    <a:cubicBezTo>
                      <a:pt x="376" y="297"/>
                      <a:pt x="377" y="295"/>
                      <a:pt x="379" y="293"/>
                    </a:cubicBezTo>
                    <a:cubicBezTo>
                      <a:pt x="409" y="264"/>
                      <a:pt x="409" y="264"/>
                      <a:pt x="409" y="264"/>
                    </a:cubicBezTo>
                    <a:cubicBezTo>
                      <a:pt x="414" y="259"/>
                      <a:pt x="417" y="254"/>
                      <a:pt x="418" y="248"/>
                    </a:cubicBezTo>
                    <a:cubicBezTo>
                      <a:pt x="420" y="241"/>
                      <a:pt x="420" y="235"/>
                      <a:pt x="418" y="229"/>
                    </a:cubicBezTo>
                    <a:cubicBezTo>
                      <a:pt x="416" y="223"/>
                      <a:pt x="412" y="218"/>
                      <a:pt x="407" y="213"/>
                    </a:cubicBezTo>
                    <a:close/>
                    <a:moveTo>
                      <a:pt x="118" y="466"/>
                    </a:moveTo>
                    <a:cubicBezTo>
                      <a:pt x="52" y="579"/>
                      <a:pt x="52" y="579"/>
                      <a:pt x="52" y="579"/>
                    </a:cubicBezTo>
                    <a:cubicBezTo>
                      <a:pt x="47" y="594"/>
                      <a:pt x="53" y="600"/>
                      <a:pt x="69" y="595"/>
                    </a:cubicBezTo>
                    <a:cubicBezTo>
                      <a:pt x="70" y="595"/>
                      <a:pt x="70" y="595"/>
                      <a:pt x="71" y="595"/>
                    </a:cubicBezTo>
                    <a:cubicBezTo>
                      <a:pt x="97" y="581"/>
                      <a:pt x="97" y="581"/>
                      <a:pt x="97" y="581"/>
                    </a:cubicBezTo>
                    <a:cubicBezTo>
                      <a:pt x="111" y="575"/>
                      <a:pt x="121" y="578"/>
                      <a:pt x="126" y="592"/>
                    </a:cubicBezTo>
                    <a:cubicBezTo>
                      <a:pt x="140" y="627"/>
                      <a:pt x="140" y="627"/>
                      <a:pt x="140" y="627"/>
                    </a:cubicBezTo>
                    <a:cubicBezTo>
                      <a:pt x="140" y="628"/>
                      <a:pt x="140" y="628"/>
                      <a:pt x="141" y="628"/>
                    </a:cubicBezTo>
                    <a:cubicBezTo>
                      <a:pt x="146" y="643"/>
                      <a:pt x="152" y="643"/>
                      <a:pt x="161" y="629"/>
                    </a:cubicBezTo>
                    <a:cubicBezTo>
                      <a:pt x="222" y="507"/>
                      <a:pt x="222" y="507"/>
                      <a:pt x="222" y="507"/>
                    </a:cubicBezTo>
                    <a:cubicBezTo>
                      <a:pt x="214" y="505"/>
                      <a:pt x="207" y="500"/>
                      <a:pt x="200" y="494"/>
                    </a:cubicBezTo>
                    <a:cubicBezTo>
                      <a:pt x="193" y="487"/>
                      <a:pt x="189" y="479"/>
                      <a:pt x="186" y="470"/>
                    </a:cubicBezTo>
                    <a:cubicBezTo>
                      <a:pt x="177" y="476"/>
                      <a:pt x="166" y="479"/>
                      <a:pt x="155" y="479"/>
                    </a:cubicBezTo>
                    <a:cubicBezTo>
                      <a:pt x="141" y="479"/>
                      <a:pt x="129" y="475"/>
                      <a:pt x="118" y="46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</p:grp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7895C3BB-B2C0-4C7A-8153-AF6D66278704}"/>
              </a:ext>
            </a:extLst>
          </p:cNvPr>
          <p:cNvSpPr/>
          <p:nvPr/>
        </p:nvSpPr>
        <p:spPr>
          <a:xfrm>
            <a:off x="900000" y="900000"/>
            <a:ext cx="11292000" cy="655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音乐是写下来的没有生命的音符，需要通过表演来给予它生命。</a:t>
            </a:r>
          </a:p>
        </p:txBody>
      </p:sp>
    </p:spTree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78A74D-C63B-474B-99D5-F9EF210ED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828" y="1602046"/>
            <a:ext cx="3582344" cy="137690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CB05983-020F-43DD-B259-3DF764CDA995}"/>
              </a:ext>
            </a:extLst>
          </p:cNvPr>
          <p:cNvSpPr txBox="1"/>
          <p:nvPr/>
        </p:nvSpPr>
        <p:spPr>
          <a:xfrm>
            <a:off x="3060340" y="3717322"/>
            <a:ext cx="6096000" cy="1157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000" dirty="0">
                <a:latin typeface="DongTian" panose="02020603050405020304" pitchFamily="18" charset="0"/>
                <a:ea typeface="方正楷体简体" panose="03000509000000000000" pitchFamily="65" charset="-122"/>
                <a:cs typeface="DongTian" panose="02020603050405020304" pitchFamily="18" charset="0"/>
                <a:sym typeface="DongTian" panose="02020603050405020304" pitchFamily="18" charset="0"/>
              </a:rPr>
              <a:t>李雨纯</a:t>
            </a:r>
            <a:endParaRPr lang="en-US" altLang="zh-CN" sz="3000" dirty="0">
              <a:latin typeface="DongTian" panose="02020603050405020304" pitchFamily="18" charset="0"/>
              <a:ea typeface="方正楷体简体" panose="03000509000000000000" pitchFamily="65" charset="-122"/>
              <a:cs typeface="DongTian" panose="02020603050405020304" pitchFamily="18" charset="0"/>
              <a:sym typeface="DongTi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000" dirty="0">
                <a:latin typeface="DongTian" panose="02020603050405020304" pitchFamily="18" charset="0"/>
                <a:ea typeface="方正楷体简体" panose="03000509000000000000" pitchFamily="65" charset="-122"/>
                <a:cs typeface="DongTian" panose="02020603050405020304" pitchFamily="18" charset="0"/>
                <a:sym typeface="DongTian" panose="02020603050405020304" pitchFamily="18" charset="0"/>
              </a:rPr>
              <a:t>徐州市沛县第五中学</a:t>
            </a:r>
            <a:endParaRPr lang="zh-CN" altLang="en-US" sz="3000" dirty="0">
              <a:latin typeface="DongTian" panose="02020603050405020304" pitchFamily="18" charset="0"/>
              <a:ea typeface="方正楷体简体" panose="03000509000000000000" pitchFamily="65" charset="-122"/>
              <a:sym typeface="DongTi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416483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61 《大鱼》——动画电影《大鱼海棠》主题歌">
            <a:hlinkClick r:id="" action="ppaction://media"/>
            <a:extLst>
              <a:ext uri="{FF2B5EF4-FFF2-40B4-BE49-F238E27FC236}">
                <a16:creationId xmlns:a16="http://schemas.microsoft.com/office/drawing/2014/main" id="{3F5877A2-9788-4782-BBCE-5E5FA75D2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7209420"/>
            <a:ext cx="609600" cy="6096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569F8A-F8D5-40F5-B071-02AAD95B7386}"/>
              </a:ext>
            </a:extLst>
          </p:cNvPr>
          <p:cNvGrpSpPr/>
          <p:nvPr/>
        </p:nvGrpSpPr>
        <p:grpSpPr>
          <a:xfrm>
            <a:off x="180000" y="108000"/>
            <a:ext cx="1214039" cy="400110"/>
            <a:chOff x="5287328" y="921303"/>
            <a:chExt cx="1214039" cy="400110"/>
          </a:xfrm>
        </p:grpSpPr>
        <p:grpSp>
          <p:nvGrpSpPr>
            <p:cNvPr id="14" name="组合 95">
              <a:extLst>
                <a:ext uri="{FF2B5EF4-FFF2-40B4-BE49-F238E27FC236}">
                  <a16:creationId xmlns:a16="http://schemas.microsoft.com/office/drawing/2014/main" id="{AC58965F-C2A3-472E-9D1F-AB181626D008}"/>
                </a:ext>
              </a:extLst>
            </p:cNvPr>
            <p:cNvGrpSpPr/>
            <p:nvPr/>
          </p:nvGrpSpPr>
          <p:grpSpPr>
            <a:xfrm>
              <a:off x="5287328" y="941338"/>
              <a:ext cx="360040" cy="360040"/>
              <a:chOff x="4259796" y="1160748"/>
              <a:chExt cx="360040" cy="360040"/>
            </a:xfrm>
          </p:grpSpPr>
          <p:sp>
            <p:nvSpPr>
              <p:cNvPr id="18" name="矩形: 圆角 99">
                <a:extLst>
                  <a:ext uri="{FF2B5EF4-FFF2-40B4-BE49-F238E27FC236}">
                    <a16:creationId xmlns:a16="http://schemas.microsoft.com/office/drawing/2014/main" id="{6EAAB80B-4516-48F9-9021-99B4BC99F66B}"/>
                  </a:ext>
                </a:extLst>
              </p:cNvPr>
              <p:cNvSpPr/>
              <p:nvPr/>
            </p:nvSpPr>
            <p:spPr>
              <a:xfrm>
                <a:off x="4259796" y="1160748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1CE1781E-D468-4ECB-95EE-D0EDF300E0C8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4288368" y="1220851"/>
                <a:ext cx="277200" cy="242696"/>
              </a:xfrm>
              <a:custGeom>
                <a:avLst/>
                <a:gdLst>
                  <a:gd name="T0" fmla="*/ 118 w 708"/>
                  <a:gd name="T1" fmla="*/ 344 h 619"/>
                  <a:gd name="T2" fmla="*/ 22 w 708"/>
                  <a:gd name="T3" fmla="*/ 460 h 619"/>
                  <a:gd name="T4" fmla="*/ 3 w 708"/>
                  <a:gd name="T5" fmla="*/ 439 h 619"/>
                  <a:gd name="T6" fmla="*/ 3 w 708"/>
                  <a:gd name="T7" fmla="*/ 438 h 619"/>
                  <a:gd name="T8" fmla="*/ 118 w 708"/>
                  <a:gd name="T9" fmla="*/ 235 h 619"/>
                  <a:gd name="T10" fmla="*/ 118 w 708"/>
                  <a:gd name="T11" fmla="*/ 344 h 619"/>
                  <a:gd name="T12" fmla="*/ 247 w 708"/>
                  <a:gd name="T13" fmla="*/ 307 h 619"/>
                  <a:gd name="T14" fmla="*/ 274 w 708"/>
                  <a:gd name="T15" fmla="*/ 318 h 619"/>
                  <a:gd name="T16" fmla="*/ 274 w 708"/>
                  <a:gd name="T17" fmla="*/ 392 h 619"/>
                  <a:gd name="T18" fmla="*/ 301 w 708"/>
                  <a:gd name="T19" fmla="*/ 407 h 619"/>
                  <a:gd name="T20" fmla="*/ 466 w 708"/>
                  <a:gd name="T21" fmla="*/ 281 h 619"/>
                  <a:gd name="T22" fmla="*/ 466 w 708"/>
                  <a:gd name="T23" fmla="*/ 231 h 619"/>
                  <a:gd name="T24" fmla="*/ 306 w 708"/>
                  <a:gd name="T25" fmla="*/ 107 h 619"/>
                  <a:gd name="T26" fmla="*/ 304 w 708"/>
                  <a:gd name="T27" fmla="*/ 106 h 619"/>
                  <a:gd name="T28" fmla="*/ 274 w 708"/>
                  <a:gd name="T29" fmla="*/ 110 h 619"/>
                  <a:gd name="T30" fmla="*/ 274 w 708"/>
                  <a:gd name="T31" fmla="*/ 181 h 619"/>
                  <a:gd name="T32" fmla="*/ 255 w 708"/>
                  <a:gd name="T33" fmla="*/ 193 h 619"/>
                  <a:gd name="T34" fmla="*/ 118 w 708"/>
                  <a:gd name="T35" fmla="*/ 235 h 619"/>
                  <a:gd name="T36" fmla="*/ 118 w 708"/>
                  <a:gd name="T37" fmla="*/ 40 h 619"/>
                  <a:gd name="T38" fmla="*/ 158 w 708"/>
                  <a:gd name="T39" fmla="*/ 0 h 619"/>
                  <a:gd name="T40" fmla="*/ 572 w 708"/>
                  <a:gd name="T41" fmla="*/ 0 h 619"/>
                  <a:gd name="T42" fmla="*/ 612 w 708"/>
                  <a:gd name="T43" fmla="*/ 40 h 619"/>
                  <a:gd name="T44" fmla="*/ 612 w 708"/>
                  <a:gd name="T45" fmla="*/ 456 h 619"/>
                  <a:gd name="T46" fmla="*/ 575 w 708"/>
                  <a:gd name="T47" fmla="*/ 496 h 619"/>
                  <a:gd name="T48" fmla="*/ 226 w 708"/>
                  <a:gd name="T49" fmla="*/ 496 h 619"/>
                  <a:gd name="T50" fmla="*/ 208 w 708"/>
                  <a:gd name="T51" fmla="*/ 503 h 619"/>
                  <a:gd name="T52" fmla="*/ 201 w 708"/>
                  <a:gd name="T53" fmla="*/ 521 h 619"/>
                  <a:gd name="T54" fmla="*/ 208 w 708"/>
                  <a:gd name="T55" fmla="*/ 539 h 619"/>
                  <a:gd name="T56" fmla="*/ 226 w 708"/>
                  <a:gd name="T57" fmla="*/ 546 h 619"/>
                  <a:gd name="T58" fmla="*/ 666 w 708"/>
                  <a:gd name="T59" fmla="*/ 546 h 619"/>
                  <a:gd name="T60" fmla="*/ 690 w 708"/>
                  <a:gd name="T61" fmla="*/ 557 h 619"/>
                  <a:gd name="T62" fmla="*/ 701 w 708"/>
                  <a:gd name="T63" fmla="*/ 582 h 619"/>
                  <a:gd name="T64" fmla="*/ 701 w 708"/>
                  <a:gd name="T65" fmla="*/ 583 h 619"/>
                  <a:gd name="T66" fmla="*/ 690 w 708"/>
                  <a:gd name="T67" fmla="*/ 608 h 619"/>
                  <a:gd name="T68" fmla="*/ 666 w 708"/>
                  <a:gd name="T69" fmla="*/ 619 h 619"/>
                  <a:gd name="T70" fmla="*/ 198 w 708"/>
                  <a:gd name="T71" fmla="*/ 619 h 619"/>
                  <a:gd name="T72" fmla="*/ 142 w 708"/>
                  <a:gd name="T73" fmla="*/ 596 h 619"/>
                  <a:gd name="T74" fmla="*/ 118 w 708"/>
                  <a:gd name="T75" fmla="*/ 539 h 619"/>
                  <a:gd name="T76" fmla="*/ 118 w 708"/>
                  <a:gd name="T77" fmla="*/ 474 h 619"/>
                  <a:gd name="T78" fmla="*/ 119 w 708"/>
                  <a:gd name="T79" fmla="*/ 465 h 619"/>
                  <a:gd name="T80" fmla="*/ 118 w 708"/>
                  <a:gd name="T81" fmla="*/ 457 h 619"/>
                  <a:gd name="T82" fmla="*/ 118 w 708"/>
                  <a:gd name="T83" fmla="*/ 456 h 619"/>
                  <a:gd name="T84" fmla="*/ 118 w 708"/>
                  <a:gd name="T85" fmla="*/ 344 h 619"/>
                  <a:gd name="T86" fmla="*/ 699 w 708"/>
                  <a:gd name="T87" fmla="*/ 18 h 619"/>
                  <a:gd name="T88" fmla="*/ 708 w 708"/>
                  <a:gd name="T89" fmla="*/ 40 h 619"/>
                  <a:gd name="T90" fmla="*/ 708 w 708"/>
                  <a:gd name="T91" fmla="*/ 471 h 619"/>
                  <a:gd name="T92" fmla="*/ 699 w 708"/>
                  <a:gd name="T93" fmla="*/ 493 h 619"/>
                  <a:gd name="T94" fmla="*/ 695 w 708"/>
                  <a:gd name="T95" fmla="*/ 496 h 619"/>
                  <a:gd name="T96" fmla="*/ 677 w 708"/>
                  <a:gd name="T97" fmla="*/ 502 h 619"/>
                  <a:gd name="T98" fmla="*/ 659 w 708"/>
                  <a:gd name="T99" fmla="*/ 496 h 619"/>
                  <a:gd name="T100" fmla="*/ 655 w 708"/>
                  <a:gd name="T101" fmla="*/ 493 h 619"/>
                  <a:gd name="T102" fmla="*/ 646 w 708"/>
                  <a:gd name="T103" fmla="*/ 471 h 619"/>
                  <a:gd name="T104" fmla="*/ 646 w 708"/>
                  <a:gd name="T105" fmla="*/ 40 h 619"/>
                  <a:gd name="T106" fmla="*/ 655 w 708"/>
                  <a:gd name="T107" fmla="*/ 18 h 619"/>
                  <a:gd name="T108" fmla="*/ 677 w 708"/>
                  <a:gd name="T109" fmla="*/ 9 h 619"/>
                  <a:gd name="T110" fmla="*/ 699 w 708"/>
                  <a:gd name="T111" fmla="*/ 18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08" h="619">
                    <a:moveTo>
                      <a:pt x="118" y="344"/>
                    </a:moveTo>
                    <a:cubicBezTo>
                      <a:pt x="76" y="369"/>
                      <a:pt x="44" y="408"/>
                      <a:pt x="22" y="460"/>
                    </a:cubicBezTo>
                    <a:cubicBezTo>
                      <a:pt x="6" y="476"/>
                      <a:pt x="0" y="469"/>
                      <a:pt x="3" y="439"/>
                    </a:cubicBezTo>
                    <a:cubicBezTo>
                      <a:pt x="3" y="439"/>
                      <a:pt x="3" y="438"/>
                      <a:pt x="3" y="438"/>
                    </a:cubicBezTo>
                    <a:cubicBezTo>
                      <a:pt x="17" y="342"/>
                      <a:pt x="55" y="275"/>
                      <a:pt x="118" y="235"/>
                    </a:cubicBezTo>
                    <a:cubicBezTo>
                      <a:pt x="118" y="344"/>
                      <a:pt x="118" y="344"/>
                      <a:pt x="118" y="344"/>
                    </a:cubicBezTo>
                    <a:cubicBezTo>
                      <a:pt x="154" y="322"/>
                      <a:pt x="197" y="310"/>
                      <a:pt x="247" y="307"/>
                    </a:cubicBezTo>
                    <a:cubicBezTo>
                      <a:pt x="263" y="305"/>
                      <a:pt x="272" y="309"/>
                      <a:pt x="274" y="318"/>
                    </a:cubicBezTo>
                    <a:cubicBezTo>
                      <a:pt x="274" y="392"/>
                      <a:pt x="274" y="392"/>
                      <a:pt x="274" y="392"/>
                    </a:cubicBezTo>
                    <a:cubicBezTo>
                      <a:pt x="274" y="418"/>
                      <a:pt x="283" y="423"/>
                      <a:pt x="301" y="407"/>
                    </a:cubicBezTo>
                    <a:cubicBezTo>
                      <a:pt x="466" y="281"/>
                      <a:pt x="466" y="281"/>
                      <a:pt x="466" y="281"/>
                    </a:cubicBezTo>
                    <a:cubicBezTo>
                      <a:pt x="489" y="262"/>
                      <a:pt x="489" y="246"/>
                      <a:pt x="466" y="231"/>
                    </a:cubicBezTo>
                    <a:cubicBezTo>
                      <a:pt x="306" y="107"/>
                      <a:pt x="306" y="107"/>
                      <a:pt x="306" y="107"/>
                    </a:cubicBezTo>
                    <a:cubicBezTo>
                      <a:pt x="305" y="107"/>
                      <a:pt x="305" y="106"/>
                      <a:pt x="304" y="106"/>
                    </a:cubicBezTo>
                    <a:cubicBezTo>
                      <a:pt x="288" y="92"/>
                      <a:pt x="278" y="93"/>
                      <a:pt x="274" y="110"/>
                    </a:cubicBezTo>
                    <a:cubicBezTo>
                      <a:pt x="274" y="181"/>
                      <a:pt x="274" y="181"/>
                      <a:pt x="274" y="181"/>
                    </a:cubicBezTo>
                    <a:cubicBezTo>
                      <a:pt x="273" y="189"/>
                      <a:pt x="266" y="193"/>
                      <a:pt x="255" y="193"/>
                    </a:cubicBezTo>
                    <a:cubicBezTo>
                      <a:pt x="201" y="198"/>
                      <a:pt x="155" y="211"/>
                      <a:pt x="118" y="235"/>
                    </a:cubicBezTo>
                    <a:cubicBezTo>
                      <a:pt x="118" y="40"/>
                      <a:pt x="118" y="40"/>
                      <a:pt x="118" y="40"/>
                    </a:cubicBezTo>
                    <a:cubicBezTo>
                      <a:pt x="118" y="13"/>
                      <a:pt x="132" y="0"/>
                      <a:pt x="158" y="0"/>
                    </a:cubicBezTo>
                    <a:cubicBezTo>
                      <a:pt x="572" y="0"/>
                      <a:pt x="572" y="0"/>
                      <a:pt x="572" y="0"/>
                    </a:cubicBezTo>
                    <a:cubicBezTo>
                      <a:pt x="599" y="0"/>
                      <a:pt x="612" y="13"/>
                      <a:pt x="612" y="40"/>
                    </a:cubicBezTo>
                    <a:cubicBezTo>
                      <a:pt x="612" y="456"/>
                      <a:pt x="612" y="456"/>
                      <a:pt x="612" y="456"/>
                    </a:cubicBezTo>
                    <a:cubicBezTo>
                      <a:pt x="612" y="482"/>
                      <a:pt x="600" y="495"/>
                      <a:pt x="575" y="496"/>
                    </a:cubicBezTo>
                    <a:cubicBezTo>
                      <a:pt x="226" y="496"/>
                      <a:pt x="226" y="496"/>
                      <a:pt x="226" y="496"/>
                    </a:cubicBezTo>
                    <a:cubicBezTo>
                      <a:pt x="219" y="496"/>
                      <a:pt x="213" y="499"/>
                      <a:pt x="208" y="503"/>
                    </a:cubicBezTo>
                    <a:cubicBezTo>
                      <a:pt x="204" y="508"/>
                      <a:pt x="201" y="514"/>
                      <a:pt x="201" y="521"/>
                    </a:cubicBezTo>
                    <a:cubicBezTo>
                      <a:pt x="201" y="528"/>
                      <a:pt x="204" y="534"/>
                      <a:pt x="208" y="539"/>
                    </a:cubicBezTo>
                    <a:cubicBezTo>
                      <a:pt x="213" y="544"/>
                      <a:pt x="219" y="546"/>
                      <a:pt x="226" y="546"/>
                    </a:cubicBezTo>
                    <a:cubicBezTo>
                      <a:pt x="666" y="546"/>
                      <a:pt x="666" y="546"/>
                      <a:pt x="666" y="546"/>
                    </a:cubicBezTo>
                    <a:cubicBezTo>
                      <a:pt x="675" y="546"/>
                      <a:pt x="684" y="550"/>
                      <a:pt x="690" y="557"/>
                    </a:cubicBezTo>
                    <a:cubicBezTo>
                      <a:pt x="698" y="564"/>
                      <a:pt x="701" y="572"/>
                      <a:pt x="701" y="582"/>
                    </a:cubicBezTo>
                    <a:cubicBezTo>
                      <a:pt x="701" y="583"/>
                      <a:pt x="701" y="583"/>
                      <a:pt x="701" y="583"/>
                    </a:cubicBezTo>
                    <a:cubicBezTo>
                      <a:pt x="701" y="593"/>
                      <a:pt x="698" y="601"/>
                      <a:pt x="690" y="608"/>
                    </a:cubicBezTo>
                    <a:cubicBezTo>
                      <a:pt x="684" y="615"/>
                      <a:pt x="675" y="619"/>
                      <a:pt x="666" y="619"/>
                    </a:cubicBezTo>
                    <a:cubicBezTo>
                      <a:pt x="198" y="619"/>
                      <a:pt x="198" y="619"/>
                      <a:pt x="198" y="619"/>
                    </a:cubicBezTo>
                    <a:cubicBezTo>
                      <a:pt x="176" y="619"/>
                      <a:pt x="157" y="611"/>
                      <a:pt x="142" y="596"/>
                    </a:cubicBezTo>
                    <a:cubicBezTo>
                      <a:pt x="126" y="580"/>
                      <a:pt x="118" y="561"/>
                      <a:pt x="118" y="539"/>
                    </a:cubicBezTo>
                    <a:cubicBezTo>
                      <a:pt x="118" y="474"/>
                      <a:pt x="118" y="474"/>
                      <a:pt x="118" y="474"/>
                    </a:cubicBezTo>
                    <a:cubicBezTo>
                      <a:pt x="118" y="471"/>
                      <a:pt x="118" y="468"/>
                      <a:pt x="119" y="465"/>
                    </a:cubicBezTo>
                    <a:cubicBezTo>
                      <a:pt x="118" y="462"/>
                      <a:pt x="118" y="460"/>
                      <a:pt x="118" y="457"/>
                    </a:cubicBezTo>
                    <a:cubicBezTo>
                      <a:pt x="118" y="456"/>
                      <a:pt x="118" y="456"/>
                      <a:pt x="118" y="456"/>
                    </a:cubicBezTo>
                    <a:lnTo>
                      <a:pt x="118" y="344"/>
                    </a:lnTo>
                    <a:close/>
                    <a:moveTo>
                      <a:pt x="699" y="18"/>
                    </a:moveTo>
                    <a:cubicBezTo>
                      <a:pt x="705" y="24"/>
                      <a:pt x="708" y="31"/>
                      <a:pt x="708" y="40"/>
                    </a:cubicBezTo>
                    <a:cubicBezTo>
                      <a:pt x="708" y="471"/>
                      <a:pt x="708" y="471"/>
                      <a:pt x="708" y="471"/>
                    </a:cubicBezTo>
                    <a:cubicBezTo>
                      <a:pt x="708" y="480"/>
                      <a:pt x="705" y="487"/>
                      <a:pt x="699" y="493"/>
                    </a:cubicBezTo>
                    <a:cubicBezTo>
                      <a:pt x="698" y="494"/>
                      <a:pt x="697" y="495"/>
                      <a:pt x="695" y="496"/>
                    </a:cubicBezTo>
                    <a:cubicBezTo>
                      <a:pt x="690" y="500"/>
                      <a:pt x="684" y="502"/>
                      <a:pt x="677" y="502"/>
                    </a:cubicBezTo>
                    <a:cubicBezTo>
                      <a:pt x="670" y="502"/>
                      <a:pt x="664" y="500"/>
                      <a:pt x="659" y="496"/>
                    </a:cubicBezTo>
                    <a:cubicBezTo>
                      <a:pt x="658" y="495"/>
                      <a:pt x="656" y="494"/>
                      <a:pt x="655" y="493"/>
                    </a:cubicBezTo>
                    <a:cubicBezTo>
                      <a:pt x="649" y="487"/>
                      <a:pt x="646" y="480"/>
                      <a:pt x="646" y="471"/>
                    </a:cubicBezTo>
                    <a:cubicBezTo>
                      <a:pt x="646" y="40"/>
                      <a:pt x="646" y="40"/>
                      <a:pt x="646" y="40"/>
                    </a:cubicBezTo>
                    <a:cubicBezTo>
                      <a:pt x="646" y="31"/>
                      <a:pt x="649" y="24"/>
                      <a:pt x="655" y="18"/>
                    </a:cubicBezTo>
                    <a:cubicBezTo>
                      <a:pt x="661" y="12"/>
                      <a:pt x="669" y="9"/>
                      <a:pt x="677" y="9"/>
                    </a:cubicBezTo>
                    <a:cubicBezTo>
                      <a:pt x="686" y="9"/>
                      <a:pt x="693" y="12"/>
                      <a:pt x="699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15" name="组合 96">
              <a:extLst>
                <a:ext uri="{FF2B5EF4-FFF2-40B4-BE49-F238E27FC236}">
                  <a16:creationId xmlns:a16="http://schemas.microsoft.com/office/drawing/2014/main" id="{9F920306-4D7E-4CBB-B667-23ED5EF32857}"/>
                </a:ext>
              </a:extLst>
            </p:cNvPr>
            <p:cNvGrpSpPr/>
            <p:nvPr/>
          </p:nvGrpSpPr>
          <p:grpSpPr>
            <a:xfrm>
              <a:off x="5799565" y="921303"/>
              <a:ext cx="701802" cy="400110"/>
              <a:chOff x="715825" y="143984"/>
              <a:chExt cx="701802" cy="400110"/>
            </a:xfrm>
          </p:grpSpPr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5E1187CF-0336-4B05-B744-4934E4055638}"/>
                  </a:ext>
                </a:extLst>
              </p:cNvPr>
              <p:cNvSpPr/>
              <p:nvPr/>
            </p:nvSpPr>
            <p:spPr>
              <a:xfrm>
                <a:off x="720000" y="143984"/>
                <a:ext cx="6976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导入</a:t>
                </a: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FCAC8A4D-080D-4C4A-856B-B0766F5BCE86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8B429C21-00AC-4E52-B247-064F209A2E96}"/>
              </a:ext>
            </a:extLst>
          </p:cNvPr>
          <p:cNvSpPr/>
          <p:nvPr/>
        </p:nvSpPr>
        <p:spPr>
          <a:xfrm>
            <a:off x="900000" y="900000"/>
            <a:ext cx="11292000" cy="1295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对比赏析</a:t>
            </a:r>
          </a:p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独唱和合唱带给你们哪些不同的感受？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F0CB273-E78D-4005-8C43-A5CC53C572A7}"/>
              </a:ext>
            </a:extLst>
          </p:cNvPr>
          <p:cNvSpPr txBox="1"/>
          <p:nvPr/>
        </p:nvSpPr>
        <p:spPr>
          <a:xfrm>
            <a:off x="4618672" y="3140968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（播放</a:t>
            </a:r>
            <a:r>
              <a:rPr lang="en-US" altLang="zh-CN" dirty="0"/>
              <a:t>《</a:t>
            </a:r>
            <a:r>
              <a:rPr lang="zh-CN" altLang="en-US" dirty="0"/>
              <a:t>大鱼</a:t>
            </a:r>
            <a:r>
              <a:rPr lang="en-US" altLang="zh-CN" dirty="0"/>
              <a:t>》</a:t>
            </a:r>
            <a:r>
              <a:rPr lang="zh-CN" altLang="en-US" dirty="0"/>
              <a:t>独唱音频）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DD5BE1D1-C508-43AE-891F-74FF9257B5B8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18" name="组合 88">
              <a:extLst>
                <a:ext uri="{FF2B5EF4-FFF2-40B4-BE49-F238E27FC236}">
                  <a16:creationId xmlns:a16="http://schemas.microsoft.com/office/drawing/2014/main" id="{15D72F72-9E96-4709-9031-79AEEECE828B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FE21F2FF-3224-4B6E-A6E0-4712A17EA66F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777FB940-43D8-4372-BD53-5A06D4ECB567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19" name="组合 89">
              <a:extLst>
                <a:ext uri="{FF2B5EF4-FFF2-40B4-BE49-F238E27FC236}">
                  <a16:creationId xmlns:a16="http://schemas.microsoft.com/office/drawing/2014/main" id="{45B88639-68E0-4866-B0E4-231A880E9A20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20" name="矩形: 圆角 90">
                <a:extLst>
                  <a:ext uri="{FF2B5EF4-FFF2-40B4-BE49-F238E27FC236}">
                    <a16:creationId xmlns:a16="http://schemas.microsoft.com/office/drawing/2014/main" id="{24BE352F-AB28-4624-A494-AC6F8F47347F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B80ABA56-8965-43FB-AF37-3484FB2D828D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654454FF-D7DC-465E-A11A-6BDFC4249658}"/>
              </a:ext>
            </a:extLst>
          </p:cNvPr>
          <p:cNvSpPr/>
          <p:nvPr/>
        </p:nvSpPr>
        <p:spPr>
          <a:xfrm>
            <a:off x="900000" y="900000"/>
            <a:ext cx="11292000" cy="1295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发声训练</a:t>
            </a:r>
            <a:endParaRPr lang="zh-CN" altLang="en-US" sz="2600" dirty="0">
              <a:latin typeface="DongTian" panose="02020603050405020304" pitchFamily="18" charset="0"/>
              <a:ea typeface="方正楷体简体" panose="03000509000000000000" pitchFamily="65" charset="-122"/>
            </a:endParaRPr>
          </a:p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旋律发声训练</a:t>
            </a:r>
          </a:p>
        </p:txBody>
      </p:sp>
      <p:pic>
        <p:nvPicPr>
          <p:cNvPr id="3" name="p3、4 发声训练 钢琴">
            <a:hlinkClick r:id="" action="ppaction://media"/>
            <a:extLst>
              <a:ext uri="{FF2B5EF4-FFF2-40B4-BE49-F238E27FC236}">
                <a16:creationId xmlns:a16="http://schemas.microsoft.com/office/drawing/2014/main" id="{173444BC-0048-422C-AE8E-BC926B4D2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38586" y="4043667"/>
            <a:ext cx="609600" cy="6096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FE92327-E40E-454D-BE7B-E0F2F8016BAC}"/>
              </a:ext>
            </a:extLst>
          </p:cNvPr>
          <p:cNvGrpSpPr/>
          <p:nvPr/>
        </p:nvGrpSpPr>
        <p:grpSpPr>
          <a:xfrm>
            <a:off x="3483125" y="2123997"/>
            <a:ext cx="6112202" cy="3783203"/>
            <a:chOff x="3593654" y="2203273"/>
            <a:chExt cx="6112202" cy="3783203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B19A4115-D8D4-480C-877C-E16567300EE7}"/>
                </a:ext>
              </a:extLst>
            </p:cNvPr>
            <p:cNvGrpSpPr/>
            <p:nvPr/>
          </p:nvGrpSpPr>
          <p:grpSpPr>
            <a:xfrm>
              <a:off x="3593654" y="2203273"/>
              <a:ext cx="6112202" cy="3783203"/>
              <a:chOff x="2136777" y="1251331"/>
              <a:chExt cx="6112202" cy="3783203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532B1CF3-499F-476A-B8B7-32A7ECF894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136777" y="1251331"/>
                <a:ext cx="6112202" cy="3783203"/>
              </a:xfrm>
              <a:prstGeom prst="rect">
                <a:avLst/>
              </a:prstGeom>
            </p:spPr>
          </p:pic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8C8A3849-E4C2-4FFC-8166-C40E5AE3F2DE}"/>
                  </a:ext>
                </a:extLst>
              </p:cNvPr>
              <p:cNvSpPr/>
              <p:nvPr/>
            </p:nvSpPr>
            <p:spPr>
              <a:xfrm>
                <a:off x="2136777" y="2912308"/>
                <a:ext cx="44114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latin typeface="DongTian" panose="02020603050405020304" pitchFamily="18" charset="0"/>
                    <a:ea typeface="方正楷体简体" panose="03000509000000000000" pitchFamily="65" charset="-122"/>
                  </a:rPr>
                  <a:t>啊</a:t>
                </a:r>
                <a:endParaRPr lang="zh-CN" altLang="en-US" sz="2000" dirty="0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FAE7A9E0-9251-4131-B42C-89E97E565ADE}"/>
                  </a:ext>
                </a:extLst>
              </p:cNvPr>
              <p:cNvSpPr/>
              <p:nvPr/>
            </p:nvSpPr>
            <p:spPr>
              <a:xfrm>
                <a:off x="2152751" y="4460480"/>
                <a:ext cx="44114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latin typeface="DongTian" panose="02020603050405020304" pitchFamily="18" charset="0"/>
                    <a:ea typeface="方正楷体简体" panose="03000509000000000000" pitchFamily="65" charset="-122"/>
                  </a:rPr>
                  <a:t>啊</a:t>
                </a:r>
                <a:endParaRPr lang="zh-CN" altLang="en-US" sz="2000" dirty="0"/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01D7F7F-BACF-46ED-8058-FAF4FCB12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6608" y="3238017"/>
              <a:ext cx="4164118" cy="22500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DCBDED6-4EAE-48BF-AEB3-B06039C13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227" y="4778092"/>
              <a:ext cx="3564397" cy="225002"/>
            </a:xfrm>
            <a:prstGeom prst="rect">
              <a:avLst/>
            </a:prstGeom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>
            <a:extLst>
              <a:ext uri="{FF2B5EF4-FFF2-40B4-BE49-F238E27FC236}">
                <a16:creationId xmlns:a16="http://schemas.microsoft.com/office/drawing/2014/main" id="{B1BD9DC9-EF45-4D01-AF74-90F6000ECBB5}"/>
              </a:ext>
            </a:extLst>
          </p:cNvPr>
          <p:cNvGrpSpPr/>
          <p:nvPr/>
        </p:nvGrpSpPr>
        <p:grpSpPr>
          <a:xfrm>
            <a:off x="3483125" y="2123997"/>
            <a:ext cx="6112202" cy="3783203"/>
            <a:chOff x="3593654" y="2203273"/>
            <a:chExt cx="6112202" cy="3783203"/>
          </a:xfrm>
        </p:grpSpPr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AE60EF4-8B01-4C52-8F08-B07FA25E3B76}"/>
                </a:ext>
              </a:extLst>
            </p:cNvPr>
            <p:cNvGrpSpPr/>
            <p:nvPr/>
          </p:nvGrpSpPr>
          <p:grpSpPr>
            <a:xfrm>
              <a:off x="3593654" y="2203273"/>
              <a:ext cx="6112202" cy="3783203"/>
              <a:chOff x="2136777" y="1251331"/>
              <a:chExt cx="6112202" cy="3783203"/>
            </a:xfrm>
          </p:grpSpPr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24FCF834-6E85-47E8-843C-9023D3C7FA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136777" y="1251331"/>
                <a:ext cx="6112202" cy="3783203"/>
              </a:xfrm>
              <a:prstGeom prst="rect">
                <a:avLst/>
              </a:prstGeom>
            </p:spPr>
          </p:pic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CD2548AD-CD6B-4661-9905-E8B9B1F96015}"/>
                  </a:ext>
                </a:extLst>
              </p:cNvPr>
              <p:cNvSpPr/>
              <p:nvPr/>
            </p:nvSpPr>
            <p:spPr>
              <a:xfrm>
                <a:off x="2136777" y="2912308"/>
                <a:ext cx="44114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latin typeface="DongTian" panose="02020603050405020304" pitchFamily="18" charset="0"/>
                    <a:ea typeface="方正楷体简体" panose="03000509000000000000" pitchFamily="65" charset="-122"/>
                  </a:rPr>
                  <a:t>啊</a:t>
                </a:r>
                <a:endParaRPr lang="zh-CN" altLang="en-US" sz="2000" dirty="0"/>
              </a:p>
            </p:txBody>
          </p:sp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43D162DD-92EA-4BDE-9003-BBCAEA4A74A9}"/>
                  </a:ext>
                </a:extLst>
              </p:cNvPr>
              <p:cNvSpPr/>
              <p:nvPr/>
            </p:nvSpPr>
            <p:spPr>
              <a:xfrm>
                <a:off x="2152751" y="4460480"/>
                <a:ext cx="44114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latin typeface="DongTian" panose="02020603050405020304" pitchFamily="18" charset="0"/>
                    <a:ea typeface="方正楷体简体" panose="03000509000000000000" pitchFamily="65" charset="-122"/>
                  </a:rPr>
                  <a:t>啊</a:t>
                </a:r>
                <a:endParaRPr lang="zh-CN" altLang="en-US" sz="2000" dirty="0"/>
              </a:p>
            </p:txBody>
          </p:sp>
        </p:grpSp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28E6885-9765-42F9-BE9B-DA924B40B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6608" y="3238017"/>
              <a:ext cx="4164118" cy="225002"/>
            </a:xfrm>
            <a:prstGeom prst="rect">
              <a:avLst/>
            </a:prstGeom>
          </p:spPr>
        </p:pic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0D626EF3-5943-4E2C-9FB5-4FC4DC8E4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227" y="4778092"/>
              <a:ext cx="3564397" cy="225002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4D6D7ACB-F307-4F20-A28A-33BD2204FDDF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13" name="组合 88">
              <a:extLst>
                <a:ext uri="{FF2B5EF4-FFF2-40B4-BE49-F238E27FC236}">
                  <a16:creationId xmlns:a16="http://schemas.microsoft.com/office/drawing/2014/main" id="{A8DD0EBD-8B51-47BB-BBF4-929CC9E0E0AA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8F55E86A-EDF2-409D-A38C-E10D943D9E23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324927FD-0386-4B62-88A3-8D7832CCD4A4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14" name="组合 89">
              <a:extLst>
                <a:ext uri="{FF2B5EF4-FFF2-40B4-BE49-F238E27FC236}">
                  <a16:creationId xmlns:a16="http://schemas.microsoft.com/office/drawing/2014/main" id="{D66E483B-0BEF-4654-A8B7-4E30B443DAAA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15" name="矩形: 圆角 90">
                <a:extLst>
                  <a:ext uri="{FF2B5EF4-FFF2-40B4-BE49-F238E27FC236}">
                    <a16:creationId xmlns:a16="http://schemas.microsoft.com/office/drawing/2014/main" id="{A4708563-FE8A-4745-8CB1-EA2CF49AD8B2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4D64C0F8-A56D-44D2-9376-206461CF1C33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7E4C10E6-730B-4B52-AFB5-898717B7C422}"/>
              </a:ext>
            </a:extLst>
          </p:cNvPr>
          <p:cNvSpPr/>
          <p:nvPr/>
        </p:nvSpPr>
        <p:spPr>
          <a:xfrm>
            <a:off x="900000" y="900000"/>
            <a:ext cx="11292000" cy="655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力度变化发声训练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9147B223-3B38-43A2-A9A4-C9113027372D}"/>
              </a:ext>
            </a:extLst>
          </p:cNvPr>
          <p:cNvGrpSpPr/>
          <p:nvPr/>
        </p:nvGrpSpPr>
        <p:grpSpPr>
          <a:xfrm flipH="1">
            <a:off x="3645210" y="2845040"/>
            <a:ext cx="2450790" cy="201875"/>
            <a:chOff x="1559496" y="1830686"/>
            <a:chExt cx="4392488" cy="229973"/>
          </a:xfrm>
        </p:grpSpPr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DEA574A8-C29E-4A53-AD3C-31BFB0AD0968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CBA406B7-9644-408D-8B4B-5500ED932E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E37FCC0-F459-4C1B-B664-F86F1FBC685C}"/>
              </a:ext>
            </a:extLst>
          </p:cNvPr>
          <p:cNvGrpSpPr/>
          <p:nvPr/>
        </p:nvGrpSpPr>
        <p:grpSpPr>
          <a:xfrm>
            <a:off x="6447142" y="2837413"/>
            <a:ext cx="1485061" cy="201875"/>
            <a:chOff x="1559496" y="1830686"/>
            <a:chExt cx="4392488" cy="229973"/>
          </a:xfrm>
        </p:grpSpPr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570DDC52-99D9-4BED-91D1-72FBD7A2E4E2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F730C269-B8C1-455E-959E-46F568A297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2E62CFEE-FBE9-4CB2-B4F9-6FDB748A5CA1}"/>
              </a:ext>
            </a:extLst>
          </p:cNvPr>
          <p:cNvGrpSpPr/>
          <p:nvPr/>
        </p:nvGrpSpPr>
        <p:grpSpPr>
          <a:xfrm flipH="1">
            <a:off x="3645210" y="4354361"/>
            <a:ext cx="2306774" cy="201875"/>
            <a:chOff x="1559496" y="1830686"/>
            <a:chExt cx="4392488" cy="229973"/>
          </a:xfrm>
        </p:grpSpPr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301A56A4-9039-47DA-BD72-151D5758C09B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CCC92273-F2B2-4F90-AA47-113929BF71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7931EE56-CBA7-4E86-B93A-90F70CBB8958}"/>
              </a:ext>
            </a:extLst>
          </p:cNvPr>
          <p:cNvGrpSpPr/>
          <p:nvPr/>
        </p:nvGrpSpPr>
        <p:grpSpPr>
          <a:xfrm>
            <a:off x="6519822" y="4379019"/>
            <a:ext cx="843341" cy="201875"/>
            <a:chOff x="1559496" y="1830686"/>
            <a:chExt cx="4392488" cy="229973"/>
          </a:xfrm>
        </p:grpSpPr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59FD2CD6-E9DA-4DA1-8FA7-AEDB6AE3E2DC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FDC7EB20-E736-44F6-8C09-71E94C3E7D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3、4 发声训练 钢琴">
            <a:hlinkClick r:id="" action="ppaction://media"/>
            <a:extLst>
              <a:ext uri="{FF2B5EF4-FFF2-40B4-BE49-F238E27FC236}">
                <a16:creationId xmlns:a16="http://schemas.microsoft.com/office/drawing/2014/main" id="{EE8E25F3-B4A4-4E8C-991D-E411F58D1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84732" y="319847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>
            <a:extLst>
              <a:ext uri="{FF2B5EF4-FFF2-40B4-BE49-F238E27FC236}">
                <a16:creationId xmlns:a16="http://schemas.microsoft.com/office/drawing/2014/main" id="{0BFDD693-15A2-408F-B34B-19371A713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1664" y="1865131"/>
            <a:ext cx="3021377" cy="4480105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F2777DED-15E9-469C-B287-A012235862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6507" y="1876520"/>
            <a:ext cx="3059699" cy="4536930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4099045" y="2672916"/>
            <a:ext cx="179978" cy="396044"/>
          </a:xfrm>
          <a:prstGeom prst="round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DongTian" panose="02020603050405020304" pitchFamily="18" charset="0"/>
              <a:ea typeface="方正楷体简体" panose="03000509000000000000" pitchFamily="65" charset="-122"/>
              <a:sym typeface="DongTian" panose="02020603050405020304" pitchFamily="18" charset="0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8299263" y="4095566"/>
            <a:ext cx="684076" cy="384979"/>
          </a:xfrm>
          <a:prstGeom prst="round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DongTian" panose="02020603050405020304" pitchFamily="18" charset="0"/>
              <a:ea typeface="方正楷体简体" panose="03000509000000000000" pitchFamily="65" charset="-122"/>
              <a:sym typeface="DongTian" panose="02020603050405020304" pitchFamily="18" charset="0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3D0C1B90-416D-4382-A188-F4D94A4B3F59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48" name="组合 88">
              <a:extLst>
                <a:ext uri="{FF2B5EF4-FFF2-40B4-BE49-F238E27FC236}">
                  <a16:creationId xmlns:a16="http://schemas.microsoft.com/office/drawing/2014/main" id="{5B2A8D99-5AB7-46C5-85B9-C06490DF7F77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3C3C0935-6E43-404D-98E1-C8CA0BE9E2F5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8074630E-3FC1-46A4-BE41-661B09A7F7FD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49" name="组合 89">
              <a:extLst>
                <a:ext uri="{FF2B5EF4-FFF2-40B4-BE49-F238E27FC236}">
                  <a16:creationId xmlns:a16="http://schemas.microsoft.com/office/drawing/2014/main" id="{8777282D-C9A4-4EEF-BF8C-9B9F50445CD2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50" name="矩形: 圆角 90">
                <a:extLst>
                  <a:ext uri="{FF2B5EF4-FFF2-40B4-BE49-F238E27FC236}">
                    <a16:creationId xmlns:a16="http://schemas.microsoft.com/office/drawing/2014/main" id="{E0929000-BB45-4028-B451-B8A350FE2710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51" name="Freeform 13">
                <a:extLst>
                  <a:ext uri="{FF2B5EF4-FFF2-40B4-BE49-F238E27FC236}">
                    <a16:creationId xmlns:a16="http://schemas.microsoft.com/office/drawing/2014/main" id="{D20AEB83-4313-44CA-BB49-C77FDEA657A7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54" name="矩形 53">
            <a:extLst>
              <a:ext uri="{FF2B5EF4-FFF2-40B4-BE49-F238E27FC236}">
                <a16:creationId xmlns:a16="http://schemas.microsoft.com/office/drawing/2014/main" id="{23EC84F5-E628-4FF2-B12A-B4595C469180}"/>
              </a:ext>
            </a:extLst>
          </p:cNvPr>
          <p:cNvSpPr/>
          <p:nvPr/>
        </p:nvSpPr>
        <p:spPr>
          <a:xfrm>
            <a:off x="900000" y="900000"/>
            <a:ext cx="11292000" cy="65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分声部练习</a:t>
            </a:r>
            <a:r>
              <a:rPr lang="en-US" altLang="zh-CN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——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唱谱</a:t>
            </a:r>
          </a:p>
        </p:txBody>
      </p:sp>
      <p:sp>
        <p:nvSpPr>
          <p:cNvPr id="55" name="圆角矩形 9">
            <a:extLst>
              <a:ext uri="{FF2B5EF4-FFF2-40B4-BE49-F238E27FC236}">
                <a16:creationId xmlns:a16="http://schemas.microsoft.com/office/drawing/2014/main" id="{A4894651-0686-47F6-89EB-D50F515FD121}"/>
              </a:ext>
            </a:extLst>
          </p:cNvPr>
          <p:cNvSpPr/>
          <p:nvPr/>
        </p:nvSpPr>
        <p:spPr>
          <a:xfrm>
            <a:off x="4530765" y="4505684"/>
            <a:ext cx="187034" cy="447592"/>
          </a:xfrm>
          <a:prstGeom prst="round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DongTian" panose="02020603050405020304" pitchFamily="18" charset="0"/>
              <a:ea typeface="方正楷体简体" panose="03000509000000000000" pitchFamily="65" charset="-122"/>
              <a:sym typeface="DongTian" panose="02020603050405020304" pitchFamily="18" charset="0"/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2DE7144B-39FF-458A-ADD5-339722B65D88}"/>
              </a:ext>
            </a:extLst>
          </p:cNvPr>
          <p:cNvGrpSpPr/>
          <p:nvPr/>
        </p:nvGrpSpPr>
        <p:grpSpPr>
          <a:xfrm>
            <a:off x="1149036" y="4561432"/>
            <a:ext cx="1728166" cy="400110"/>
            <a:chOff x="1041093" y="5250662"/>
            <a:chExt cx="1728166" cy="40011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1093" y="5369212"/>
              <a:ext cx="247905" cy="152470"/>
            </a:xfrm>
            <a:prstGeom prst="rect">
              <a:avLst/>
            </a:prstGeom>
          </p:spPr>
        </p:pic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42C901A7-5669-46FC-8C18-832B94A09548}"/>
                </a:ext>
              </a:extLst>
            </p:cNvPr>
            <p:cNvSpPr/>
            <p:nvPr/>
          </p:nvSpPr>
          <p:spPr>
            <a:xfrm>
              <a:off x="1257117" y="5250662"/>
              <a:ext cx="151214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</a:rPr>
                <a:t>延长记号</a:t>
              </a:r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92DF52B9-6509-44A3-8694-3FAA58D2086A}"/>
              </a:ext>
            </a:extLst>
          </p:cNvPr>
          <p:cNvGrpSpPr/>
          <p:nvPr/>
        </p:nvGrpSpPr>
        <p:grpSpPr>
          <a:xfrm>
            <a:off x="9552384" y="3068571"/>
            <a:ext cx="1882164" cy="1884705"/>
            <a:chOff x="9513974" y="2854470"/>
            <a:chExt cx="2498541" cy="2390111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13974" y="3438086"/>
              <a:ext cx="2498541" cy="1501131"/>
            </a:xfrm>
            <a:prstGeom prst="rect">
              <a:avLst/>
            </a:prstGeom>
          </p:spPr>
        </p:pic>
        <p:grpSp>
          <p:nvGrpSpPr>
            <p:cNvPr id="46" name="组合 45"/>
            <p:cNvGrpSpPr/>
            <p:nvPr/>
          </p:nvGrpSpPr>
          <p:grpSpPr>
            <a:xfrm>
              <a:off x="9688021" y="4874681"/>
              <a:ext cx="1368425" cy="369900"/>
              <a:chOff x="12464" y="6381"/>
              <a:chExt cx="2155" cy="777"/>
            </a:xfrm>
          </p:grpSpPr>
          <p:cxnSp>
            <p:nvCxnSpPr>
              <p:cNvPr id="40" name="直接连接符 39"/>
              <p:cNvCxnSpPr>
                <a:cxnSpLocks/>
              </p:cNvCxnSpPr>
              <p:nvPr/>
            </p:nvCxnSpPr>
            <p:spPr>
              <a:xfrm flipV="1">
                <a:off x="13591" y="6397"/>
                <a:ext cx="343" cy="745"/>
              </a:xfrm>
              <a:prstGeom prst="line">
                <a:avLst/>
              </a:prstGeom>
              <a:ln w="19050" cap="rnd">
                <a:solidFill>
                  <a:srgbClr val="CC3300"/>
                </a:solidFill>
                <a:round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grpSp>
            <p:nvGrpSpPr>
              <p:cNvPr id="45" name="组合 44"/>
              <p:cNvGrpSpPr/>
              <p:nvPr/>
            </p:nvGrpSpPr>
            <p:grpSpPr>
              <a:xfrm>
                <a:off x="12464" y="6381"/>
                <a:ext cx="2155" cy="777"/>
                <a:chOff x="13379" y="5921"/>
                <a:chExt cx="1762" cy="777"/>
              </a:xfrm>
            </p:grpSpPr>
            <p:grpSp>
              <p:nvGrpSpPr>
                <p:cNvPr id="35" name="组合 34"/>
                <p:cNvGrpSpPr/>
                <p:nvPr/>
              </p:nvGrpSpPr>
              <p:grpSpPr>
                <a:xfrm>
                  <a:off x="13379" y="5921"/>
                  <a:ext cx="923" cy="763"/>
                  <a:chOff x="6189" y="5929"/>
                  <a:chExt cx="923" cy="748"/>
                </a:xfrm>
              </p:grpSpPr>
              <p:cxnSp>
                <p:nvCxnSpPr>
                  <p:cNvPr id="36" name="直接箭头连接符 35"/>
                  <p:cNvCxnSpPr>
                    <a:cxnSpLocks/>
                  </p:cNvCxnSpPr>
                  <p:nvPr/>
                </p:nvCxnSpPr>
                <p:spPr>
                  <a:xfrm flipV="1">
                    <a:off x="6450" y="6187"/>
                    <a:ext cx="250" cy="487"/>
                  </a:xfrm>
                  <a:prstGeom prst="straightConnector1">
                    <a:avLst/>
                  </a:prstGeom>
                  <a:ln w="19050">
                    <a:solidFill>
                      <a:srgbClr val="CC3300"/>
                    </a:solidFill>
                    <a:tailEnd type="stealth" w="lg" len="lg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接连接符 36"/>
                  <p:cNvCxnSpPr>
                    <a:cxnSpLocks/>
                  </p:cNvCxnSpPr>
                  <p:nvPr/>
                </p:nvCxnSpPr>
                <p:spPr>
                  <a:xfrm>
                    <a:off x="6189" y="5938"/>
                    <a:ext cx="257" cy="739"/>
                  </a:xfrm>
                  <a:prstGeom prst="line">
                    <a:avLst/>
                  </a:prstGeom>
                  <a:ln w="19050" cap="rnd">
                    <a:solidFill>
                      <a:srgbClr val="CC3300"/>
                    </a:solidFill>
                    <a:round/>
                    <a:tailEnd w="lg" len="lg"/>
                  </a:ln>
                </p:spPr>
                <p:style>
                  <a:lnRef idx="0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接连接符 37"/>
                  <p:cNvCxnSpPr>
                    <a:cxnSpLocks/>
                  </p:cNvCxnSpPr>
                  <p:nvPr/>
                </p:nvCxnSpPr>
                <p:spPr>
                  <a:xfrm flipV="1">
                    <a:off x="6708" y="5938"/>
                    <a:ext cx="135" cy="247"/>
                  </a:xfrm>
                  <a:prstGeom prst="line">
                    <a:avLst/>
                  </a:prstGeom>
                  <a:ln w="19050">
                    <a:solidFill>
                      <a:srgbClr val="CC3300"/>
                    </a:solidFill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接连接符 38"/>
                  <p:cNvCxnSpPr>
                    <a:cxnSpLocks/>
                  </p:cNvCxnSpPr>
                  <p:nvPr/>
                </p:nvCxnSpPr>
                <p:spPr>
                  <a:xfrm>
                    <a:off x="6843" y="5929"/>
                    <a:ext cx="269" cy="745"/>
                  </a:xfrm>
                  <a:prstGeom prst="line">
                    <a:avLst/>
                  </a:prstGeom>
                  <a:ln w="19050" cap="rnd">
                    <a:solidFill>
                      <a:srgbClr val="CC3300"/>
                    </a:solidFill>
                    <a:round/>
                  </a:ln>
                </p:spPr>
                <p:style>
                  <a:lnRef idx="0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" name="组合 43"/>
                <p:cNvGrpSpPr/>
                <p:nvPr/>
              </p:nvGrpSpPr>
              <p:grpSpPr>
                <a:xfrm>
                  <a:off x="14583" y="5928"/>
                  <a:ext cx="558" cy="770"/>
                  <a:chOff x="14583" y="5928"/>
                  <a:chExt cx="558" cy="770"/>
                </a:xfrm>
              </p:grpSpPr>
              <p:cxnSp>
                <p:nvCxnSpPr>
                  <p:cNvPr id="41" name="直接连接符 40"/>
                  <p:cNvCxnSpPr>
                    <a:cxnSpLocks/>
                  </p:cNvCxnSpPr>
                  <p:nvPr/>
                </p:nvCxnSpPr>
                <p:spPr>
                  <a:xfrm>
                    <a:off x="14583" y="5937"/>
                    <a:ext cx="262" cy="745"/>
                  </a:xfrm>
                  <a:prstGeom prst="line">
                    <a:avLst/>
                  </a:prstGeom>
                  <a:ln w="19050" cap="rnd">
                    <a:solidFill>
                      <a:srgbClr val="CC3300"/>
                    </a:solidFill>
                    <a:round/>
                  </a:ln>
                </p:spPr>
                <p:style>
                  <a:lnRef idx="0">
                    <a:srgbClr val="FFFFFF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直接箭头连接符 42"/>
                  <p:cNvCxnSpPr>
                    <a:cxnSpLocks/>
                  </p:cNvCxnSpPr>
                  <p:nvPr/>
                </p:nvCxnSpPr>
                <p:spPr>
                  <a:xfrm flipV="1">
                    <a:off x="14845" y="5928"/>
                    <a:ext cx="296" cy="770"/>
                  </a:xfrm>
                  <a:prstGeom prst="straightConnector1">
                    <a:avLst/>
                  </a:prstGeom>
                  <a:ln w="19050">
                    <a:solidFill>
                      <a:srgbClr val="CC3300"/>
                    </a:solidFill>
                    <a:tailEnd type="stealth" w="lg" len="lg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3EF3E8A5-F76E-49D2-A8AF-B1E049CB23EA}"/>
                </a:ext>
              </a:extLst>
            </p:cNvPr>
            <p:cNvGrpSpPr/>
            <p:nvPr/>
          </p:nvGrpSpPr>
          <p:grpSpPr>
            <a:xfrm>
              <a:off x="10325413" y="2854470"/>
              <a:ext cx="1297364" cy="576001"/>
              <a:chOff x="6966730" y="-742519"/>
              <a:chExt cx="392346" cy="576001"/>
            </a:xfrm>
          </p:grpSpPr>
          <p:sp>
            <p:nvSpPr>
              <p:cNvPr id="61" name="对话气泡: 圆角矩形 60">
                <a:extLst>
                  <a:ext uri="{FF2B5EF4-FFF2-40B4-BE49-F238E27FC236}">
                    <a16:creationId xmlns:a16="http://schemas.microsoft.com/office/drawing/2014/main" id="{AE3CE278-414E-41D7-9552-FDAB58DD634A}"/>
                  </a:ext>
                </a:extLst>
              </p:cNvPr>
              <p:cNvSpPr/>
              <p:nvPr/>
            </p:nvSpPr>
            <p:spPr bwMode="auto">
              <a:xfrm>
                <a:off x="6966730" y="-742519"/>
                <a:ext cx="381247" cy="576001"/>
              </a:xfrm>
              <a:prstGeom prst="wedgeRoundRectCallout">
                <a:avLst>
                  <a:gd name="adj1" fmla="val -45632"/>
                  <a:gd name="adj2" fmla="val 152175"/>
                  <a:gd name="adj3" fmla="val 16667"/>
                </a:avLst>
              </a:prstGeom>
              <a:solidFill>
                <a:schemeClr val="accent2"/>
              </a:solidFill>
              <a:ln w="22225">
                <a:noFill/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200" b="0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</a:endParaRPr>
              </a:p>
            </p:txBody>
          </p:sp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321714F8-554F-4A0A-869F-919CD04E91E6}"/>
                  </a:ext>
                </a:extLst>
              </p:cNvPr>
              <p:cNvSpPr/>
              <p:nvPr/>
            </p:nvSpPr>
            <p:spPr>
              <a:xfrm>
                <a:off x="6966743" y="-708222"/>
                <a:ext cx="392333" cy="5074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>
                    <a:latin typeface="DongTian" panose="02020603050405020304" pitchFamily="18" charset="0"/>
                    <a:ea typeface="方正楷体简体" panose="03000509000000000000" pitchFamily="65" charset="-122"/>
                    <a:cs typeface="DongTian" panose="02020603050405020304" pitchFamily="18" charset="0"/>
                  </a:rPr>
                  <a:t>延音线</a:t>
                </a:r>
                <a:endParaRPr lang="zh-CN" altLang="en-US" sz="20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</a:endParaRPr>
              </a:p>
            </p:txBody>
          </p:sp>
        </p:grpSp>
      </p:grp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8E3C59DD-BD6F-4E73-AEAF-E673ADE75D97}"/>
              </a:ext>
            </a:extLst>
          </p:cNvPr>
          <p:cNvCxnSpPr>
            <a:cxnSpLocks/>
          </p:cNvCxnSpPr>
          <p:nvPr/>
        </p:nvCxnSpPr>
        <p:spPr>
          <a:xfrm>
            <a:off x="6168008" y="1592040"/>
            <a:ext cx="0" cy="47892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7B248E67-23C5-44A0-82F7-01AC09DE2C32}"/>
              </a:ext>
            </a:extLst>
          </p:cNvPr>
          <p:cNvGrpSpPr/>
          <p:nvPr/>
        </p:nvGrpSpPr>
        <p:grpSpPr>
          <a:xfrm>
            <a:off x="1018350" y="1879295"/>
            <a:ext cx="1874353" cy="1895831"/>
            <a:chOff x="1249991" y="2283946"/>
            <a:chExt cx="2321788" cy="2308079"/>
          </a:xfrm>
        </p:grpSpPr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6E9B5048-E5EA-43D7-A19C-3F76FE32ED85}"/>
                </a:ext>
              </a:extLst>
            </p:cNvPr>
            <p:cNvGrpSpPr/>
            <p:nvPr/>
          </p:nvGrpSpPr>
          <p:grpSpPr>
            <a:xfrm>
              <a:off x="1383940" y="4230715"/>
              <a:ext cx="581758" cy="355402"/>
              <a:chOff x="3347" y="5915"/>
              <a:chExt cx="1757" cy="736"/>
            </a:xfrm>
          </p:grpSpPr>
          <p:cxnSp>
            <p:nvCxnSpPr>
              <p:cNvPr id="77" name="直接连接符 76">
                <a:extLst>
                  <a:ext uri="{FF2B5EF4-FFF2-40B4-BE49-F238E27FC236}">
                    <a16:creationId xmlns:a16="http://schemas.microsoft.com/office/drawing/2014/main" id="{6A475FD5-0DE8-4F52-973F-7751E0D5E3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7" y="5954"/>
                <a:ext cx="518" cy="666"/>
              </a:xfrm>
              <a:prstGeom prst="line">
                <a:avLst/>
              </a:prstGeom>
              <a:ln w="19050" cap="rnd">
                <a:solidFill>
                  <a:srgbClr val="CC3300"/>
                </a:solidFill>
                <a:round/>
                <a:tailEnd w="lg" len="lg"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77">
                <a:extLst>
                  <a:ext uri="{FF2B5EF4-FFF2-40B4-BE49-F238E27FC236}">
                    <a16:creationId xmlns:a16="http://schemas.microsoft.com/office/drawing/2014/main" id="{6F370E51-5097-4C5D-AD43-691102A33D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65" y="5915"/>
                <a:ext cx="610" cy="705"/>
              </a:xfrm>
              <a:prstGeom prst="line">
                <a:avLst/>
              </a:prstGeom>
              <a:ln w="19050" cap="rnd">
                <a:solidFill>
                  <a:srgbClr val="CC3300"/>
                </a:solidFill>
                <a:tailEnd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79" name="直接箭头连接符 78">
                <a:extLst>
                  <a:ext uri="{FF2B5EF4-FFF2-40B4-BE49-F238E27FC236}">
                    <a16:creationId xmlns:a16="http://schemas.microsoft.com/office/drawing/2014/main" id="{D8E62CA0-6E14-4C99-B11C-1DFAA9F1F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5" y="5934"/>
                <a:ext cx="629" cy="717"/>
              </a:xfrm>
              <a:prstGeom prst="straightConnector1">
                <a:avLst/>
              </a:prstGeom>
              <a:ln w="19050">
                <a:solidFill>
                  <a:srgbClr val="CC33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cxnSp>
          <p:nvCxnSpPr>
            <p:cNvPr id="67" name="直接箭头连接符 66">
              <a:extLst>
                <a:ext uri="{FF2B5EF4-FFF2-40B4-BE49-F238E27FC236}">
                  <a16:creationId xmlns:a16="http://schemas.microsoft.com/office/drawing/2014/main" id="{8C5D2713-548C-4B5E-85E0-2F9E057DD7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1194" y="4230715"/>
              <a:ext cx="195707" cy="348289"/>
            </a:xfrm>
            <a:prstGeom prst="straightConnector1">
              <a:avLst/>
            </a:prstGeom>
            <a:ln w="19050">
              <a:solidFill>
                <a:srgbClr val="CC33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DF94A8AB-4625-4A71-B11A-C41718CA9E07}"/>
                </a:ext>
              </a:extLst>
            </p:cNvPr>
            <p:cNvGrpSpPr/>
            <p:nvPr/>
          </p:nvGrpSpPr>
          <p:grpSpPr>
            <a:xfrm>
              <a:off x="2482226" y="4218252"/>
              <a:ext cx="223823" cy="373773"/>
              <a:chOff x="5976" y="5922"/>
              <a:chExt cx="464" cy="775"/>
            </a:xfrm>
          </p:grpSpPr>
          <p:cxnSp>
            <p:nvCxnSpPr>
              <p:cNvPr id="75" name="直接箭头连接符 74">
                <a:extLst>
                  <a:ext uri="{FF2B5EF4-FFF2-40B4-BE49-F238E27FC236}">
                    <a16:creationId xmlns:a16="http://schemas.microsoft.com/office/drawing/2014/main" id="{604AF5E4-B87C-447C-B3CE-C801BBBDC1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93" y="5922"/>
                <a:ext cx="247" cy="775"/>
              </a:xfrm>
              <a:prstGeom prst="straightConnector1">
                <a:avLst/>
              </a:prstGeom>
              <a:ln w="19050">
                <a:solidFill>
                  <a:srgbClr val="CC33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76" name="直接连接符 75">
                <a:extLst>
                  <a:ext uri="{FF2B5EF4-FFF2-40B4-BE49-F238E27FC236}">
                    <a16:creationId xmlns:a16="http://schemas.microsoft.com/office/drawing/2014/main" id="{AF49ADD9-4334-4931-89F4-8115E740ED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76" y="5948"/>
                <a:ext cx="220" cy="737"/>
              </a:xfrm>
              <a:prstGeom prst="line">
                <a:avLst/>
              </a:prstGeom>
              <a:ln w="19050" cap="rnd">
                <a:solidFill>
                  <a:srgbClr val="CC3300"/>
                </a:solidFill>
                <a:round/>
                <a:tailEnd w="lg" len="lg"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3BE2FFC0-BD28-4257-903B-CB523639127C}"/>
                </a:ext>
              </a:extLst>
            </p:cNvPr>
            <p:cNvGrpSpPr/>
            <p:nvPr/>
          </p:nvGrpSpPr>
          <p:grpSpPr>
            <a:xfrm>
              <a:off x="1352940" y="2283946"/>
              <a:ext cx="1512140" cy="575999"/>
              <a:chOff x="7040334" y="256123"/>
              <a:chExt cx="457299" cy="575999"/>
            </a:xfrm>
          </p:grpSpPr>
          <p:sp>
            <p:nvSpPr>
              <p:cNvPr id="73" name="对话气泡: 圆角矩形 72">
                <a:extLst>
                  <a:ext uri="{FF2B5EF4-FFF2-40B4-BE49-F238E27FC236}">
                    <a16:creationId xmlns:a16="http://schemas.microsoft.com/office/drawing/2014/main" id="{4AA70336-1690-4832-A6F7-D24319BB4B1E}"/>
                  </a:ext>
                </a:extLst>
              </p:cNvPr>
              <p:cNvSpPr/>
              <p:nvPr/>
            </p:nvSpPr>
            <p:spPr bwMode="auto">
              <a:xfrm>
                <a:off x="7042976" y="256123"/>
                <a:ext cx="434438" cy="575999"/>
              </a:xfrm>
              <a:prstGeom prst="wedgeRoundRectCallout">
                <a:avLst>
                  <a:gd name="adj1" fmla="val -39215"/>
                  <a:gd name="adj2" fmla="val 182861"/>
                  <a:gd name="adj3" fmla="val 16667"/>
                </a:avLst>
              </a:prstGeom>
              <a:solidFill>
                <a:schemeClr val="accent2"/>
              </a:solidFill>
              <a:ln w="22225">
                <a:noFill/>
              </a:ln>
            </p:spPr>
            <p:txBody>
              <a:bodyPr vert="horz" wrap="square" lIns="91440" tIns="45720" rIns="91440" bIns="45720" numCol="1" rtlCol="0" anchor="ctr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200" b="0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</a:endParaRPr>
              </a:p>
            </p:txBody>
          </p:sp>
          <p:sp>
            <p:nvSpPr>
              <p:cNvPr id="74" name="矩形 73">
                <a:extLst>
                  <a:ext uri="{FF2B5EF4-FFF2-40B4-BE49-F238E27FC236}">
                    <a16:creationId xmlns:a16="http://schemas.microsoft.com/office/drawing/2014/main" id="{2A35F028-BB0E-4C9B-839E-00F0A86CFFCE}"/>
                  </a:ext>
                </a:extLst>
              </p:cNvPr>
              <p:cNvSpPr/>
              <p:nvPr/>
            </p:nvSpPr>
            <p:spPr>
              <a:xfrm>
                <a:off x="7040334" y="288989"/>
                <a:ext cx="457299" cy="487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dirty="0">
                    <a:latin typeface="DongTian" panose="02020603050405020304" pitchFamily="18" charset="0"/>
                    <a:ea typeface="方正楷体简体" panose="03000509000000000000" pitchFamily="65" charset="-122"/>
                    <a:cs typeface="DongTian" panose="02020603050405020304" pitchFamily="18" charset="0"/>
                  </a:rPr>
                  <a:t>附点音符</a:t>
                </a:r>
              </a:p>
            </p:txBody>
          </p:sp>
        </p:grpSp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id="{87FE22C8-B4F9-4F8F-8580-FC2D2A725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991" y="2932109"/>
              <a:ext cx="2321788" cy="1261066"/>
            </a:xfrm>
            <a:prstGeom prst="rect">
              <a:avLst/>
            </a:prstGeom>
          </p:spPr>
        </p:pic>
      </p:grpSp>
      <p:pic>
        <p:nvPicPr>
          <p:cNvPr id="56" name="p5、7、8 大鱼第一声部 速度70">
            <a:hlinkClick r:id="" action="ppaction://media"/>
            <a:extLst>
              <a:ext uri="{FF2B5EF4-FFF2-40B4-BE49-F238E27FC236}">
                <a16:creationId xmlns:a16="http://schemas.microsoft.com/office/drawing/2014/main" id="{255A386D-1695-4765-9C9A-0F9A1D74F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3711" y="1839839"/>
            <a:ext cx="197971" cy="216000"/>
          </a:xfrm>
          <a:prstGeom prst="rect">
            <a:avLst/>
          </a:prstGeom>
        </p:spPr>
      </p:pic>
      <p:pic>
        <p:nvPicPr>
          <p:cNvPr id="57" name="p5、7、8 大鱼第二声部 速度70">
            <a:hlinkClick r:id="" action="ppaction://media"/>
            <a:extLst>
              <a:ext uri="{FF2B5EF4-FFF2-40B4-BE49-F238E27FC236}">
                <a16:creationId xmlns:a16="http://schemas.microsoft.com/office/drawing/2014/main" id="{7F32B12A-74FE-4FAC-9D17-1CD709B6C2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1292" y="1826508"/>
            <a:ext cx="197971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16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038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030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8" grpId="0" animBg="1"/>
      <p:bldP spid="18" grpId="1" animBg="1"/>
      <p:bldP spid="55" grpId="0" animBg="1"/>
      <p:bldP spid="5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CDA7C8F6-FEF0-4998-A4C5-6E5CE4B6D0D2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13" name="组合 88">
              <a:extLst>
                <a:ext uri="{FF2B5EF4-FFF2-40B4-BE49-F238E27FC236}">
                  <a16:creationId xmlns:a16="http://schemas.microsoft.com/office/drawing/2014/main" id="{201B374B-D89C-4897-B0CF-A209620A1EC8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9D8769A9-8596-44E3-8164-EC08D8BD0998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A8465F77-26DA-4480-9526-A04777ADBDA4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15" name="组合 89">
              <a:extLst>
                <a:ext uri="{FF2B5EF4-FFF2-40B4-BE49-F238E27FC236}">
                  <a16:creationId xmlns:a16="http://schemas.microsoft.com/office/drawing/2014/main" id="{1D192199-19A2-41B1-BFF8-60B5E79061ED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16" name="矩形: 圆角 90">
                <a:extLst>
                  <a:ext uri="{FF2B5EF4-FFF2-40B4-BE49-F238E27FC236}">
                    <a16:creationId xmlns:a16="http://schemas.microsoft.com/office/drawing/2014/main" id="{6AC97AEC-134E-4CDD-A307-AD706297C711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F002E8F2-229D-4536-8615-3712A0E0B638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D2A27FD-EB26-4828-9668-B5FB255FFBE1}"/>
              </a:ext>
            </a:extLst>
          </p:cNvPr>
          <p:cNvSpPr/>
          <p:nvPr/>
        </p:nvSpPr>
        <p:spPr>
          <a:xfrm>
            <a:off x="900000" y="900000"/>
            <a:ext cx="11292000" cy="1295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分声部练习</a:t>
            </a:r>
            <a:r>
              <a:rPr lang="en-US" altLang="zh-CN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——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歌词</a:t>
            </a:r>
            <a:endParaRPr lang="zh-CN" altLang="en-US" sz="2600" dirty="0">
              <a:latin typeface="DongTian" panose="02020603050405020304" pitchFamily="18" charset="0"/>
              <a:ea typeface="方正楷体简体" panose="03000509000000000000" pitchFamily="65" charset="-122"/>
            </a:endParaRPr>
          </a:p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思考：歌词表达了怎样的思想感情？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15BB06A-7D4D-4A34-960C-17911689A841}"/>
              </a:ext>
            </a:extLst>
          </p:cNvPr>
          <p:cNvGrpSpPr/>
          <p:nvPr/>
        </p:nvGrpSpPr>
        <p:grpSpPr>
          <a:xfrm>
            <a:off x="2028460" y="2421292"/>
            <a:ext cx="8242384" cy="3636000"/>
            <a:chOff x="2136000" y="1629000"/>
            <a:chExt cx="6865208" cy="3636000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169C0F06-08E0-458B-9921-45E34850CF78}"/>
                </a:ext>
              </a:extLst>
            </p:cNvPr>
            <p:cNvSpPr/>
            <p:nvPr/>
          </p:nvSpPr>
          <p:spPr bwMode="auto">
            <a:xfrm>
              <a:off x="2136000" y="1629000"/>
              <a:ext cx="6836569" cy="3636000"/>
            </a:xfrm>
            <a:prstGeom prst="roundRect">
              <a:avLst>
                <a:gd name="adj" fmla="val 9088"/>
              </a:avLst>
            </a:prstGeom>
            <a:solidFill>
              <a:schemeClr val="accent1"/>
            </a:solidFill>
            <a:ln w="22225">
              <a:noFill/>
            </a:ln>
          </p:spPr>
          <p:txBody>
            <a:bodyPr vert="horz" wrap="square" lIns="91440" tIns="45720" rIns="91440" bIns="45720" numCol="1" rtlCol="0" anchor="ctr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200">
                <a:solidFill>
                  <a:srgbClr val="008000"/>
                </a:solidFill>
                <a:latin typeface="DongTian" panose="02020603050405020304" pitchFamily="18" charset="0"/>
                <a:ea typeface="方正楷体简体" panose="03000509000000000000" pitchFamily="65" charset="-122"/>
                <a:cs typeface="DongTian" panose="02020603050405020304" pitchFamily="18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A6F3AB7-3CD2-45A5-A38D-B2D453723C27}"/>
                </a:ext>
              </a:extLst>
            </p:cNvPr>
            <p:cNvSpPr/>
            <p:nvPr/>
          </p:nvSpPr>
          <p:spPr>
            <a:xfrm>
              <a:off x="2346508" y="1727349"/>
              <a:ext cx="3118781" cy="3354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  <a:sym typeface="+mn-ea"/>
                </a:rPr>
                <a:t>海浪无声将夜幕深深淹没，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  <a:sym typeface="+mn-ea"/>
                </a:rPr>
                <a:t>漫过天空尽头的角落，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  <a:sym typeface="+mn-ea"/>
                </a:rPr>
                <a:t>大鱼在梦境的缝隙里游过，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  <a:sym typeface="+mn-ea"/>
                </a:rPr>
                <a:t>凝望你沉睡的轮廓。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  <a:sym typeface="+mn-ea"/>
                </a:rPr>
                <a:t>看海天一色听风起雨落，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  <a:sym typeface="+mn-ea"/>
                </a:rPr>
                <a:t>执子手吹散苍茫茫烟波。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FCE14080-CA6B-471F-BC23-85162A6913FA}"/>
                </a:ext>
              </a:extLst>
            </p:cNvPr>
            <p:cNvSpPr/>
            <p:nvPr/>
          </p:nvSpPr>
          <p:spPr>
            <a:xfrm>
              <a:off x="5673858" y="1727349"/>
              <a:ext cx="3327350" cy="3354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  <a:sym typeface="+mn-ea"/>
                </a:rPr>
                <a:t>大鱼的翅膀已经太辽阔，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  <a:sym typeface="+mn-ea"/>
                </a:rPr>
                <a:t>我松开时间的绳索。</a:t>
              </a:r>
              <a:endParaRPr lang="en-US" altLang="zh-CN" sz="2400" dirty="0">
                <a:latin typeface="DongTian" panose="02020603050405020304" pitchFamily="18" charset="0"/>
                <a:ea typeface="方正楷体简体" panose="03000509000000000000" pitchFamily="65" charset="-122"/>
                <a:cs typeface="DongTian" panose="02020603050405020304" pitchFamily="18" charset="0"/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  <a:sym typeface="+mn-ea"/>
                </a:rPr>
                <a:t>怕你飞远去，怕你离我而去，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  <a:sym typeface="+mn-ea"/>
                </a:rPr>
                <a:t>更怕你永远停留在这里。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  <a:sym typeface="+mn-ea"/>
                </a:rPr>
                <a:t>每一滴泪水都向你流淌去，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latin typeface="DongTian" panose="02020603050405020304" pitchFamily="18" charset="0"/>
                  <a:ea typeface="方正楷体简体" panose="03000509000000000000" pitchFamily="65" charset="-122"/>
                  <a:cs typeface="DongTian" panose="02020603050405020304" pitchFamily="18" charset="0"/>
                  <a:sym typeface="+mn-ea"/>
                </a:rPr>
                <a:t>倒流进天空的海底。</a:t>
              </a:r>
            </a:p>
          </p:txBody>
        </p:sp>
      </p:grp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F462D7B-9281-4BAA-B3D0-E9C43804CF8E}"/>
              </a:ext>
            </a:extLst>
          </p:cNvPr>
          <p:cNvCxnSpPr>
            <a:cxnSpLocks/>
          </p:cNvCxnSpPr>
          <p:nvPr/>
        </p:nvCxnSpPr>
        <p:spPr>
          <a:xfrm>
            <a:off x="6096000" y="2672916"/>
            <a:ext cx="0" cy="320116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0F07A841-B035-499E-9E9C-4D68F29F8DE9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17" name="组合 88">
              <a:extLst>
                <a:ext uri="{FF2B5EF4-FFF2-40B4-BE49-F238E27FC236}">
                  <a16:creationId xmlns:a16="http://schemas.microsoft.com/office/drawing/2014/main" id="{0C85B07E-D3D9-46BA-ACB4-047C3FD7927D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56796FAF-E3DA-4672-AE0C-EDF40E319224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E65BFC1-9EB0-487D-8933-8E8A7B0EFD0E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18" name="组合 89">
              <a:extLst>
                <a:ext uri="{FF2B5EF4-FFF2-40B4-BE49-F238E27FC236}">
                  <a16:creationId xmlns:a16="http://schemas.microsoft.com/office/drawing/2014/main" id="{75D70456-FC4C-4B6C-96CC-672E0755A39D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19" name="矩形: 圆角 90">
                <a:extLst>
                  <a:ext uri="{FF2B5EF4-FFF2-40B4-BE49-F238E27FC236}">
                    <a16:creationId xmlns:a16="http://schemas.microsoft.com/office/drawing/2014/main" id="{2158AC89-A919-459B-9823-D0A6135FB5FD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B344985A-5A8A-4646-B2BA-1DC81C685671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51EC170A-2B63-4374-9951-97280DC758BB}"/>
              </a:ext>
            </a:extLst>
          </p:cNvPr>
          <p:cNvSpPr/>
          <p:nvPr/>
        </p:nvSpPr>
        <p:spPr>
          <a:xfrm>
            <a:off x="900000" y="900000"/>
            <a:ext cx="11292000" cy="655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分声部练习</a:t>
            </a:r>
            <a:r>
              <a:rPr lang="en-US" altLang="zh-CN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——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唱词</a:t>
            </a:r>
            <a:endParaRPr lang="zh-CN" altLang="en-US" sz="2600" dirty="0">
              <a:latin typeface="DongTian" panose="02020603050405020304" pitchFamily="18" charset="0"/>
              <a:ea typeface="方正楷体简体" panose="03000509000000000000" pitchFamily="65" charset="-122"/>
            </a:endParaRP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46E45DCF-8E89-4D06-885B-1A027F670985}"/>
              </a:ext>
            </a:extLst>
          </p:cNvPr>
          <p:cNvCxnSpPr>
            <a:cxnSpLocks/>
          </p:cNvCxnSpPr>
          <p:nvPr/>
        </p:nvCxnSpPr>
        <p:spPr>
          <a:xfrm>
            <a:off x="6240016" y="1520788"/>
            <a:ext cx="0" cy="47892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FD9B7E4A-1F19-467B-AA42-9648EE365E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9908" y="1614262"/>
            <a:ext cx="3190563" cy="473097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80AA0220-46CE-448C-83F1-B7B0D0D069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4520" y="1584397"/>
            <a:ext cx="3203035" cy="4749469"/>
          </a:xfrm>
          <a:prstGeom prst="rect">
            <a:avLst/>
          </a:prstGeom>
        </p:spPr>
      </p:pic>
      <p:pic>
        <p:nvPicPr>
          <p:cNvPr id="24" name="p5、7、8 大鱼第一声部 速度70">
            <a:hlinkClick r:id="" action="ppaction://media"/>
            <a:extLst>
              <a:ext uri="{FF2B5EF4-FFF2-40B4-BE49-F238E27FC236}">
                <a16:creationId xmlns:a16="http://schemas.microsoft.com/office/drawing/2014/main" id="{B5EA9C4B-3AF5-4BA7-8F61-73DA95B52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1824" y="1584397"/>
            <a:ext cx="197971" cy="216000"/>
          </a:xfrm>
          <a:prstGeom prst="rect">
            <a:avLst/>
          </a:prstGeom>
        </p:spPr>
      </p:pic>
      <p:pic>
        <p:nvPicPr>
          <p:cNvPr id="25" name="p5、7、8 大鱼第二声部 速度70">
            <a:hlinkClick r:id="" action="ppaction://media"/>
            <a:extLst>
              <a:ext uri="{FF2B5EF4-FFF2-40B4-BE49-F238E27FC236}">
                <a16:creationId xmlns:a16="http://schemas.microsoft.com/office/drawing/2014/main" id="{235EA0FD-E100-4C95-99B8-99BAF82CF9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9506" y="1555436"/>
            <a:ext cx="197971" cy="21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8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030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032A5C18-D3FC-417D-B2CD-B2A8EB367A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9908" y="1614262"/>
            <a:ext cx="3190563" cy="4730976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9114840-4119-4440-95CC-90AA432213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4520" y="1584397"/>
            <a:ext cx="3203035" cy="4749469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EB9E0A00-4819-4476-823B-6B2950F99734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32" name="组合 88">
              <a:extLst>
                <a:ext uri="{FF2B5EF4-FFF2-40B4-BE49-F238E27FC236}">
                  <a16:creationId xmlns:a16="http://schemas.microsoft.com/office/drawing/2014/main" id="{5F6E11D0-78AB-45C5-80B8-79F717AEC33B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9CDD39DB-65ED-4CFB-BD8A-40B37696810F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80F52E71-CBEF-42AA-82C3-D5D4C8A85F6A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33" name="组合 89">
              <a:extLst>
                <a:ext uri="{FF2B5EF4-FFF2-40B4-BE49-F238E27FC236}">
                  <a16:creationId xmlns:a16="http://schemas.microsoft.com/office/drawing/2014/main" id="{DC65A510-691B-4533-BB25-F58D7D10304B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34" name="矩形: 圆角 90">
                <a:extLst>
                  <a:ext uri="{FF2B5EF4-FFF2-40B4-BE49-F238E27FC236}">
                    <a16:creationId xmlns:a16="http://schemas.microsoft.com/office/drawing/2014/main" id="{F6D727FB-F4EC-4726-A997-AA807BEE4BCE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35" name="Freeform 13">
                <a:extLst>
                  <a:ext uri="{FF2B5EF4-FFF2-40B4-BE49-F238E27FC236}">
                    <a16:creationId xmlns:a16="http://schemas.microsoft.com/office/drawing/2014/main" id="{0663FA22-1817-4A00-9C7B-E5F84172586F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8B9CA14E-D994-4F48-B0D8-BA93DA350E18}"/>
              </a:ext>
            </a:extLst>
          </p:cNvPr>
          <p:cNvSpPr/>
          <p:nvPr/>
        </p:nvSpPr>
        <p:spPr>
          <a:xfrm>
            <a:off x="900000" y="900000"/>
            <a:ext cx="11292000" cy="65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分声部练习</a:t>
            </a:r>
            <a:r>
              <a:rPr lang="en-US" altLang="zh-CN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——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力度</a:t>
            </a: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9B0C8FD4-B6D8-4443-BE86-CBBA595F6D49}"/>
              </a:ext>
            </a:extLst>
          </p:cNvPr>
          <p:cNvGrpSpPr/>
          <p:nvPr/>
        </p:nvGrpSpPr>
        <p:grpSpPr>
          <a:xfrm flipH="1">
            <a:off x="2745643" y="2413444"/>
            <a:ext cx="792000" cy="72000"/>
            <a:chOff x="1559496" y="1830686"/>
            <a:chExt cx="4392488" cy="229973"/>
          </a:xfrm>
        </p:grpSpPr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AF1D693F-05EF-44A0-874E-9FDAAFA691EA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C124FE96-5A7C-4CF1-A47C-FCBEBABCD5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196EC73A-3A25-4187-9303-39CC2A8349D3}"/>
              </a:ext>
            </a:extLst>
          </p:cNvPr>
          <p:cNvGrpSpPr/>
          <p:nvPr/>
        </p:nvGrpSpPr>
        <p:grpSpPr>
          <a:xfrm flipH="1">
            <a:off x="4775639" y="2413444"/>
            <a:ext cx="900000" cy="72000"/>
            <a:chOff x="1559496" y="1830686"/>
            <a:chExt cx="4392488" cy="229973"/>
          </a:xfrm>
        </p:grpSpPr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1F66C7F6-FE93-4078-A4DB-AA68C0C135CF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5F645608-5DA4-4575-9B0B-A6B99597C6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86EB553C-2CAF-4A7E-A6CE-C6AEC3ED7C4F}"/>
              </a:ext>
            </a:extLst>
          </p:cNvPr>
          <p:cNvGrpSpPr/>
          <p:nvPr/>
        </p:nvGrpSpPr>
        <p:grpSpPr>
          <a:xfrm>
            <a:off x="3753739" y="2413444"/>
            <a:ext cx="612000" cy="72000"/>
            <a:chOff x="1559496" y="1830686"/>
            <a:chExt cx="4392488" cy="229973"/>
          </a:xfrm>
        </p:grpSpPr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3D23D867-C99A-48D4-B295-E67A2117672B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7908A3C7-C188-4CBC-B994-69219B2CE8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0CC38FDA-9659-41F3-AF1D-906BD3C5B320}"/>
              </a:ext>
            </a:extLst>
          </p:cNvPr>
          <p:cNvGrpSpPr/>
          <p:nvPr/>
        </p:nvGrpSpPr>
        <p:grpSpPr>
          <a:xfrm flipH="1">
            <a:off x="3696634" y="2908922"/>
            <a:ext cx="972000" cy="72000"/>
            <a:chOff x="1559496" y="1830686"/>
            <a:chExt cx="4392488" cy="229973"/>
          </a:xfrm>
        </p:grpSpPr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31C5D0F8-F3D4-4047-AA2D-8E9604ED789C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EDD38B1A-4B0C-4661-B9E1-CC30A0E2BE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B094E821-B165-4FA0-A791-577C39CCE0C9}"/>
              </a:ext>
            </a:extLst>
          </p:cNvPr>
          <p:cNvGrpSpPr/>
          <p:nvPr/>
        </p:nvGrpSpPr>
        <p:grpSpPr>
          <a:xfrm>
            <a:off x="4772053" y="2901148"/>
            <a:ext cx="648000" cy="72000"/>
            <a:chOff x="1559496" y="1830686"/>
            <a:chExt cx="4392488" cy="229973"/>
          </a:xfrm>
        </p:grpSpPr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A891767C-0B5D-4B5F-93EB-F191CA51FB18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709DA503-CB63-4EE5-8839-D4AEA7EF8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4709883A-9EF7-4EFC-A77A-E0AEE32EA52E}"/>
              </a:ext>
            </a:extLst>
          </p:cNvPr>
          <p:cNvGrpSpPr/>
          <p:nvPr/>
        </p:nvGrpSpPr>
        <p:grpSpPr>
          <a:xfrm>
            <a:off x="2748111" y="2908922"/>
            <a:ext cx="288000" cy="72000"/>
            <a:chOff x="1559496" y="1830686"/>
            <a:chExt cx="4392488" cy="229973"/>
          </a:xfrm>
        </p:grpSpPr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F9D30D8D-0247-4F92-A7CF-4FC14CACF947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C071F8B7-4D94-48FB-8668-FF8127DB0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AE7F445B-5DE0-4390-BD75-839247E72757}"/>
              </a:ext>
            </a:extLst>
          </p:cNvPr>
          <p:cNvGrpSpPr/>
          <p:nvPr/>
        </p:nvGrpSpPr>
        <p:grpSpPr>
          <a:xfrm flipH="1">
            <a:off x="3575720" y="4345931"/>
            <a:ext cx="1044116" cy="70937"/>
            <a:chOff x="1559496" y="1830686"/>
            <a:chExt cx="4392488" cy="229968"/>
          </a:xfrm>
        </p:grpSpPr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0FAE7F6D-84ED-4EDF-A5C3-3ADF0B7BE1F2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6544FADC-9CBB-480B-BDE4-F3839CEFC4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0EE2F8A1-424C-4D88-A0CD-575F141AFEA7}"/>
              </a:ext>
            </a:extLst>
          </p:cNvPr>
          <p:cNvGrpSpPr/>
          <p:nvPr/>
        </p:nvGrpSpPr>
        <p:grpSpPr>
          <a:xfrm flipH="1">
            <a:off x="3431704" y="4869168"/>
            <a:ext cx="648000" cy="72000"/>
            <a:chOff x="1559496" y="1830686"/>
            <a:chExt cx="4392488" cy="229973"/>
          </a:xfrm>
        </p:grpSpPr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922A24A2-FE35-485C-9D43-151E0D0805FF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ED87E572-571A-441F-8BB8-891DDD567A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58C5A1FD-6259-48EF-9F3D-4AB88A6978FD}"/>
              </a:ext>
            </a:extLst>
          </p:cNvPr>
          <p:cNvGrpSpPr/>
          <p:nvPr/>
        </p:nvGrpSpPr>
        <p:grpSpPr>
          <a:xfrm>
            <a:off x="4109942" y="4869168"/>
            <a:ext cx="558692" cy="72000"/>
            <a:chOff x="1559496" y="1830686"/>
            <a:chExt cx="4392488" cy="229973"/>
          </a:xfrm>
        </p:grpSpPr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A719292A-1EAF-4E3D-BC93-1CD3E89A546B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>
              <a:extLst>
                <a:ext uri="{FF2B5EF4-FFF2-40B4-BE49-F238E27FC236}">
                  <a16:creationId xmlns:a16="http://schemas.microsoft.com/office/drawing/2014/main" id="{B74BC22F-C36A-4A55-AB5D-EC9D189DC1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B4E212EC-A780-4DB2-AE63-5EB4312F6568}"/>
              </a:ext>
            </a:extLst>
          </p:cNvPr>
          <p:cNvGrpSpPr/>
          <p:nvPr/>
        </p:nvGrpSpPr>
        <p:grpSpPr>
          <a:xfrm flipH="1">
            <a:off x="2757700" y="5373224"/>
            <a:ext cx="385972" cy="72000"/>
            <a:chOff x="1559496" y="1830686"/>
            <a:chExt cx="4392488" cy="229973"/>
          </a:xfrm>
        </p:grpSpPr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D66CF7C0-D6B0-4DF6-91C9-5180BE8811C4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>
              <a:extLst>
                <a:ext uri="{FF2B5EF4-FFF2-40B4-BE49-F238E27FC236}">
                  <a16:creationId xmlns:a16="http://schemas.microsoft.com/office/drawing/2014/main" id="{FA1EAF04-E12C-4A7E-B50D-404D1F6071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15FD4A52-D6B1-4E01-8CE2-DC292D7DF6B6}"/>
              </a:ext>
            </a:extLst>
          </p:cNvPr>
          <p:cNvGrpSpPr/>
          <p:nvPr/>
        </p:nvGrpSpPr>
        <p:grpSpPr>
          <a:xfrm>
            <a:off x="3179676" y="5373224"/>
            <a:ext cx="894337" cy="72000"/>
            <a:chOff x="1559496" y="1830686"/>
            <a:chExt cx="4392488" cy="229973"/>
          </a:xfrm>
        </p:grpSpPr>
        <p:cxnSp>
          <p:nvCxnSpPr>
            <p:cNvPr id="98" name="直接连接符 97">
              <a:extLst>
                <a:ext uri="{FF2B5EF4-FFF2-40B4-BE49-F238E27FC236}">
                  <a16:creationId xmlns:a16="http://schemas.microsoft.com/office/drawing/2014/main" id="{764D0323-A21F-4C25-BF74-AE00DAA65FE2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>
              <a:extLst>
                <a:ext uri="{FF2B5EF4-FFF2-40B4-BE49-F238E27FC236}">
                  <a16:creationId xmlns:a16="http://schemas.microsoft.com/office/drawing/2014/main" id="{F31F5020-0FA7-4CD6-B6B2-1B002623D5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E8E77243-CA07-484B-A709-FB5581099CB8}"/>
              </a:ext>
            </a:extLst>
          </p:cNvPr>
          <p:cNvGrpSpPr/>
          <p:nvPr/>
        </p:nvGrpSpPr>
        <p:grpSpPr>
          <a:xfrm flipH="1">
            <a:off x="4431631" y="5384656"/>
            <a:ext cx="620253" cy="72000"/>
            <a:chOff x="1559496" y="1830686"/>
            <a:chExt cx="4392488" cy="229973"/>
          </a:xfrm>
        </p:grpSpPr>
        <p:cxnSp>
          <p:nvCxnSpPr>
            <p:cNvPr id="108" name="直接连接符 107">
              <a:extLst>
                <a:ext uri="{FF2B5EF4-FFF2-40B4-BE49-F238E27FC236}">
                  <a16:creationId xmlns:a16="http://schemas.microsoft.com/office/drawing/2014/main" id="{7CB92169-CD28-4379-8A46-E1AA511B8A00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>
              <a:extLst>
                <a:ext uri="{FF2B5EF4-FFF2-40B4-BE49-F238E27FC236}">
                  <a16:creationId xmlns:a16="http://schemas.microsoft.com/office/drawing/2014/main" id="{74D4DE5D-C20F-4E18-ACA3-F13DA5AB73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429462B6-03D1-45D5-B179-A21D0B16E604}"/>
              </a:ext>
            </a:extLst>
          </p:cNvPr>
          <p:cNvGrpSpPr/>
          <p:nvPr/>
        </p:nvGrpSpPr>
        <p:grpSpPr>
          <a:xfrm>
            <a:off x="5107177" y="5384656"/>
            <a:ext cx="568462" cy="72000"/>
            <a:chOff x="1559496" y="1830686"/>
            <a:chExt cx="4392488" cy="229973"/>
          </a:xfrm>
        </p:grpSpPr>
        <p:cxnSp>
          <p:nvCxnSpPr>
            <p:cNvPr id="111" name="直接连接符 110">
              <a:extLst>
                <a:ext uri="{FF2B5EF4-FFF2-40B4-BE49-F238E27FC236}">
                  <a16:creationId xmlns:a16="http://schemas.microsoft.com/office/drawing/2014/main" id="{8A754645-5C5B-45A8-A655-AC0904B28F97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>
              <a:extLst>
                <a:ext uri="{FF2B5EF4-FFF2-40B4-BE49-F238E27FC236}">
                  <a16:creationId xmlns:a16="http://schemas.microsoft.com/office/drawing/2014/main" id="{8B7197BE-EBB4-4FCC-92BD-BA9B210424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组合 112">
            <a:extLst>
              <a:ext uri="{FF2B5EF4-FFF2-40B4-BE49-F238E27FC236}">
                <a16:creationId xmlns:a16="http://schemas.microsoft.com/office/drawing/2014/main" id="{1E9B3F45-1883-4F38-8184-988863D0E6E4}"/>
              </a:ext>
            </a:extLst>
          </p:cNvPr>
          <p:cNvGrpSpPr/>
          <p:nvPr/>
        </p:nvGrpSpPr>
        <p:grpSpPr>
          <a:xfrm flipH="1">
            <a:off x="6708068" y="3861895"/>
            <a:ext cx="1116124" cy="72000"/>
            <a:chOff x="1559496" y="1830686"/>
            <a:chExt cx="4392488" cy="229973"/>
          </a:xfrm>
        </p:grpSpPr>
        <p:cxnSp>
          <p:nvCxnSpPr>
            <p:cNvPr id="114" name="直接连接符 113">
              <a:extLst>
                <a:ext uri="{FF2B5EF4-FFF2-40B4-BE49-F238E27FC236}">
                  <a16:creationId xmlns:a16="http://schemas.microsoft.com/office/drawing/2014/main" id="{78081432-D307-489F-8A12-ED21E120F3FE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>
              <a:extLst>
                <a:ext uri="{FF2B5EF4-FFF2-40B4-BE49-F238E27FC236}">
                  <a16:creationId xmlns:a16="http://schemas.microsoft.com/office/drawing/2014/main" id="{D965E7CF-5D99-440F-A11E-B85C6E4C32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3B1EC2F7-4AA3-4966-9BF4-A6255469DBA3}"/>
              </a:ext>
            </a:extLst>
          </p:cNvPr>
          <p:cNvGrpSpPr/>
          <p:nvPr/>
        </p:nvGrpSpPr>
        <p:grpSpPr>
          <a:xfrm>
            <a:off x="7908255" y="3861895"/>
            <a:ext cx="1536117" cy="72000"/>
            <a:chOff x="1559496" y="1830686"/>
            <a:chExt cx="4392488" cy="229973"/>
          </a:xfrm>
        </p:grpSpPr>
        <p:cxnSp>
          <p:nvCxnSpPr>
            <p:cNvPr id="117" name="直接连接符 116">
              <a:extLst>
                <a:ext uri="{FF2B5EF4-FFF2-40B4-BE49-F238E27FC236}">
                  <a16:creationId xmlns:a16="http://schemas.microsoft.com/office/drawing/2014/main" id="{F3B8ECDD-99C7-47EE-BBEC-5BDDCD4DDCA4}"/>
                </a:ext>
              </a:extLst>
            </p:cNvPr>
            <p:cNvCxnSpPr>
              <a:cxnSpLocks/>
            </p:cNvCxnSpPr>
            <p:nvPr/>
          </p:nvCxnSpPr>
          <p:spPr>
            <a:xfrm>
              <a:off x="1559496" y="1830686"/>
              <a:ext cx="4392488" cy="141308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>
              <a:extLst>
                <a:ext uri="{FF2B5EF4-FFF2-40B4-BE49-F238E27FC236}">
                  <a16:creationId xmlns:a16="http://schemas.microsoft.com/office/drawing/2014/main" id="{5B7FF294-3FB7-4168-A313-84D5431146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9496" y="1979344"/>
              <a:ext cx="4392488" cy="81315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9864763B-3B5C-428D-812D-279101720EEA}"/>
              </a:ext>
            </a:extLst>
          </p:cNvPr>
          <p:cNvCxnSpPr>
            <a:cxnSpLocks/>
          </p:cNvCxnSpPr>
          <p:nvPr/>
        </p:nvCxnSpPr>
        <p:spPr>
          <a:xfrm>
            <a:off x="6240016" y="1520788"/>
            <a:ext cx="0" cy="47892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3" name="p5、7、8 大鱼第一声部 速度70">
            <a:hlinkClick r:id="" action="ppaction://media"/>
            <a:extLst>
              <a:ext uri="{FF2B5EF4-FFF2-40B4-BE49-F238E27FC236}">
                <a16:creationId xmlns:a16="http://schemas.microsoft.com/office/drawing/2014/main" id="{0E76F361-A000-422F-AD57-90234CEDB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1824" y="1584397"/>
            <a:ext cx="197971" cy="216000"/>
          </a:xfrm>
          <a:prstGeom prst="rect">
            <a:avLst/>
          </a:prstGeom>
        </p:spPr>
      </p:pic>
      <p:pic>
        <p:nvPicPr>
          <p:cNvPr id="73" name="p5、7、8 大鱼第二声部 速度70">
            <a:hlinkClick r:id="" action="ppaction://media"/>
            <a:extLst>
              <a:ext uri="{FF2B5EF4-FFF2-40B4-BE49-F238E27FC236}">
                <a16:creationId xmlns:a16="http://schemas.microsoft.com/office/drawing/2014/main" id="{F276E8FB-049F-44C0-921A-A8073BD5E9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9506" y="1555436"/>
            <a:ext cx="197971" cy="21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84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0306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4A00E7D0-E15A-47F7-ABA9-A4928C84EEAF}"/>
              </a:ext>
            </a:extLst>
          </p:cNvPr>
          <p:cNvGrpSpPr/>
          <p:nvPr/>
        </p:nvGrpSpPr>
        <p:grpSpPr>
          <a:xfrm>
            <a:off x="180000" y="108000"/>
            <a:ext cx="1727000" cy="400110"/>
            <a:chOff x="5287328" y="1607587"/>
            <a:chExt cx="1727000" cy="400110"/>
          </a:xfrm>
        </p:grpSpPr>
        <p:grpSp>
          <p:nvGrpSpPr>
            <p:cNvPr id="16" name="组合 88">
              <a:extLst>
                <a:ext uri="{FF2B5EF4-FFF2-40B4-BE49-F238E27FC236}">
                  <a16:creationId xmlns:a16="http://schemas.microsoft.com/office/drawing/2014/main" id="{EEFA2F9D-7BA7-4599-95FD-31CD50DB12CA}"/>
                </a:ext>
              </a:extLst>
            </p:cNvPr>
            <p:cNvGrpSpPr/>
            <p:nvPr/>
          </p:nvGrpSpPr>
          <p:grpSpPr>
            <a:xfrm>
              <a:off x="5799565" y="1607587"/>
              <a:ext cx="1214763" cy="400110"/>
              <a:chOff x="715825" y="143984"/>
              <a:chExt cx="1214763" cy="400110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635E1BFA-3AF3-4F36-843C-5281987B1282}"/>
                  </a:ext>
                </a:extLst>
              </p:cNvPr>
              <p:cNvSpPr/>
              <p:nvPr/>
            </p:nvSpPr>
            <p:spPr>
              <a:xfrm>
                <a:off x="720000" y="143984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srgbClr val="727272"/>
                    </a:solidFill>
                    <a:latin typeface="方正黑体_GBK" panose="03000509000000000000" pitchFamily="65" charset="-122"/>
                    <a:ea typeface="方正黑体_GBK" panose="03000509000000000000" pitchFamily="65" charset="-122"/>
                    <a:sym typeface="DongTian" panose="02020603050405020304" pitchFamily="18" charset="0"/>
                  </a:rPr>
                  <a:t>新知探究</a:t>
                </a: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06723D0D-8CD1-41B6-AD24-1F00FCDD67DB}"/>
                  </a:ext>
                </a:extLst>
              </p:cNvPr>
              <p:cNvSpPr/>
              <p:nvPr/>
            </p:nvSpPr>
            <p:spPr>
              <a:xfrm>
                <a:off x="715825" y="218039"/>
                <a:ext cx="18000" cy="252000"/>
              </a:xfrm>
              <a:prstGeom prst="rect">
                <a:avLst/>
              </a:prstGeom>
              <a:solidFill>
                <a:srgbClr val="7272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  <p:grpSp>
          <p:nvGrpSpPr>
            <p:cNvPr id="17" name="组合 89">
              <a:extLst>
                <a:ext uri="{FF2B5EF4-FFF2-40B4-BE49-F238E27FC236}">
                  <a16:creationId xmlns:a16="http://schemas.microsoft.com/office/drawing/2014/main" id="{244F421E-2BDC-4845-B5CD-A6F5AD68E7B2}"/>
                </a:ext>
              </a:extLst>
            </p:cNvPr>
            <p:cNvGrpSpPr/>
            <p:nvPr/>
          </p:nvGrpSpPr>
          <p:grpSpPr>
            <a:xfrm>
              <a:off x="5287328" y="1627622"/>
              <a:ext cx="360040" cy="360040"/>
              <a:chOff x="5519936" y="3104964"/>
              <a:chExt cx="360040" cy="360040"/>
            </a:xfrm>
          </p:grpSpPr>
          <p:sp>
            <p:nvSpPr>
              <p:cNvPr id="18" name="矩形: 圆角 90">
                <a:extLst>
                  <a:ext uri="{FF2B5EF4-FFF2-40B4-BE49-F238E27FC236}">
                    <a16:creationId xmlns:a16="http://schemas.microsoft.com/office/drawing/2014/main" id="{683CB2E7-BCEA-4D89-99E9-6879469F2762}"/>
                  </a:ext>
                </a:extLst>
              </p:cNvPr>
              <p:cNvSpPr/>
              <p:nvPr/>
            </p:nvSpPr>
            <p:spPr>
              <a:xfrm>
                <a:off x="5519936" y="3104964"/>
                <a:ext cx="360040" cy="360040"/>
              </a:xfrm>
              <a:prstGeom prst="round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9F9D816F-418A-4020-A0AE-B3F91B4445E2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618335" y="3158984"/>
                <a:ext cx="163243" cy="252000"/>
              </a:xfrm>
              <a:custGeom>
                <a:avLst/>
                <a:gdLst>
                  <a:gd name="T0" fmla="*/ 401 w 402"/>
                  <a:gd name="T1" fmla="*/ 228 h 620"/>
                  <a:gd name="T2" fmla="*/ 392 w 402"/>
                  <a:gd name="T3" fmla="*/ 266 h 620"/>
                  <a:gd name="T4" fmla="*/ 383 w 402"/>
                  <a:gd name="T5" fmla="*/ 287 h 620"/>
                  <a:gd name="T6" fmla="*/ 358 w 402"/>
                  <a:gd name="T7" fmla="*/ 326 h 620"/>
                  <a:gd name="T8" fmla="*/ 354 w 402"/>
                  <a:gd name="T9" fmla="*/ 331 h 620"/>
                  <a:gd name="T10" fmla="*/ 344 w 402"/>
                  <a:gd name="T11" fmla="*/ 345 h 620"/>
                  <a:gd name="T12" fmla="*/ 316 w 402"/>
                  <a:gd name="T13" fmla="*/ 418 h 620"/>
                  <a:gd name="T14" fmla="*/ 126 w 402"/>
                  <a:gd name="T15" fmla="*/ 458 h 620"/>
                  <a:gd name="T16" fmla="*/ 86 w 402"/>
                  <a:gd name="T17" fmla="*/ 418 h 620"/>
                  <a:gd name="T18" fmla="*/ 82 w 402"/>
                  <a:gd name="T19" fmla="*/ 388 h 620"/>
                  <a:gd name="T20" fmla="*/ 57 w 402"/>
                  <a:gd name="T21" fmla="*/ 344 h 620"/>
                  <a:gd name="T22" fmla="*/ 44 w 402"/>
                  <a:gd name="T23" fmla="*/ 326 h 620"/>
                  <a:gd name="T24" fmla="*/ 11 w 402"/>
                  <a:gd name="T25" fmla="*/ 266 h 620"/>
                  <a:gd name="T26" fmla="*/ 2 w 402"/>
                  <a:gd name="T27" fmla="*/ 228 h 620"/>
                  <a:gd name="T28" fmla="*/ 59 w 402"/>
                  <a:gd name="T29" fmla="*/ 59 h 620"/>
                  <a:gd name="T30" fmla="*/ 343 w 402"/>
                  <a:gd name="T31" fmla="*/ 59 h 620"/>
                  <a:gd name="T32" fmla="*/ 242 w 402"/>
                  <a:gd name="T33" fmla="*/ 240 h 620"/>
                  <a:gd name="T34" fmla="*/ 219 w 402"/>
                  <a:gd name="T35" fmla="*/ 381 h 620"/>
                  <a:gd name="T36" fmla="*/ 231 w 402"/>
                  <a:gd name="T37" fmla="*/ 400 h 620"/>
                  <a:gd name="T38" fmla="*/ 240 w 402"/>
                  <a:gd name="T39" fmla="*/ 402 h 620"/>
                  <a:gd name="T40" fmla="*/ 255 w 402"/>
                  <a:gd name="T41" fmla="*/ 396 h 620"/>
                  <a:gd name="T42" fmla="*/ 262 w 402"/>
                  <a:gd name="T43" fmla="*/ 381 h 620"/>
                  <a:gd name="T44" fmla="*/ 264 w 402"/>
                  <a:gd name="T45" fmla="*/ 287 h 620"/>
                  <a:gd name="T46" fmla="*/ 313 w 402"/>
                  <a:gd name="T47" fmla="*/ 250 h 620"/>
                  <a:gd name="T48" fmla="*/ 315 w 402"/>
                  <a:gd name="T49" fmla="*/ 250 h 620"/>
                  <a:gd name="T50" fmla="*/ 330 w 402"/>
                  <a:gd name="T51" fmla="*/ 233 h 620"/>
                  <a:gd name="T52" fmla="*/ 316 w 402"/>
                  <a:gd name="T53" fmla="*/ 216 h 620"/>
                  <a:gd name="T54" fmla="*/ 248 w 402"/>
                  <a:gd name="T55" fmla="*/ 235 h 620"/>
                  <a:gd name="T56" fmla="*/ 88 w 402"/>
                  <a:gd name="T57" fmla="*/ 216 h 620"/>
                  <a:gd name="T58" fmla="*/ 77 w 402"/>
                  <a:gd name="T59" fmla="*/ 221 h 620"/>
                  <a:gd name="T60" fmla="*/ 77 w 402"/>
                  <a:gd name="T61" fmla="*/ 245 h 620"/>
                  <a:gd name="T62" fmla="*/ 89 w 402"/>
                  <a:gd name="T63" fmla="*/ 250 h 620"/>
                  <a:gd name="T64" fmla="*/ 126 w 402"/>
                  <a:gd name="T65" fmla="*/ 266 h 620"/>
                  <a:gd name="T66" fmla="*/ 141 w 402"/>
                  <a:gd name="T67" fmla="*/ 381 h 620"/>
                  <a:gd name="T68" fmla="*/ 147 w 402"/>
                  <a:gd name="T69" fmla="*/ 396 h 620"/>
                  <a:gd name="T70" fmla="*/ 162 w 402"/>
                  <a:gd name="T71" fmla="*/ 402 h 620"/>
                  <a:gd name="T72" fmla="*/ 172 w 402"/>
                  <a:gd name="T73" fmla="*/ 400 h 620"/>
                  <a:gd name="T74" fmla="*/ 184 w 402"/>
                  <a:gd name="T75" fmla="*/ 381 h 620"/>
                  <a:gd name="T76" fmla="*/ 160 w 402"/>
                  <a:gd name="T77" fmla="*/ 240 h 620"/>
                  <a:gd name="T78" fmla="*/ 100 w 402"/>
                  <a:gd name="T79" fmla="*/ 216 h 620"/>
                  <a:gd name="T80" fmla="*/ 91 w 402"/>
                  <a:gd name="T81" fmla="*/ 216 h 620"/>
                  <a:gd name="T82" fmla="*/ 246 w 402"/>
                  <a:gd name="T83" fmla="*/ 560 h 620"/>
                  <a:gd name="T84" fmla="*/ 248 w 402"/>
                  <a:gd name="T85" fmla="*/ 573 h 620"/>
                  <a:gd name="T86" fmla="*/ 223 w 402"/>
                  <a:gd name="T87" fmla="*/ 614 h 620"/>
                  <a:gd name="T88" fmla="*/ 179 w 402"/>
                  <a:gd name="T89" fmla="*/ 614 h 620"/>
                  <a:gd name="T90" fmla="*/ 155 w 402"/>
                  <a:gd name="T91" fmla="*/ 573 h 620"/>
                  <a:gd name="T92" fmla="*/ 134 w 402"/>
                  <a:gd name="T93" fmla="*/ 560 h 620"/>
                  <a:gd name="T94" fmla="*/ 100 w 402"/>
                  <a:gd name="T95" fmla="*/ 526 h 620"/>
                  <a:gd name="T96" fmla="*/ 134 w 402"/>
                  <a:gd name="T97" fmla="*/ 492 h 620"/>
                  <a:gd name="T98" fmla="*/ 293 w 402"/>
                  <a:gd name="T99" fmla="*/ 502 h 620"/>
                  <a:gd name="T100" fmla="*/ 293 w 402"/>
                  <a:gd name="T101" fmla="*/ 550 h 620"/>
                  <a:gd name="T102" fmla="*/ 246 w 402"/>
                  <a:gd name="T103" fmla="*/ 560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" h="620">
                    <a:moveTo>
                      <a:pt x="402" y="201"/>
                    </a:moveTo>
                    <a:cubicBezTo>
                      <a:pt x="402" y="210"/>
                      <a:pt x="402" y="219"/>
                      <a:pt x="401" y="228"/>
                    </a:cubicBezTo>
                    <a:cubicBezTo>
                      <a:pt x="400" y="230"/>
                      <a:pt x="400" y="233"/>
                      <a:pt x="400" y="235"/>
                    </a:cubicBezTo>
                    <a:cubicBezTo>
                      <a:pt x="398" y="246"/>
                      <a:pt x="395" y="256"/>
                      <a:pt x="392" y="266"/>
                    </a:cubicBezTo>
                    <a:cubicBezTo>
                      <a:pt x="391" y="266"/>
                      <a:pt x="391" y="266"/>
                      <a:pt x="391" y="267"/>
                    </a:cubicBezTo>
                    <a:cubicBezTo>
                      <a:pt x="389" y="274"/>
                      <a:pt x="386" y="280"/>
                      <a:pt x="383" y="287"/>
                    </a:cubicBezTo>
                    <a:cubicBezTo>
                      <a:pt x="372" y="307"/>
                      <a:pt x="372" y="307"/>
                      <a:pt x="372" y="307"/>
                    </a:cubicBezTo>
                    <a:cubicBezTo>
                      <a:pt x="368" y="314"/>
                      <a:pt x="363" y="320"/>
                      <a:pt x="358" y="326"/>
                    </a:cubicBezTo>
                    <a:cubicBezTo>
                      <a:pt x="357" y="328"/>
                      <a:pt x="356" y="329"/>
                      <a:pt x="355" y="331"/>
                    </a:cubicBezTo>
                    <a:cubicBezTo>
                      <a:pt x="354" y="331"/>
                      <a:pt x="354" y="331"/>
                      <a:pt x="354" y="331"/>
                    </a:cubicBezTo>
                    <a:cubicBezTo>
                      <a:pt x="351" y="335"/>
                      <a:pt x="348" y="339"/>
                      <a:pt x="344" y="344"/>
                    </a:cubicBezTo>
                    <a:cubicBezTo>
                      <a:pt x="344" y="344"/>
                      <a:pt x="344" y="344"/>
                      <a:pt x="344" y="345"/>
                    </a:cubicBezTo>
                    <a:cubicBezTo>
                      <a:pt x="326" y="370"/>
                      <a:pt x="317" y="391"/>
                      <a:pt x="316" y="407"/>
                    </a:cubicBezTo>
                    <a:cubicBezTo>
                      <a:pt x="316" y="418"/>
                      <a:pt x="316" y="418"/>
                      <a:pt x="316" y="418"/>
                    </a:cubicBezTo>
                    <a:cubicBezTo>
                      <a:pt x="316" y="444"/>
                      <a:pt x="303" y="458"/>
                      <a:pt x="276" y="458"/>
                    </a:cubicBezTo>
                    <a:cubicBezTo>
                      <a:pt x="126" y="458"/>
                      <a:pt x="126" y="458"/>
                      <a:pt x="126" y="458"/>
                    </a:cubicBezTo>
                    <a:cubicBezTo>
                      <a:pt x="102" y="458"/>
                      <a:pt x="88" y="446"/>
                      <a:pt x="86" y="424"/>
                    </a:cubicBezTo>
                    <a:cubicBezTo>
                      <a:pt x="86" y="422"/>
                      <a:pt x="86" y="420"/>
                      <a:pt x="86" y="418"/>
                    </a:cubicBezTo>
                    <a:cubicBezTo>
                      <a:pt x="86" y="408"/>
                      <a:pt x="86" y="408"/>
                      <a:pt x="86" y="408"/>
                    </a:cubicBezTo>
                    <a:cubicBezTo>
                      <a:pt x="86" y="402"/>
                      <a:pt x="85" y="395"/>
                      <a:pt x="82" y="388"/>
                    </a:cubicBezTo>
                    <a:cubicBezTo>
                      <a:pt x="77" y="375"/>
                      <a:pt x="69" y="361"/>
                      <a:pt x="58" y="344"/>
                    </a:cubicBezTo>
                    <a:cubicBezTo>
                      <a:pt x="57" y="344"/>
                      <a:pt x="57" y="344"/>
                      <a:pt x="57" y="344"/>
                    </a:cubicBezTo>
                    <a:cubicBezTo>
                      <a:pt x="54" y="339"/>
                      <a:pt x="51" y="335"/>
                      <a:pt x="48" y="330"/>
                    </a:cubicBezTo>
                    <a:cubicBezTo>
                      <a:pt x="46" y="329"/>
                      <a:pt x="45" y="328"/>
                      <a:pt x="44" y="326"/>
                    </a:cubicBezTo>
                    <a:cubicBezTo>
                      <a:pt x="29" y="308"/>
                      <a:pt x="18" y="288"/>
                      <a:pt x="11" y="267"/>
                    </a:cubicBezTo>
                    <a:cubicBezTo>
                      <a:pt x="11" y="266"/>
                      <a:pt x="11" y="266"/>
                      <a:pt x="11" y="266"/>
                    </a:cubicBezTo>
                    <a:cubicBezTo>
                      <a:pt x="10" y="266"/>
                      <a:pt x="10" y="266"/>
                      <a:pt x="10" y="266"/>
                    </a:cubicBezTo>
                    <a:cubicBezTo>
                      <a:pt x="6" y="254"/>
                      <a:pt x="3" y="241"/>
                      <a:pt x="2" y="228"/>
                    </a:cubicBezTo>
                    <a:cubicBezTo>
                      <a:pt x="1" y="219"/>
                      <a:pt x="0" y="210"/>
                      <a:pt x="0" y="201"/>
                    </a:cubicBezTo>
                    <a:cubicBezTo>
                      <a:pt x="0" y="145"/>
                      <a:pt x="20" y="98"/>
                      <a:pt x="59" y="59"/>
                    </a:cubicBezTo>
                    <a:cubicBezTo>
                      <a:pt x="98" y="19"/>
                      <a:pt x="146" y="0"/>
                      <a:pt x="201" y="0"/>
                    </a:cubicBezTo>
                    <a:cubicBezTo>
                      <a:pt x="257" y="0"/>
                      <a:pt x="304" y="19"/>
                      <a:pt x="343" y="59"/>
                    </a:cubicBezTo>
                    <a:cubicBezTo>
                      <a:pt x="383" y="98"/>
                      <a:pt x="402" y="145"/>
                      <a:pt x="402" y="201"/>
                    </a:cubicBezTo>
                    <a:close/>
                    <a:moveTo>
                      <a:pt x="242" y="240"/>
                    </a:moveTo>
                    <a:cubicBezTo>
                      <a:pt x="227" y="255"/>
                      <a:pt x="219" y="274"/>
                      <a:pt x="219" y="296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19" y="387"/>
                      <a:pt x="221" y="392"/>
                      <a:pt x="225" y="396"/>
                    </a:cubicBezTo>
                    <a:cubicBezTo>
                      <a:pt x="227" y="398"/>
                      <a:pt x="229" y="399"/>
                      <a:pt x="231" y="400"/>
                    </a:cubicBezTo>
                    <a:cubicBezTo>
                      <a:pt x="234" y="402"/>
                      <a:pt x="237" y="402"/>
                      <a:pt x="240" y="402"/>
                    </a:cubicBezTo>
                    <a:cubicBezTo>
                      <a:pt x="240" y="402"/>
                      <a:pt x="240" y="402"/>
                      <a:pt x="240" y="402"/>
                    </a:cubicBezTo>
                    <a:cubicBezTo>
                      <a:pt x="242" y="402"/>
                      <a:pt x="243" y="402"/>
                      <a:pt x="244" y="402"/>
                    </a:cubicBezTo>
                    <a:cubicBezTo>
                      <a:pt x="248" y="401"/>
                      <a:pt x="252" y="399"/>
                      <a:pt x="255" y="396"/>
                    </a:cubicBezTo>
                    <a:cubicBezTo>
                      <a:pt x="256" y="396"/>
                      <a:pt x="256" y="395"/>
                      <a:pt x="256" y="395"/>
                    </a:cubicBezTo>
                    <a:cubicBezTo>
                      <a:pt x="260" y="391"/>
                      <a:pt x="262" y="386"/>
                      <a:pt x="262" y="381"/>
                    </a:cubicBezTo>
                    <a:cubicBezTo>
                      <a:pt x="262" y="303"/>
                      <a:pt x="262" y="303"/>
                      <a:pt x="262" y="303"/>
                    </a:cubicBezTo>
                    <a:cubicBezTo>
                      <a:pt x="262" y="298"/>
                      <a:pt x="262" y="292"/>
                      <a:pt x="264" y="287"/>
                    </a:cubicBezTo>
                    <a:cubicBezTo>
                      <a:pt x="266" y="279"/>
                      <a:pt x="271" y="272"/>
                      <a:pt x="277" y="266"/>
                    </a:cubicBezTo>
                    <a:cubicBezTo>
                      <a:pt x="287" y="256"/>
                      <a:pt x="299" y="250"/>
                      <a:pt x="313" y="250"/>
                    </a:cubicBezTo>
                    <a:cubicBezTo>
                      <a:pt x="313" y="250"/>
                      <a:pt x="313" y="250"/>
                      <a:pt x="313" y="250"/>
                    </a:cubicBezTo>
                    <a:cubicBezTo>
                      <a:pt x="314" y="250"/>
                      <a:pt x="314" y="250"/>
                      <a:pt x="315" y="250"/>
                    </a:cubicBezTo>
                    <a:cubicBezTo>
                      <a:pt x="319" y="250"/>
                      <a:pt x="322" y="248"/>
                      <a:pt x="325" y="245"/>
                    </a:cubicBezTo>
                    <a:cubicBezTo>
                      <a:pt x="329" y="242"/>
                      <a:pt x="330" y="238"/>
                      <a:pt x="330" y="233"/>
                    </a:cubicBezTo>
                    <a:cubicBezTo>
                      <a:pt x="330" y="228"/>
                      <a:pt x="329" y="224"/>
                      <a:pt x="325" y="221"/>
                    </a:cubicBezTo>
                    <a:cubicBezTo>
                      <a:pt x="323" y="218"/>
                      <a:pt x="320" y="217"/>
                      <a:pt x="316" y="216"/>
                    </a:cubicBezTo>
                    <a:cubicBezTo>
                      <a:pt x="299" y="216"/>
                      <a:pt x="299" y="216"/>
                      <a:pt x="299" y="216"/>
                    </a:cubicBezTo>
                    <a:cubicBezTo>
                      <a:pt x="279" y="216"/>
                      <a:pt x="262" y="222"/>
                      <a:pt x="248" y="235"/>
                    </a:cubicBezTo>
                    <a:cubicBezTo>
                      <a:pt x="246" y="236"/>
                      <a:pt x="244" y="238"/>
                      <a:pt x="242" y="240"/>
                    </a:cubicBezTo>
                    <a:close/>
                    <a:moveTo>
                      <a:pt x="88" y="216"/>
                    </a:moveTo>
                    <a:cubicBezTo>
                      <a:pt x="87" y="216"/>
                      <a:pt x="87" y="216"/>
                      <a:pt x="87" y="216"/>
                    </a:cubicBezTo>
                    <a:cubicBezTo>
                      <a:pt x="83" y="217"/>
                      <a:pt x="80" y="218"/>
                      <a:pt x="77" y="221"/>
                    </a:cubicBezTo>
                    <a:cubicBezTo>
                      <a:pt x="74" y="224"/>
                      <a:pt x="72" y="228"/>
                      <a:pt x="72" y="233"/>
                    </a:cubicBezTo>
                    <a:cubicBezTo>
                      <a:pt x="72" y="238"/>
                      <a:pt x="74" y="242"/>
                      <a:pt x="77" y="245"/>
                    </a:cubicBezTo>
                    <a:cubicBezTo>
                      <a:pt x="80" y="248"/>
                      <a:pt x="84" y="250"/>
                      <a:pt x="88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89" y="250"/>
                      <a:pt x="89" y="250"/>
                      <a:pt x="89" y="250"/>
                    </a:cubicBezTo>
                    <a:cubicBezTo>
                      <a:pt x="104" y="250"/>
                      <a:pt x="116" y="256"/>
                      <a:pt x="126" y="266"/>
                    </a:cubicBezTo>
                    <a:cubicBezTo>
                      <a:pt x="136" y="276"/>
                      <a:pt x="141" y="289"/>
                      <a:pt x="141" y="303"/>
                    </a:cubicBezTo>
                    <a:cubicBezTo>
                      <a:pt x="141" y="381"/>
                      <a:pt x="141" y="381"/>
                      <a:pt x="141" y="381"/>
                    </a:cubicBezTo>
                    <a:cubicBezTo>
                      <a:pt x="141" y="386"/>
                      <a:pt x="143" y="391"/>
                      <a:pt x="147" y="395"/>
                    </a:cubicBezTo>
                    <a:cubicBezTo>
                      <a:pt x="147" y="395"/>
                      <a:pt x="147" y="396"/>
                      <a:pt x="147" y="396"/>
                    </a:cubicBezTo>
                    <a:cubicBezTo>
                      <a:pt x="151" y="399"/>
                      <a:pt x="154" y="401"/>
                      <a:pt x="159" y="402"/>
                    </a:cubicBezTo>
                    <a:cubicBezTo>
                      <a:pt x="160" y="402"/>
                      <a:pt x="161" y="402"/>
                      <a:pt x="162" y="402"/>
                    </a:cubicBezTo>
                    <a:cubicBezTo>
                      <a:pt x="163" y="402"/>
                      <a:pt x="163" y="402"/>
                      <a:pt x="163" y="402"/>
                    </a:cubicBezTo>
                    <a:cubicBezTo>
                      <a:pt x="166" y="402"/>
                      <a:pt x="169" y="402"/>
                      <a:pt x="172" y="400"/>
                    </a:cubicBezTo>
                    <a:cubicBezTo>
                      <a:pt x="174" y="399"/>
                      <a:pt x="176" y="398"/>
                      <a:pt x="178" y="396"/>
                    </a:cubicBezTo>
                    <a:cubicBezTo>
                      <a:pt x="182" y="392"/>
                      <a:pt x="184" y="387"/>
                      <a:pt x="184" y="381"/>
                    </a:cubicBezTo>
                    <a:cubicBezTo>
                      <a:pt x="184" y="296"/>
                      <a:pt x="184" y="296"/>
                      <a:pt x="184" y="296"/>
                    </a:cubicBezTo>
                    <a:cubicBezTo>
                      <a:pt x="184" y="274"/>
                      <a:pt x="176" y="255"/>
                      <a:pt x="160" y="240"/>
                    </a:cubicBezTo>
                    <a:cubicBezTo>
                      <a:pt x="145" y="224"/>
                      <a:pt x="126" y="216"/>
                      <a:pt x="104" y="216"/>
                    </a:cubicBezTo>
                    <a:cubicBezTo>
                      <a:pt x="100" y="216"/>
                      <a:pt x="100" y="216"/>
                      <a:pt x="100" y="216"/>
                    </a:cubicBezTo>
                    <a:cubicBezTo>
                      <a:pt x="99" y="216"/>
                      <a:pt x="98" y="216"/>
                      <a:pt x="97" y="216"/>
                    </a:cubicBezTo>
                    <a:cubicBezTo>
                      <a:pt x="91" y="216"/>
                      <a:pt x="91" y="216"/>
                      <a:pt x="91" y="216"/>
                    </a:cubicBezTo>
                    <a:cubicBezTo>
                      <a:pt x="90" y="216"/>
                      <a:pt x="89" y="216"/>
                      <a:pt x="88" y="216"/>
                    </a:cubicBezTo>
                    <a:close/>
                    <a:moveTo>
                      <a:pt x="246" y="560"/>
                    </a:moveTo>
                    <a:cubicBezTo>
                      <a:pt x="247" y="564"/>
                      <a:pt x="247" y="567"/>
                      <a:pt x="248" y="571"/>
                    </a:cubicBezTo>
                    <a:cubicBezTo>
                      <a:pt x="248" y="572"/>
                      <a:pt x="248" y="573"/>
                      <a:pt x="248" y="573"/>
                    </a:cubicBezTo>
                    <a:cubicBezTo>
                      <a:pt x="248" y="586"/>
                      <a:pt x="243" y="597"/>
                      <a:pt x="234" y="606"/>
                    </a:cubicBezTo>
                    <a:cubicBezTo>
                      <a:pt x="231" y="609"/>
                      <a:pt x="227" y="612"/>
                      <a:pt x="223" y="614"/>
                    </a:cubicBezTo>
                    <a:cubicBezTo>
                      <a:pt x="217" y="618"/>
                      <a:pt x="209" y="620"/>
                      <a:pt x="201" y="620"/>
                    </a:cubicBezTo>
                    <a:cubicBezTo>
                      <a:pt x="193" y="620"/>
                      <a:pt x="186" y="618"/>
                      <a:pt x="179" y="614"/>
                    </a:cubicBezTo>
                    <a:cubicBezTo>
                      <a:pt x="176" y="612"/>
                      <a:pt x="172" y="609"/>
                      <a:pt x="169" y="606"/>
                    </a:cubicBezTo>
                    <a:cubicBezTo>
                      <a:pt x="160" y="597"/>
                      <a:pt x="155" y="586"/>
                      <a:pt x="155" y="573"/>
                    </a:cubicBezTo>
                    <a:cubicBezTo>
                      <a:pt x="155" y="569"/>
                      <a:pt x="156" y="564"/>
                      <a:pt x="157" y="560"/>
                    </a:cubicBezTo>
                    <a:cubicBezTo>
                      <a:pt x="134" y="560"/>
                      <a:pt x="134" y="560"/>
                      <a:pt x="134" y="560"/>
                    </a:cubicBezTo>
                    <a:cubicBezTo>
                      <a:pt x="125" y="560"/>
                      <a:pt x="117" y="557"/>
                      <a:pt x="110" y="550"/>
                    </a:cubicBezTo>
                    <a:cubicBezTo>
                      <a:pt x="104" y="544"/>
                      <a:pt x="100" y="536"/>
                      <a:pt x="100" y="526"/>
                    </a:cubicBezTo>
                    <a:cubicBezTo>
                      <a:pt x="100" y="517"/>
                      <a:pt x="104" y="509"/>
                      <a:pt x="110" y="502"/>
                    </a:cubicBezTo>
                    <a:cubicBezTo>
                      <a:pt x="117" y="496"/>
                      <a:pt x="125" y="492"/>
                      <a:pt x="134" y="492"/>
                    </a:cubicBezTo>
                    <a:cubicBezTo>
                      <a:pt x="269" y="492"/>
                      <a:pt x="269" y="492"/>
                      <a:pt x="269" y="492"/>
                    </a:cubicBezTo>
                    <a:cubicBezTo>
                      <a:pt x="278" y="492"/>
                      <a:pt x="286" y="496"/>
                      <a:pt x="293" y="502"/>
                    </a:cubicBezTo>
                    <a:cubicBezTo>
                      <a:pt x="299" y="509"/>
                      <a:pt x="303" y="517"/>
                      <a:pt x="303" y="526"/>
                    </a:cubicBezTo>
                    <a:cubicBezTo>
                      <a:pt x="303" y="536"/>
                      <a:pt x="299" y="544"/>
                      <a:pt x="293" y="550"/>
                    </a:cubicBezTo>
                    <a:cubicBezTo>
                      <a:pt x="286" y="557"/>
                      <a:pt x="278" y="560"/>
                      <a:pt x="269" y="560"/>
                    </a:cubicBezTo>
                    <a:lnTo>
                      <a:pt x="246" y="5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ongTian" panose="02020603050405020304" pitchFamily="18" charset="0"/>
                  <a:ea typeface="方正楷体简体" panose="03000509000000000000" pitchFamily="65" charset="-122"/>
                  <a:sym typeface="DongTian" panose="02020603050405020304" pitchFamily="18" charset="0"/>
                </a:endParaRPr>
              </a:p>
            </p:txBody>
          </p:sp>
        </p:grp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B5FBA754-6777-47A6-B9C2-106C0131DBCE}"/>
              </a:ext>
            </a:extLst>
          </p:cNvPr>
          <p:cNvSpPr/>
          <p:nvPr/>
        </p:nvSpPr>
        <p:spPr>
          <a:xfrm>
            <a:off x="900000" y="900000"/>
            <a:ext cx="11292000" cy="65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defRPr/>
            </a:pPr>
            <a:r>
              <a:rPr lang="zh-CN" altLang="en-US" sz="2600" dirty="0">
                <a:latin typeface="DongTian" panose="02020603050405020304" pitchFamily="18" charset="0"/>
                <a:ea typeface="方正楷体简体" panose="03000509000000000000" pitchFamily="65" charset="-122"/>
              </a:rPr>
              <a:t>　　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合唱训练</a:t>
            </a:r>
            <a:r>
              <a:rPr lang="en-US" altLang="zh-CN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——</a:t>
            </a:r>
            <a:r>
              <a:rPr lang="zh-CN" altLang="en-US" sz="2600" dirty="0">
                <a:latin typeface="方正黑体_GBK" panose="03000509000000000000" pitchFamily="65" charset="-122"/>
                <a:ea typeface="方正黑体_GBK" panose="03000509000000000000" pitchFamily="65" charset="-122"/>
              </a:rPr>
              <a:t>慢速练习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CA7C3750-E745-4976-9842-9B6FD9A3C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974" y="2384884"/>
            <a:ext cx="3506458" cy="392384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A2B424A-DAC1-4452-8DF3-D0F3124920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06" y="1636869"/>
            <a:ext cx="3562687" cy="4701735"/>
          </a:xfrm>
          <a:prstGeom prst="rect">
            <a:avLst/>
          </a:prstGeom>
        </p:spPr>
      </p:pic>
      <p:pic>
        <p:nvPicPr>
          <p:cNvPr id="2" name="p9 大鱼双声部 速度50 新">
            <a:hlinkClick r:id="" action="ppaction://media"/>
            <a:extLst>
              <a:ext uri="{FF2B5EF4-FFF2-40B4-BE49-F238E27FC236}">
                <a16:creationId xmlns:a16="http://schemas.microsoft.com/office/drawing/2014/main" id="{3803EF0A-FD4D-4DC4-B1DA-24D2B3836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41371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b937388f34ad2ace4d7c052d89f5c97c1fcc1"/>
</p:tagLst>
</file>

<file path=ppt/theme/theme1.xml><?xml version="1.0" encoding="utf-8"?>
<a:theme xmlns:a="http://schemas.openxmlformats.org/drawingml/2006/main" name="Office 主题​​">
  <a:themeElements>
    <a:clrScheme name="音乐">
      <a:dk1>
        <a:sysClr val="windowText" lastClr="000000"/>
      </a:dk1>
      <a:lt1>
        <a:srgbClr val="FFFFFF"/>
      </a:lt1>
      <a:dk2>
        <a:srgbClr val="F37067"/>
      </a:dk2>
      <a:lt2>
        <a:srgbClr val="FFFFFF"/>
      </a:lt2>
      <a:accent1>
        <a:srgbClr val="FEF5F3"/>
      </a:accent1>
      <a:accent2>
        <a:srgbClr val="FDE9E3"/>
      </a:accent2>
      <a:accent3>
        <a:srgbClr val="FCDFD6"/>
      </a:accent3>
      <a:accent4>
        <a:srgbClr val="FBD5C9"/>
      </a:accent4>
      <a:accent5>
        <a:srgbClr val="FACCBE"/>
      </a:accent5>
      <a:accent6>
        <a:srgbClr val="D12619"/>
      </a:accent6>
      <a:hlink>
        <a:srgbClr val="F37067"/>
      </a:hlink>
      <a:folHlink>
        <a:srgbClr val="000000"/>
      </a:folHlink>
    </a:clrScheme>
    <a:fontScheme name="字体">
      <a:majorFont>
        <a:latin typeface="DongTian"/>
        <a:ea typeface="方正黑体_GBK"/>
        <a:cs typeface=""/>
      </a:majorFont>
      <a:minorFont>
        <a:latin typeface="DongTian"/>
        <a:ea typeface="方正楷体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338</Words>
  <Application>Microsoft Office PowerPoint</Application>
  <PresentationFormat>宽屏</PresentationFormat>
  <Paragraphs>71</Paragraphs>
  <Slides>16</Slides>
  <Notes>15</Notes>
  <HiddenSlides>0</HiddenSlides>
  <MMClips>13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1" baseType="lpstr">
      <vt:lpstr>DongTian</vt:lpstr>
      <vt:lpstr>方正黑体_GBK</vt:lpstr>
      <vt:lpstr>微软雅黑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2024-04-28T01:41:20Z</dcterms:created>
  <dcterms:modified xsi:type="dcterms:W3CDTF">2025-02-25T01:18:11Z</dcterms:modified>
</cp:coreProperties>
</file>