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</p:sldMasterIdLst>
  <p:notesMasterIdLst>
    <p:notesMasterId r:id="rId13"/>
  </p:notesMasterIdLst>
  <p:handoutMasterIdLst>
    <p:handoutMasterId r:id="rId14"/>
  </p:handoutMasterIdLst>
  <p:sldIdLst>
    <p:sldId id="282" r:id="rId2"/>
    <p:sldId id="276" r:id="rId3"/>
    <p:sldId id="281" r:id="rId4"/>
    <p:sldId id="294" r:id="rId5"/>
    <p:sldId id="296" r:id="rId6"/>
    <p:sldId id="289" r:id="rId7"/>
    <p:sldId id="295" r:id="rId8"/>
    <p:sldId id="280" r:id="rId9"/>
    <p:sldId id="279" r:id="rId10"/>
    <p:sldId id="290" r:id="rId11"/>
    <p:sldId id="259" r:id="rId12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550" userDrawn="1">
          <p15:clr>
            <a:srgbClr val="A4A3A4"/>
          </p15:clr>
        </p15:guide>
        <p15:guide id="5" pos="291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643"/>
    <a:srgbClr val="1784AD"/>
    <a:srgbClr val="014E6A"/>
    <a:srgbClr val="AE0203"/>
    <a:srgbClr val="711000"/>
    <a:srgbClr val="01431D"/>
    <a:srgbClr val="01621F"/>
    <a:srgbClr val="AF0000"/>
    <a:srgbClr val="DCE797"/>
    <a:srgbClr val="637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7" autoAdjust="0"/>
    <p:restoredTop sz="84923" autoAdjust="0"/>
  </p:normalViewPr>
  <p:slideViewPr>
    <p:cSldViewPr snapToGrid="0" showGuides="1">
      <p:cViewPr varScale="1">
        <p:scale>
          <a:sx n="10" d="100"/>
          <a:sy n="10" d="100"/>
        </p:scale>
        <p:origin x="0" y="0"/>
      </p:cViewPr>
      <p:guideLst>
        <p:guide orient="horz" pos="3952"/>
        <p:guide pos="551"/>
        <p:guide pos="7129"/>
        <p:guide orient="horz" pos="550"/>
        <p:guide pos="291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798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66065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36C3921-76A2-4518-974B-58DC0B151AEE}"/>
              </a:ext>
            </a:extLst>
          </p:cNvPr>
          <p:cNvSpPr/>
          <p:nvPr/>
        </p:nvSpPr>
        <p:spPr>
          <a:xfrm>
            <a:off x="102000" y="598403"/>
            <a:ext cx="11988000" cy="10800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0883D66-5625-41FB-9DFE-22A6CE624CDF}"/>
              </a:ext>
            </a:extLst>
          </p:cNvPr>
          <p:cNvGrpSpPr/>
          <p:nvPr/>
        </p:nvGrpSpPr>
        <p:grpSpPr>
          <a:xfrm>
            <a:off x="6374706" y="6587826"/>
            <a:ext cx="5817294" cy="46800"/>
            <a:chOff x="6374706" y="6766576"/>
            <a:chExt cx="5817294" cy="46800"/>
          </a:xfrm>
        </p:grpSpPr>
        <p:sp>
          <p:nvSpPr>
            <p:cNvPr id="9" name="矩形: 圆顶角 8">
              <a:extLst>
                <a:ext uri="{FF2B5EF4-FFF2-40B4-BE49-F238E27FC236}">
                  <a16:creationId xmlns:a16="http://schemas.microsoft.com/office/drawing/2014/main" id="{BFEBA5D5-15D7-4C2A-829E-E15585F8F895}"/>
                </a:ext>
              </a:extLst>
            </p:cNvPr>
            <p:cNvSpPr/>
            <p:nvPr userDrawn="1"/>
          </p:nvSpPr>
          <p:spPr>
            <a:xfrm rot="16200000">
              <a:off x="7251306" y="5889976"/>
              <a:ext cx="46800" cy="180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  <p:sp>
          <p:nvSpPr>
            <p:cNvPr id="10" name="矩形: 圆顶角 9">
              <a:extLst>
                <a:ext uri="{FF2B5EF4-FFF2-40B4-BE49-F238E27FC236}">
                  <a16:creationId xmlns:a16="http://schemas.microsoft.com/office/drawing/2014/main" id="{CC57A22D-FE64-4D1F-B9E4-EB8FA7605AD0}"/>
                </a:ext>
              </a:extLst>
            </p:cNvPr>
            <p:cNvSpPr/>
            <p:nvPr userDrawn="1"/>
          </p:nvSpPr>
          <p:spPr>
            <a:xfrm rot="16200000">
              <a:off x="8616900" y="5889976"/>
              <a:ext cx="46800" cy="180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  <p:sp>
          <p:nvSpPr>
            <p:cNvPr id="11" name="矩形: 圆顶角 10">
              <a:extLst>
                <a:ext uri="{FF2B5EF4-FFF2-40B4-BE49-F238E27FC236}">
                  <a16:creationId xmlns:a16="http://schemas.microsoft.com/office/drawing/2014/main" id="{1C664BFF-EC72-4181-8DC2-C1B400BB0762}"/>
                </a:ext>
              </a:extLst>
            </p:cNvPr>
            <p:cNvSpPr/>
            <p:nvPr userDrawn="1"/>
          </p:nvSpPr>
          <p:spPr>
            <a:xfrm rot="16200000">
              <a:off x="10647600" y="5268976"/>
              <a:ext cx="46800" cy="3042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852293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结束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019121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60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p3"/><Relationship Id="rId7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11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themeOverride" Target="../theme/themeOverride8.xml"/><Relationship Id="rId6" Type="http://schemas.microsoft.com/office/2007/relationships/media" Target="../media/media7.mp3"/><Relationship Id="rId11" Type="http://schemas.openxmlformats.org/officeDocument/2006/relationships/notesSlide" Target="../notesSlides/notesSlide9.xml"/><Relationship Id="rId5" Type="http://schemas.openxmlformats.org/officeDocument/2006/relationships/audio" Target="../media/media6.mp3"/><Relationship Id="rId10" Type="http://schemas.openxmlformats.org/officeDocument/2006/relationships/slideLayout" Target="../slideLayouts/slideLayout2.xml"/><Relationship Id="rId4" Type="http://schemas.microsoft.com/office/2007/relationships/media" Target="../media/media6.mp3"/><Relationship Id="rId9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F953589-49E8-43DE-BA82-D963717E8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00000"/>
            <a:ext cx="12192000" cy="14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4000" b="1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第三单元</a:t>
            </a:r>
            <a:r>
              <a:rPr lang="en-US" altLang="zh-CN" sz="4000" b="1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   </a:t>
            </a:r>
            <a:r>
              <a:rPr lang="zh-CN" altLang="en-US" sz="4000" b="1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欣赏的智慧</a:t>
            </a:r>
            <a:endParaRPr lang="en-US" altLang="zh-CN" sz="4000" b="1" dirty="0">
              <a:solidFill>
                <a:schemeClr val="tx2"/>
              </a:solidFill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学习项目三　感受音乐的铺垫与高潮（一）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54014B3-F955-43E7-9164-386DB76EFC1C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2980155"/>
            <a:chExt cx="1727000" cy="400110"/>
          </a:xfrm>
        </p:grpSpPr>
        <p:grpSp>
          <p:nvGrpSpPr>
            <p:cNvPr id="8" name="组合 109">
              <a:extLst>
                <a:ext uri="{FF2B5EF4-FFF2-40B4-BE49-F238E27FC236}">
                  <a16:creationId xmlns:a16="http://schemas.microsoft.com/office/drawing/2014/main" id="{96EDB924-A859-4050-ACB2-74FBE182117A}"/>
                </a:ext>
              </a:extLst>
            </p:cNvPr>
            <p:cNvGrpSpPr/>
            <p:nvPr/>
          </p:nvGrpSpPr>
          <p:grpSpPr>
            <a:xfrm>
              <a:off x="5799565" y="2980155"/>
              <a:ext cx="1214763" cy="400110"/>
              <a:chOff x="715825" y="140511"/>
              <a:chExt cx="1214763" cy="400110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26875E9-45CC-4D5C-959B-9FEADC78A7DF}"/>
                  </a:ext>
                </a:extLst>
              </p:cNvPr>
              <p:cNvSpPr/>
              <p:nvPr/>
            </p:nvSpPr>
            <p:spPr>
              <a:xfrm>
                <a:off x="720000" y="140511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课堂小结</a:t>
                </a: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E799989-0306-4ACB-B357-5D0492780E68}"/>
                  </a:ext>
                </a:extLst>
              </p:cNvPr>
              <p:cNvSpPr/>
              <p:nvPr/>
            </p:nvSpPr>
            <p:spPr>
              <a:xfrm>
                <a:off x="715825" y="214566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10">
              <a:extLst>
                <a:ext uri="{FF2B5EF4-FFF2-40B4-BE49-F238E27FC236}">
                  <a16:creationId xmlns:a16="http://schemas.microsoft.com/office/drawing/2014/main" id="{A836B8A3-4873-4AEA-9EE5-DFE7FA96313A}"/>
                </a:ext>
              </a:extLst>
            </p:cNvPr>
            <p:cNvGrpSpPr/>
            <p:nvPr/>
          </p:nvGrpSpPr>
          <p:grpSpPr>
            <a:xfrm>
              <a:off x="5287328" y="3000190"/>
              <a:ext cx="360040" cy="360040"/>
              <a:chOff x="5699956" y="2780928"/>
              <a:chExt cx="360040" cy="360040"/>
            </a:xfrm>
          </p:grpSpPr>
          <p:sp>
            <p:nvSpPr>
              <p:cNvPr id="10" name="矩形: 圆角 111">
                <a:extLst>
                  <a:ext uri="{FF2B5EF4-FFF2-40B4-BE49-F238E27FC236}">
                    <a16:creationId xmlns:a16="http://schemas.microsoft.com/office/drawing/2014/main" id="{57208045-3E52-4604-A2EE-38AA5EC3CE92}"/>
                  </a:ext>
                </a:extLst>
              </p:cNvPr>
              <p:cNvSpPr/>
              <p:nvPr/>
            </p:nvSpPr>
            <p:spPr>
              <a:xfrm>
                <a:off x="5699956" y="278092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Freeform 15">
                <a:extLst>
                  <a:ext uri="{FF2B5EF4-FFF2-40B4-BE49-F238E27FC236}">
                    <a16:creationId xmlns:a16="http://schemas.microsoft.com/office/drawing/2014/main" id="{E31B0193-37D7-4B14-BAAE-3EEABDF149D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779219" y="2834948"/>
                <a:ext cx="201515" cy="252000"/>
              </a:xfrm>
              <a:custGeom>
                <a:avLst/>
                <a:gdLst>
                  <a:gd name="T0" fmla="*/ 286 w 568"/>
                  <a:gd name="T1" fmla="*/ 0 h 709"/>
                  <a:gd name="T2" fmla="*/ 369 w 568"/>
                  <a:gd name="T3" fmla="*/ 12 h 709"/>
                  <a:gd name="T4" fmla="*/ 421 w 568"/>
                  <a:gd name="T5" fmla="*/ 66 h 709"/>
                  <a:gd name="T6" fmla="*/ 495 w 568"/>
                  <a:gd name="T7" fmla="*/ 115 h 709"/>
                  <a:gd name="T8" fmla="*/ 537 w 568"/>
                  <a:gd name="T9" fmla="*/ 193 h 709"/>
                  <a:gd name="T10" fmla="*/ 527 w 568"/>
                  <a:gd name="T11" fmla="*/ 243 h 709"/>
                  <a:gd name="T12" fmla="*/ 506 w 568"/>
                  <a:gd name="T13" fmla="*/ 331 h 709"/>
                  <a:gd name="T14" fmla="*/ 473 w 568"/>
                  <a:gd name="T15" fmla="*/ 418 h 709"/>
                  <a:gd name="T16" fmla="*/ 545 w 568"/>
                  <a:gd name="T17" fmla="*/ 634 h 709"/>
                  <a:gd name="T18" fmla="*/ 432 w 568"/>
                  <a:gd name="T19" fmla="*/ 687 h 709"/>
                  <a:gd name="T20" fmla="*/ 287 w 568"/>
                  <a:gd name="T21" fmla="*/ 492 h 709"/>
                  <a:gd name="T22" fmla="*/ 265 w 568"/>
                  <a:gd name="T23" fmla="*/ 505 h 709"/>
                  <a:gd name="T24" fmla="*/ 112 w 568"/>
                  <a:gd name="T25" fmla="*/ 628 h 709"/>
                  <a:gd name="T26" fmla="*/ 8 w 568"/>
                  <a:gd name="T27" fmla="*/ 605 h 709"/>
                  <a:gd name="T28" fmla="*/ 97 w 568"/>
                  <a:gd name="T29" fmla="*/ 419 h 709"/>
                  <a:gd name="T30" fmla="*/ 52 w 568"/>
                  <a:gd name="T31" fmla="*/ 365 h 709"/>
                  <a:gd name="T32" fmla="*/ 25 w 568"/>
                  <a:gd name="T33" fmla="*/ 280 h 709"/>
                  <a:gd name="T34" fmla="*/ 49 w 568"/>
                  <a:gd name="T35" fmla="*/ 230 h 709"/>
                  <a:gd name="T36" fmla="*/ 82 w 568"/>
                  <a:gd name="T37" fmla="*/ 141 h 709"/>
                  <a:gd name="T38" fmla="*/ 129 w 568"/>
                  <a:gd name="T39" fmla="*/ 62 h 709"/>
                  <a:gd name="T40" fmla="*/ 164 w 568"/>
                  <a:gd name="T41" fmla="*/ 27 h 709"/>
                  <a:gd name="T42" fmla="*/ 239 w 568"/>
                  <a:gd name="T43" fmla="*/ 28 h 709"/>
                  <a:gd name="T44" fmla="*/ 451 w 568"/>
                  <a:gd name="T45" fmla="*/ 467 h 709"/>
                  <a:gd name="T46" fmla="*/ 368 w 568"/>
                  <a:gd name="T47" fmla="*/ 492 h 709"/>
                  <a:gd name="T48" fmla="*/ 427 w 568"/>
                  <a:gd name="T49" fmla="*/ 628 h 709"/>
                  <a:gd name="T50" fmla="*/ 471 w 568"/>
                  <a:gd name="T51" fmla="*/ 581 h 709"/>
                  <a:gd name="T52" fmla="*/ 407 w 568"/>
                  <a:gd name="T53" fmla="*/ 213 h 709"/>
                  <a:gd name="T54" fmla="*/ 342 w 568"/>
                  <a:gd name="T55" fmla="*/ 197 h 709"/>
                  <a:gd name="T56" fmla="*/ 306 w 568"/>
                  <a:gd name="T57" fmla="*/ 140 h 709"/>
                  <a:gd name="T58" fmla="*/ 258 w 568"/>
                  <a:gd name="T59" fmla="*/ 154 h 709"/>
                  <a:gd name="T60" fmla="*/ 228 w 568"/>
                  <a:gd name="T61" fmla="*/ 200 h 709"/>
                  <a:gd name="T62" fmla="*/ 159 w 568"/>
                  <a:gd name="T63" fmla="*/ 229 h 709"/>
                  <a:gd name="T64" fmla="*/ 198 w 568"/>
                  <a:gd name="T65" fmla="*/ 293 h 709"/>
                  <a:gd name="T66" fmla="*/ 195 w 568"/>
                  <a:gd name="T67" fmla="*/ 348 h 709"/>
                  <a:gd name="T68" fmla="*/ 214 w 568"/>
                  <a:gd name="T69" fmla="*/ 384 h 709"/>
                  <a:gd name="T70" fmla="*/ 282 w 568"/>
                  <a:gd name="T71" fmla="*/ 364 h 709"/>
                  <a:gd name="T72" fmla="*/ 333 w 568"/>
                  <a:gd name="T73" fmla="*/ 383 h 709"/>
                  <a:gd name="T74" fmla="*/ 374 w 568"/>
                  <a:gd name="T75" fmla="*/ 375 h 709"/>
                  <a:gd name="T76" fmla="*/ 375 w 568"/>
                  <a:gd name="T77" fmla="*/ 306 h 709"/>
                  <a:gd name="T78" fmla="*/ 409 w 568"/>
                  <a:gd name="T79" fmla="*/ 264 h 709"/>
                  <a:gd name="T80" fmla="*/ 407 w 568"/>
                  <a:gd name="T81" fmla="*/ 213 h 709"/>
                  <a:gd name="T82" fmla="*/ 69 w 568"/>
                  <a:gd name="T83" fmla="*/ 595 h 709"/>
                  <a:gd name="T84" fmla="*/ 126 w 568"/>
                  <a:gd name="T85" fmla="*/ 592 h 709"/>
                  <a:gd name="T86" fmla="*/ 161 w 568"/>
                  <a:gd name="T87" fmla="*/ 629 h 709"/>
                  <a:gd name="T88" fmla="*/ 186 w 568"/>
                  <a:gd name="T89" fmla="*/ 47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68" h="709">
                    <a:moveTo>
                      <a:pt x="239" y="28"/>
                    </a:moveTo>
                    <a:cubicBezTo>
                      <a:pt x="242" y="23"/>
                      <a:pt x="245" y="19"/>
                      <a:pt x="249" y="15"/>
                    </a:cubicBezTo>
                    <a:cubicBezTo>
                      <a:pt x="259" y="5"/>
                      <a:pt x="272" y="0"/>
                      <a:pt x="286" y="0"/>
                    </a:cubicBezTo>
                    <a:cubicBezTo>
                      <a:pt x="301" y="0"/>
                      <a:pt x="313" y="5"/>
                      <a:pt x="323" y="15"/>
                    </a:cubicBezTo>
                    <a:cubicBezTo>
                      <a:pt x="327" y="19"/>
                      <a:pt x="330" y="22"/>
                      <a:pt x="332" y="27"/>
                    </a:cubicBezTo>
                    <a:cubicBezTo>
                      <a:pt x="342" y="17"/>
                      <a:pt x="354" y="12"/>
                      <a:pt x="369" y="12"/>
                    </a:cubicBezTo>
                    <a:cubicBezTo>
                      <a:pt x="383" y="12"/>
                      <a:pt x="396" y="17"/>
                      <a:pt x="406" y="27"/>
                    </a:cubicBezTo>
                    <a:cubicBezTo>
                      <a:pt x="416" y="38"/>
                      <a:pt x="421" y="50"/>
                      <a:pt x="421" y="65"/>
                    </a:cubicBezTo>
                    <a:cubicBezTo>
                      <a:pt x="421" y="65"/>
                      <a:pt x="421" y="66"/>
                      <a:pt x="421" y="66"/>
                    </a:cubicBezTo>
                    <a:cubicBezTo>
                      <a:pt x="428" y="63"/>
                      <a:pt x="435" y="62"/>
                      <a:pt x="442" y="62"/>
                    </a:cubicBezTo>
                    <a:cubicBezTo>
                      <a:pt x="457" y="62"/>
                      <a:pt x="469" y="67"/>
                      <a:pt x="480" y="77"/>
                    </a:cubicBezTo>
                    <a:cubicBezTo>
                      <a:pt x="490" y="88"/>
                      <a:pt x="495" y="100"/>
                      <a:pt x="495" y="115"/>
                    </a:cubicBezTo>
                    <a:cubicBezTo>
                      <a:pt x="495" y="124"/>
                      <a:pt x="493" y="133"/>
                      <a:pt x="488" y="141"/>
                    </a:cubicBezTo>
                    <a:cubicBezTo>
                      <a:pt x="501" y="141"/>
                      <a:pt x="513" y="146"/>
                      <a:pt x="522" y="156"/>
                    </a:cubicBezTo>
                    <a:cubicBezTo>
                      <a:pt x="532" y="166"/>
                      <a:pt x="537" y="179"/>
                      <a:pt x="537" y="193"/>
                    </a:cubicBezTo>
                    <a:cubicBezTo>
                      <a:pt x="537" y="208"/>
                      <a:pt x="532" y="220"/>
                      <a:pt x="522" y="230"/>
                    </a:cubicBezTo>
                    <a:cubicBezTo>
                      <a:pt x="520" y="232"/>
                      <a:pt x="519" y="234"/>
                      <a:pt x="517" y="235"/>
                    </a:cubicBezTo>
                    <a:cubicBezTo>
                      <a:pt x="520" y="237"/>
                      <a:pt x="524" y="240"/>
                      <a:pt x="527" y="243"/>
                    </a:cubicBezTo>
                    <a:cubicBezTo>
                      <a:pt x="537" y="253"/>
                      <a:pt x="542" y="266"/>
                      <a:pt x="542" y="280"/>
                    </a:cubicBezTo>
                    <a:cubicBezTo>
                      <a:pt x="542" y="295"/>
                      <a:pt x="537" y="307"/>
                      <a:pt x="527" y="318"/>
                    </a:cubicBezTo>
                    <a:cubicBezTo>
                      <a:pt x="521" y="324"/>
                      <a:pt x="514" y="328"/>
                      <a:pt x="506" y="331"/>
                    </a:cubicBezTo>
                    <a:cubicBezTo>
                      <a:pt x="515" y="340"/>
                      <a:pt x="519" y="352"/>
                      <a:pt x="519" y="365"/>
                    </a:cubicBezTo>
                    <a:cubicBezTo>
                      <a:pt x="519" y="380"/>
                      <a:pt x="514" y="392"/>
                      <a:pt x="504" y="402"/>
                    </a:cubicBezTo>
                    <a:cubicBezTo>
                      <a:pt x="495" y="411"/>
                      <a:pt x="485" y="416"/>
                      <a:pt x="473" y="418"/>
                    </a:cubicBezTo>
                    <a:cubicBezTo>
                      <a:pt x="472" y="418"/>
                      <a:pt x="471" y="418"/>
                      <a:pt x="471" y="418"/>
                    </a:cubicBezTo>
                    <a:cubicBezTo>
                      <a:pt x="560" y="605"/>
                      <a:pt x="560" y="605"/>
                      <a:pt x="560" y="605"/>
                    </a:cubicBezTo>
                    <a:cubicBezTo>
                      <a:pt x="568" y="626"/>
                      <a:pt x="563" y="635"/>
                      <a:pt x="545" y="634"/>
                    </a:cubicBezTo>
                    <a:cubicBezTo>
                      <a:pt x="482" y="619"/>
                      <a:pt x="482" y="619"/>
                      <a:pt x="482" y="619"/>
                    </a:cubicBezTo>
                    <a:cubicBezTo>
                      <a:pt x="467" y="613"/>
                      <a:pt x="459" y="616"/>
                      <a:pt x="456" y="628"/>
                    </a:cubicBezTo>
                    <a:cubicBezTo>
                      <a:pt x="432" y="687"/>
                      <a:pt x="432" y="687"/>
                      <a:pt x="432" y="687"/>
                    </a:cubicBezTo>
                    <a:cubicBezTo>
                      <a:pt x="424" y="708"/>
                      <a:pt x="412" y="709"/>
                      <a:pt x="397" y="691"/>
                    </a:cubicBezTo>
                    <a:cubicBezTo>
                      <a:pt x="301" y="503"/>
                      <a:pt x="301" y="503"/>
                      <a:pt x="301" y="503"/>
                    </a:cubicBezTo>
                    <a:cubicBezTo>
                      <a:pt x="296" y="500"/>
                      <a:pt x="291" y="497"/>
                      <a:pt x="287" y="492"/>
                    </a:cubicBezTo>
                    <a:cubicBezTo>
                      <a:pt x="286" y="491"/>
                      <a:pt x="286" y="491"/>
                      <a:pt x="285" y="490"/>
                    </a:cubicBezTo>
                    <a:cubicBezTo>
                      <a:pt x="284" y="491"/>
                      <a:pt x="283" y="492"/>
                      <a:pt x="282" y="494"/>
                    </a:cubicBezTo>
                    <a:cubicBezTo>
                      <a:pt x="277" y="499"/>
                      <a:pt x="271" y="503"/>
                      <a:pt x="265" y="505"/>
                    </a:cubicBezTo>
                    <a:cubicBezTo>
                      <a:pt x="171" y="691"/>
                      <a:pt x="171" y="691"/>
                      <a:pt x="171" y="691"/>
                    </a:cubicBezTo>
                    <a:cubicBezTo>
                      <a:pt x="156" y="709"/>
                      <a:pt x="144" y="708"/>
                      <a:pt x="136" y="687"/>
                    </a:cubicBezTo>
                    <a:cubicBezTo>
                      <a:pt x="112" y="628"/>
                      <a:pt x="112" y="628"/>
                      <a:pt x="112" y="628"/>
                    </a:cubicBezTo>
                    <a:cubicBezTo>
                      <a:pt x="109" y="616"/>
                      <a:pt x="101" y="613"/>
                      <a:pt x="86" y="619"/>
                    </a:cubicBezTo>
                    <a:cubicBezTo>
                      <a:pt x="23" y="634"/>
                      <a:pt x="23" y="634"/>
                      <a:pt x="23" y="634"/>
                    </a:cubicBezTo>
                    <a:cubicBezTo>
                      <a:pt x="5" y="635"/>
                      <a:pt x="0" y="626"/>
                      <a:pt x="8" y="605"/>
                    </a:cubicBezTo>
                    <a:cubicBezTo>
                      <a:pt x="96" y="421"/>
                      <a:pt x="96" y="421"/>
                      <a:pt x="96" y="421"/>
                    </a:cubicBezTo>
                    <a:cubicBezTo>
                      <a:pt x="97" y="422"/>
                      <a:pt x="97" y="422"/>
                      <a:pt x="97" y="422"/>
                    </a:cubicBezTo>
                    <a:cubicBezTo>
                      <a:pt x="97" y="421"/>
                      <a:pt x="97" y="420"/>
                      <a:pt x="97" y="419"/>
                    </a:cubicBezTo>
                    <a:cubicBezTo>
                      <a:pt x="97" y="419"/>
                      <a:pt x="97" y="418"/>
                      <a:pt x="97" y="418"/>
                    </a:cubicBezTo>
                    <a:cubicBezTo>
                      <a:pt x="86" y="416"/>
                      <a:pt x="76" y="411"/>
                      <a:pt x="67" y="402"/>
                    </a:cubicBezTo>
                    <a:cubicBezTo>
                      <a:pt x="57" y="392"/>
                      <a:pt x="52" y="380"/>
                      <a:pt x="52" y="365"/>
                    </a:cubicBezTo>
                    <a:cubicBezTo>
                      <a:pt x="52" y="352"/>
                      <a:pt x="56" y="341"/>
                      <a:pt x="64" y="331"/>
                    </a:cubicBezTo>
                    <a:cubicBezTo>
                      <a:pt x="55" y="329"/>
                      <a:pt x="48" y="324"/>
                      <a:pt x="41" y="318"/>
                    </a:cubicBezTo>
                    <a:cubicBezTo>
                      <a:pt x="31" y="307"/>
                      <a:pt x="25" y="295"/>
                      <a:pt x="25" y="280"/>
                    </a:cubicBezTo>
                    <a:cubicBezTo>
                      <a:pt x="25" y="266"/>
                      <a:pt x="31" y="253"/>
                      <a:pt x="41" y="243"/>
                    </a:cubicBezTo>
                    <a:cubicBezTo>
                      <a:pt x="45" y="239"/>
                      <a:pt x="49" y="236"/>
                      <a:pt x="53" y="234"/>
                    </a:cubicBezTo>
                    <a:cubicBezTo>
                      <a:pt x="51" y="233"/>
                      <a:pt x="50" y="232"/>
                      <a:pt x="49" y="230"/>
                    </a:cubicBezTo>
                    <a:cubicBezTo>
                      <a:pt x="39" y="220"/>
                      <a:pt x="33" y="208"/>
                      <a:pt x="33" y="193"/>
                    </a:cubicBezTo>
                    <a:cubicBezTo>
                      <a:pt x="33" y="179"/>
                      <a:pt x="39" y="166"/>
                      <a:pt x="49" y="156"/>
                    </a:cubicBezTo>
                    <a:cubicBezTo>
                      <a:pt x="58" y="146"/>
                      <a:pt x="69" y="141"/>
                      <a:pt x="82" y="141"/>
                    </a:cubicBezTo>
                    <a:cubicBezTo>
                      <a:pt x="78" y="133"/>
                      <a:pt x="76" y="124"/>
                      <a:pt x="76" y="115"/>
                    </a:cubicBezTo>
                    <a:cubicBezTo>
                      <a:pt x="76" y="100"/>
                      <a:pt x="81" y="88"/>
                      <a:pt x="91" y="77"/>
                    </a:cubicBezTo>
                    <a:cubicBezTo>
                      <a:pt x="102" y="67"/>
                      <a:pt x="114" y="62"/>
                      <a:pt x="129" y="62"/>
                    </a:cubicBezTo>
                    <a:cubicBezTo>
                      <a:pt x="136" y="62"/>
                      <a:pt x="142" y="63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50"/>
                      <a:pt x="154" y="38"/>
                      <a:pt x="164" y="27"/>
                    </a:cubicBezTo>
                    <a:cubicBezTo>
                      <a:pt x="174" y="17"/>
                      <a:pt x="187" y="12"/>
                      <a:pt x="201" y="12"/>
                    </a:cubicBezTo>
                    <a:cubicBezTo>
                      <a:pt x="216" y="12"/>
                      <a:pt x="228" y="17"/>
                      <a:pt x="239" y="27"/>
                    </a:cubicBezTo>
                    <a:cubicBezTo>
                      <a:pt x="239" y="28"/>
                      <a:pt x="239" y="28"/>
                      <a:pt x="239" y="28"/>
                    </a:cubicBezTo>
                    <a:close/>
                    <a:moveTo>
                      <a:pt x="499" y="595"/>
                    </a:moveTo>
                    <a:cubicBezTo>
                      <a:pt x="515" y="599"/>
                      <a:pt x="521" y="594"/>
                      <a:pt x="516" y="579"/>
                    </a:cubicBezTo>
                    <a:cubicBezTo>
                      <a:pt x="451" y="467"/>
                      <a:pt x="451" y="467"/>
                      <a:pt x="451" y="467"/>
                    </a:cubicBezTo>
                    <a:cubicBezTo>
                      <a:pt x="441" y="475"/>
                      <a:pt x="429" y="479"/>
                      <a:pt x="416" y="479"/>
                    </a:cubicBezTo>
                    <a:cubicBezTo>
                      <a:pt x="403" y="479"/>
                      <a:pt x="392" y="476"/>
                      <a:pt x="382" y="469"/>
                    </a:cubicBezTo>
                    <a:cubicBezTo>
                      <a:pt x="380" y="478"/>
                      <a:pt x="375" y="485"/>
                      <a:pt x="368" y="492"/>
                    </a:cubicBezTo>
                    <a:cubicBezTo>
                      <a:pt x="361" y="499"/>
                      <a:pt x="354" y="504"/>
                      <a:pt x="346" y="506"/>
                    </a:cubicBezTo>
                    <a:cubicBezTo>
                      <a:pt x="407" y="629"/>
                      <a:pt x="407" y="629"/>
                      <a:pt x="407" y="629"/>
                    </a:cubicBezTo>
                    <a:cubicBezTo>
                      <a:pt x="416" y="643"/>
                      <a:pt x="422" y="643"/>
                      <a:pt x="427" y="628"/>
                    </a:cubicBezTo>
                    <a:cubicBezTo>
                      <a:pt x="428" y="628"/>
                      <a:pt x="428" y="628"/>
                      <a:pt x="428" y="627"/>
                    </a:cubicBezTo>
                    <a:cubicBezTo>
                      <a:pt x="442" y="592"/>
                      <a:pt x="442" y="592"/>
                      <a:pt x="442" y="592"/>
                    </a:cubicBezTo>
                    <a:cubicBezTo>
                      <a:pt x="447" y="578"/>
                      <a:pt x="457" y="575"/>
                      <a:pt x="471" y="581"/>
                    </a:cubicBezTo>
                    <a:cubicBezTo>
                      <a:pt x="497" y="595"/>
                      <a:pt x="497" y="595"/>
                      <a:pt x="497" y="595"/>
                    </a:cubicBezTo>
                    <a:cubicBezTo>
                      <a:pt x="498" y="595"/>
                      <a:pt x="498" y="595"/>
                      <a:pt x="499" y="595"/>
                    </a:cubicBezTo>
                    <a:close/>
                    <a:moveTo>
                      <a:pt x="407" y="213"/>
                    </a:moveTo>
                    <a:cubicBezTo>
                      <a:pt x="402" y="209"/>
                      <a:pt x="397" y="207"/>
                      <a:pt x="390" y="206"/>
                    </a:cubicBezTo>
                    <a:cubicBezTo>
                      <a:pt x="349" y="200"/>
                      <a:pt x="349" y="200"/>
                      <a:pt x="349" y="200"/>
                    </a:cubicBezTo>
                    <a:cubicBezTo>
                      <a:pt x="346" y="200"/>
                      <a:pt x="344" y="199"/>
                      <a:pt x="342" y="197"/>
                    </a:cubicBezTo>
                    <a:cubicBezTo>
                      <a:pt x="340" y="196"/>
                      <a:pt x="339" y="194"/>
                      <a:pt x="338" y="192"/>
                    </a:cubicBezTo>
                    <a:cubicBezTo>
                      <a:pt x="319" y="154"/>
                      <a:pt x="319" y="154"/>
                      <a:pt x="319" y="154"/>
                    </a:cubicBezTo>
                    <a:cubicBezTo>
                      <a:pt x="316" y="148"/>
                      <a:pt x="312" y="144"/>
                      <a:pt x="306" y="140"/>
                    </a:cubicBezTo>
                    <a:cubicBezTo>
                      <a:pt x="301" y="137"/>
                      <a:pt x="295" y="135"/>
                      <a:pt x="289" y="135"/>
                    </a:cubicBezTo>
                    <a:cubicBezTo>
                      <a:pt x="282" y="135"/>
                      <a:pt x="276" y="137"/>
                      <a:pt x="271" y="140"/>
                    </a:cubicBezTo>
                    <a:cubicBezTo>
                      <a:pt x="265" y="144"/>
                      <a:pt x="261" y="148"/>
                      <a:pt x="258" y="154"/>
                    </a:cubicBezTo>
                    <a:cubicBezTo>
                      <a:pt x="240" y="192"/>
                      <a:pt x="240" y="192"/>
                      <a:pt x="240" y="192"/>
                    </a:cubicBezTo>
                    <a:cubicBezTo>
                      <a:pt x="239" y="194"/>
                      <a:pt x="237" y="196"/>
                      <a:pt x="235" y="197"/>
                    </a:cubicBezTo>
                    <a:cubicBezTo>
                      <a:pt x="233" y="199"/>
                      <a:pt x="231" y="200"/>
                      <a:pt x="228" y="200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80" y="207"/>
                      <a:pt x="175" y="209"/>
                      <a:pt x="170" y="213"/>
                    </a:cubicBezTo>
                    <a:cubicBezTo>
                      <a:pt x="165" y="218"/>
                      <a:pt x="161" y="223"/>
                      <a:pt x="159" y="229"/>
                    </a:cubicBezTo>
                    <a:cubicBezTo>
                      <a:pt x="157" y="235"/>
                      <a:pt x="157" y="241"/>
                      <a:pt x="159" y="248"/>
                    </a:cubicBezTo>
                    <a:cubicBezTo>
                      <a:pt x="160" y="254"/>
                      <a:pt x="163" y="259"/>
                      <a:pt x="168" y="264"/>
                    </a:cubicBezTo>
                    <a:cubicBezTo>
                      <a:pt x="198" y="293"/>
                      <a:pt x="198" y="293"/>
                      <a:pt x="198" y="293"/>
                    </a:cubicBezTo>
                    <a:cubicBezTo>
                      <a:pt x="200" y="295"/>
                      <a:pt x="201" y="297"/>
                      <a:pt x="202" y="299"/>
                    </a:cubicBezTo>
                    <a:cubicBezTo>
                      <a:pt x="203" y="301"/>
                      <a:pt x="203" y="304"/>
                      <a:pt x="202" y="306"/>
                    </a:cubicBezTo>
                    <a:cubicBezTo>
                      <a:pt x="195" y="348"/>
                      <a:pt x="195" y="348"/>
                      <a:pt x="195" y="348"/>
                    </a:cubicBezTo>
                    <a:cubicBezTo>
                      <a:pt x="194" y="353"/>
                      <a:pt x="195" y="357"/>
                      <a:pt x="196" y="362"/>
                    </a:cubicBezTo>
                    <a:cubicBezTo>
                      <a:pt x="197" y="367"/>
                      <a:pt x="199" y="371"/>
                      <a:pt x="203" y="375"/>
                    </a:cubicBezTo>
                    <a:cubicBezTo>
                      <a:pt x="206" y="379"/>
                      <a:pt x="210" y="382"/>
                      <a:pt x="214" y="384"/>
                    </a:cubicBezTo>
                    <a:cubicBezTo>
                      <a:pt x="219" y="386"/>
                      <a:pt x="224" y="387"/>
                      <a:pt x="229" y="387"/>
                    </a:cubicBezTo>
                    <a:cubicBezTo>
                      <a:pt x="234" y="387"/>
                      <a:pt x="239" y="386"/>
                      <a:pt x="244" y="383"/>
                    </a:cubicBezTo>
                    <a:cubicBezTo>
                      <a:pt x="282" y="364"/>
                      <a:pt x="282" y="364"/>
                      <a:pt x="282" y="364"/>
                    </a:cubicBezTo>
                    <a:cubicBezTo>
                      <a:pt x="284" y="363"/>
                      <a:pt x="286" y="362"/>
                      <a:pt x="289" y="362"/>
                    </a:cubicBezTo>
                    <a:cubicBezTo>
                      <a:pt x="291" y="362"/>
                      <a:pt x="293" y="363"/>
                      <a:pt x="296" y="364"/>
                    </a:cubicBezTo>
                    <a:cubicBezTo>
                      <a:pt x="333" y="383"/>
                      <a:pt x="333" y="383"/>
                      <a:pt x="333" y="383"/>
                    </a:cubicBezTo>
                    <a:cubicBezTo>
                      <a:pt x="338" y="386"/>
                      <a:pt x="343" y="387"/>
                      <a:pt x="349" y="387"/>
                    </a:cubicBezTo>
                    <a:cubicBezTo>
                      <a:pt x="354" y="387"/>
                      <a:pt x="358" y="386"/>
                      <a:pt x="363" y="384"/>
                    </a:cubicBezTo>
                    <a:cubicBezTo>
                      <a:pt x="367" y="382"/>
                      <a:pt x="371" y="379"/>
                      <a:pt x="374" y="375"/>
                    </a:cubicBezTo>
                    <a:cubicBezTo>
                      <a:pt x="378" y="371"/>
                      <a:pt x="380" y="367"/>
                      <a:pt x="381" y="362"/>
                    </a:cubicBezTo>
                    <a:cubicBezTo>
                      <a:pt x="383" y="357"/>
                      <a:pt x="383" y="353"/>
                      <a:pt x="382" y="348"/>
                    </a:cubicBezTo>
                    <a:cubicBezTo>
                      <a:pt x="375" y="306"/>
                      <a:pt x="375" y="306"/>
                      <a:pt x="375" y="306"/>
                    </a:cubicBezTo>
                    <a:cubicBezTo>
                      <a:pt x="374" y="304"/>
                      <a:pt x="375" y="301"/>
                      <a:pt x="375" y="299"/>
                    </a:cubicBezTo>
                    <a:cubicBezTo>
                      <a:pt x="376" y="297"/>
                      <a:pt x="377" y="295"/>
                      <a:pt x="379" y="293"/>
                    </a:cubicBezTo>
                    <a:cubicBezTo>
                      <a:pt x="409" y="264"/>
                      <a:pt x="409" y="264"/>
                      <a:pt x="409" y="264"/>
                    </a:cubicBezTo>
                    <a:cubicBezTo>
                      <a:pt x="414" y="259"/>
                      <a:pt x="417" y="254"/>
                      <a:pt x="418" y="248"/>
                    </a:cubicBezTo>
                    <a:cubicBezTo>
                      <a:pt x="420" y="241"/>
                      <a:pt x="420" y="235"/>
                      <a:pt x="418" y="229"/>
                    </a:cubicBezTo>
                    <a:cubicBezTo>
                      <a:pt x="416" y="223"/>
                      <a:pt x="412" y="218"/>
                      <a:pt x="407" y="213"/>
                    </a:cubicBezTo>
                    <a:close/>
                    <a:moveTo>
                      <a:pt x="118" y="466"/>
                    </a:moveTo>
                    <a:cubicBezTo>
                      <a:pt x="52" y="579"/>
                      <a:pt x="52" y="579"/>
                      <a:pt x="52" y="579"/>
                    </a:cubicBezTo>
                    <a:cubicBezTo>
                      <a:pt x="47" y="594"/>
                      <a:pt x="53" y="600"/>
                      <a:pt x="69" y="595"/>
                    </a:cubicBezTo>
                    <a:cubicBezTo>
                      <a:pt x="70" y="595"/>
                      <a:pt x="70" y="595"/>
                      <a:pt x="71" y="595"/>
                    </a:cubicBezTo>
                    <a:cubicBezTo>
                      <a:pt x="97" y="581"/>
                      <a:pt x="97" y="581"/>
                      <a:pt x="97" y="581"/>
                    </a:cubicBezTo>
                    <a:cubicBezTo>
                      <a:pt x="111" y="575"/>
                      <a:pt x="121" y="578"/>
                      <a:pt x="126" y="592"/>
                    </a:cubicBezTo>
                    <a:cubicBezTo>
                      <a:pt x="140" y="627"/>
                      <a:pt x="140" y="627"/>
                      <a:pt x="140" y="627"/>
                    </a:cubicBezTo>
                    <a:cubicBezTo>
                      <a:pt x="140" y="628"/>
                      <a:pt x="140" y="628"/>
                      <a:pt x="141" y="628"/>
                    </a:cubicBezTo>
                    <a:cubicBezTo>
                      <a:pt x="146" y="643"/>
                      <a:pt x="152" y="643"/>
                      <a:pt x="161" y="629"/>
                    </a:cubicBezTo>
                    <a:cubicBezTo>
                      <a:pt x="222" y="507"/>
                      <a:pt x="222" y="507"/>
                      <a:pt x="222" y="507"/>
                    </a:cubicBezTo>
                    <a:cubicBezTo>
                      <a:pt x="214" y="505"/>
                      <a:pt x="207" y="500"/>
                      <a:pt x="200" y="494"/>
                    </a:cubicBezTo>
                    <a:cubicBezTo>
                      <a:pt x="193" y="487"/>
                      <a:pt x="189" y="479"/>
                      <a:pt x="186" y="470"/>
                    </a:cubicBezTo>
                    <a:cubicBezTo>
                      <a:pt x="177" y="476"/>
                      <a:pt x="166" y="479"/>
                      <a:pt x="155" y="479"/>
                    </a:cubicBezTo>
                    <a:cubicBezTo>
                      <a:pt x="141" y="479"/>
                      <a:pt x="129" y="475"/>
                      <a:pt x="118" y="46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6302D74-939F-4E8C-B40C-BEF7F0180BDC}"/>
              </a:ext>
            </a:extLst>
          </p:cNvPr>
          <p:cNvGrpSpPr/>
          <p:nvPr/>
        </p:nvGrpSpPr>
        <p:grpSpPr>
          <a:xfrm>
            <a:off x="769584" y="1474839"/>
            <a:ext cx="10547703" cy="3713535"/>
            <a:chOff x="769584" y="1474839"/>
            <a:chExt cx="10547703" cy="371353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92740BB-BA2D-41D0-80FC-BF7C84FED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821" y="1474839"/>
              <a:ext cx="4918466" cy="3177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CCAD15B-0435-4B73-9D3F-84E93687B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117" y="1474839"/>
              <a:ext cx="2318033" cy="31770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96FD8393-89E8-415E-B96B-BD5AA9C87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713" y="1474839"/>
              <a:ext cx="2282733" cy="3177000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FAC9881-5B3A-4274-8AB2-1F8B179052D3}"/>
                </a:ext>
              </a:extLst>
            </p:cNvPr>
            <p:cNvSpPr/>
            <p:nvPr/>
          </p:nvSpPr>
          <p:spPr>
            <a:xfrm>
              <a:off x="769584" y="4788264"/>
              <a:ext cx="24929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苏州狮子林（局部）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374EDDD-4FA9-4277-AC8D-D4CFA1D84DEC}"/>
                </a:ext>
              </a:extLst>
            </p:cNvPr>
            <p:cNvSpPr/>
            <p:nvPr/>
          </p:nvSpPr>
          <p:spPr>
            <a:xfrm>
              <a:off x="3275158" y="4788264"/>
              <a:ext cx="30059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北京颐和园长廊（局部）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DC49ECB2-FC36-48B7-81E6-D198CD41C443}"/>
                </a:ext>
              </a:extLst>
            </p:cNvPr>
            <p:cNvSpPr/>
            <p:nvPr/>
          </p:nvSpPr>
          <p:spPr>
            <a:xfrm>
              <a:off x="7739799" y="4788264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德国慕尼黑市政厅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8CB137A-2A23-4CF3-8C92-FA8213257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28" y="1602046"/>
            <a:ext cx="3582344" cy="137690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8164A9D-C76F-441B-B589-B9993C4C040C}"/>
              </a:ext>
            </a:extLst>
          </p:cNvPr>
          <p:cNvSpPr txBox="1"/>
          <p:nvPr/>
        </p:nvSpPr>
        <p:spPr>
          <a:xfrm>
            <a:off x="3060340" y="3717322"/>
            <a:ext cx="6096000" cy="1157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0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rPr>
              <a:t>周奕彤</a:t>
            </a:r>
            <a:endParaRPr lang="en-US" altLang="zh-CN" sz="3000" dirty="0">
              <a:latin typeface="DongTian" panose="02020603050405020304" pitchFamily="18" charset="0"/>
              <a:ea typeface="方正楷体简体" panose="03000509000000000000" pitchFamily="65" charset="-122"/>
              <a:cs typeface="DongTi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0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rPr>
              <a:t>徐州市东苑中学</a:t>
            </a:r>
            <a:endParaRPr lang="zh-CN" altLang="en-US" sz="30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3CF328-36CE-4F27-8C2F-1512992860C5}"/>
              </a:ext>
            </a:extLst>
          </p:cNvPr>
          <p:cNvGrpSpPr/>
          <p:nvPr/>
        </p:nvGrpSpPr>
        <p:grpSpPr>
          <a:xfrm>
            <a:off x="180000" y="108000"/>
            <a:ext cx="1214039" cy="400110"/>
            <a:chOff x="5287328" y="921303"/>
            <a:chExt cx="1214039" cy="400110"/>
          </a:xfrm>
        </p:grpSpPr>
        <p:grpSp>
          <p:nvGrpSpPr>
            <p:cNvPr id="8" name="组合 95">
              <a:extLst>
                <a:ext uri="{FF2B5EF4-FFF2-40B4-BE49-F238E27FC236}">
                  <a16:creationId xmlns:a16="http://schemas.microsoft.com/office/drawing/2014/main" id="{809AE452-134A-4327-91AF-36379D2B75D3}"/>
                </a:ext>
              </a:extLst>
            </p:cNvPr>
            <p:cNvGrpSpPr/>
            <p:nvPr/>
          </p:nvGrpSpPr>
          <p:grpSpPr>
            <a:xfrm>
              <a:off x="5287328" y="941338"/>
              <a:ext cx="360040" cy="360040"/>
              <a:chOff x="4259796" y="1160748"/>
              <a:chExt cx="360040" cy="360040"/>
            </a:xfrm>
          </p:grpSpPr>
          <p:sp>
            <p:nvSpPr>
              <p:cNvPr id="14" name="矩形: 圆角 99">
                <a:extLst>
                  <a:ext uri="{FF2B5EF4-FFF2-40B4-BE49-F238E27FC236}">
                    <a16:creationId xmlns:a16="http://schemas.microsoft.com/office/drawing/2014/main" id="{2C04ADE6-4DB3-4257-A13D-71F9984EE88A}"/>
                  </a:ext>
                </a:extLst>
              </p:cNvPr>
              <p:cNvSpPr/>
              <p:nvPr/>
            </p:nvSpPr>
            <p:spPr>
              <a:xfrm>
                <a:off x="4259796" y="116074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C3FEF2F6-B25E-473E-8912-EF1FF54A64B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288368" y="1220851"/>
                <a:ext cx="277200" cy="242696"/>
              </a:xfrm>
              <a:custGeom>
                <a:avLst/>
                <a:gdLst>
                  <a:gd name="T0" fmla="*/ 118 w 708"/>
                  <a:gd name="T1" fmla="*/ 344 h 619"/>
                  <a:gd name="T2" fmla="*/ 22 w 708"/>
                  <a:gd name="T3" fmla="*/ 460 h 619"/>
                  <a:gd name="T4" fmla="*/ 3 w 708"/>
                  <a:gd name="T5" fmla="*/ 439 h 619"/>
                  <a:gd name="T6" fmla="*/ 3 w 708"/>
                  <a:gd name="T7" fmla="*/ 438 h 619"/>
                  <a:gd name="T8" fmla="*/ 118 w 708"/>
                  <a:gd name="T9" fmla="*/ 235 h 619"/>
                  <a:gd name="T10" fmla="*/ 118 w 708"/>
                  <a:gd name="T11" fmla="*/ 344 h 619"/>
                  <a:gd name="T12" fmla="*/ 247 w 708"/>
                  <a:gd name="T13" fmla="*/ 307 h 619"/>
                  <a:gd name="T14" fmla="*/ 274 w 708"/>
                  <a:gd name="T15" fmla="*/ 318 h 619"/>
                  <a:gd name="T16" fmla="*/ 274 w 708"/>
                  <a:gd name="T17" fmla="*/ 392 h 619"/>
                  <a:gd name="T18" fmla="*/ 301 w 708"/>
                  <a:gd name="T19" fmla="*/ 407 h 619"/>
                  <a:gd name="T20" fmla="*/ 466 w 708"/>
                  <a:gd name="T21" fmla="*/ 281 h 619"/>
                  <a:gd name="T22" fmla="*/ 466 w 708"/>
                  <a:gd name="T23" fmla="*/ 231 h 619"/>
                  <a:gd name="T24" fmla="*/ 306 w 708"/>
                  <a:gd name="T25" fmla="*/ 107 h 619"/>
                  <a:gd name="T26" fmla="*/ 304 w 708"/>
                  <a:gd name="T27" fmla="*/ 106 h 619"/>
                  <a:gd name="T28" fmla="*/ 274 w 708"/>
                  <a:gd name="T29" fmla="*/ 110 h 619"/>
                  <a:gd name="T30" fmla="*/ 274 w 708"/>
                  <a:gd name="T31" fmla="*/ 181 h 619"/>
                  <a:gd name="T32" fmla="*/ 255 w 708"/>
                  <a:gd name="T33" fmla="*/ 193 h 619"/>
                  <a:gd name="T34" fmla="*/ 118 w 708"/>
                  <a:gd name="T35" fmla="*/ 235 h 619"/>
                  <a:gd name="T36" fmla="*/ 118 w 708"/>
                  <a:gd name="T37" fmla="*/ 40 h 619"/>
                  <a:gd name="T38" fmla="*/ 158 w 708"/>
                  <a:gd name="T39" fmla="*/ 0 h 619"/>
                  <a:gd name="T40" fmla="*/ 572 w 708"/>
                  <a:gd name="T41" fmla="*/ 0 h 619"/>
                  <a:gd name="T42" fmla="*/ 612 w 708"/>
                  <a:gd name="T43" fmla="*/ 40 h 619"/>
                  <a:gd name="T44" fmla="*/ 612 w 708"/>
                  <a:gd name="T45" fmla="*/ 456 h 619"/>
                  <a:gd name="T46" fmla="*/ 575 w 708"/>
                  <a:gd name="T47" fmla="*/ 496 h 619"/>
                  <a:gd name="T48" fmla="*/ 226 w 708"/>
                  <a:gd name="T49" fmla="*/ 496 h 619"/>
                  <a:gd name="T50" fmla="*/ 208 w 708"/>
                  <a:gd name="T51" fmla="*/ 503 h 619"/>
                  <a:gd name="T52" fmla="*/ 201 w 708"/>
                  <a:gd name="T53" fmla="*/ 521 h 619"/>
                  <a:gd name="T54" fmla="*/ 208 w 708"/>
                  <a:gd name="T55" fmla="*/ 539 h 619"/>
                  <a:gd name="T56" fmla="*/ 226 w 708"/>
                  <a:gd name="T57" fmla="*/ 546 h 619"/>
                  <a:gd name="T58" fmla="*/ 666 w 708"/>
                  <a:gd name="T59" fmla="*/ 546 h 619"/>
                  <a:gd name="T60" fmla="*/ 690 w 708"/>
                  <a:gd name="T61" fmla="*/ 557 h 619"/>
                  <a:gd name="T62" fmla="*/ 701 w 708"/>
                  <a:gd name="T63" fmla="*/ 582 h 619"/>
                  <a:gd name="T64" fmla="*/ 701 w 708"/>
                  <a:gd name="T65" fmla="*/ 583 h 619"/>
                  <a:gd name="T66" fmla="*/ 690 w 708"/>
                  <a:gd name="T67" fmla="*/ 608 h 619"/>
                  <a:gd name="T68" fmla="*/ 666 w 708"/>
                  <a:gd name="T69" fmla="*/ 619 h 619"/>
                  <a:gd name="T70" fmla="*/ 198 w 708"/>
                  <a:gd name="T71" fmla="*/ 619 h 619"/>
                  <a:gd name="T72" fmla="*/ 142 w 708"/>
                  <a:gd name="T73" fmla="*/ 596 h 619"/>
                  <a:gd name="T74" fmla="*/ 118 w 708"/>
                  <a:gd name="T75" fmla="*/ 539 h 619"/>
                  <a:gd name="T76" fmla="*/ 118 w 708"/>
                  <a:gd name="T77" fmla="*/ 474 h 619"/>
                  <a:gd name="T78" fmla="*/ 119 w 708"/>
                  <a:gd name="T79" fmla="*/ 465 h 619"/>
                  <a:gd name="T80" fmla="*/ 118 w 708"/>
                  <a:gd name="T81" fmla="*/ 457 h 619"/>
                  <a:gd name="T82" fmla="*/ 118 w 708"/>
                  <a:gd name="T83" fmla="*/ 456 h 619"/>
                  <a:gd name="T84" fmla="*/ 118 w 708"/>
                  <a:gd name="T85" fmla="*/ 344 h 619"/>
                  <a:gd name="T86" fmla="*/ 699 w 708"/>
                  <a:gd name="T87" fmla="*/ 18 h 619"/>
                  <a:gd name="T88" fmla="*/ 708 w 708"/>
                  <a:gd name="T89" fmla="*/ 40 h 619"/>
                  <a:gd name="T90" fmla="*/ 708 w 708"/>
                  <a:gd name="T91" fmla="*/ 471 h 619"/>
                  <a:gd name="T92" fmla="*/ 699 w 708"/>
                  <a:gd name="T93" fmla="*/ 493 h 619"/>
                  <a:gd name="T94" fmla="*/ 695 w 708"/>
                  <a:gd name="T95" fmla="*/ 496 h 619"/>
                  <a:gd name="T96" fmla="*/ 677 w 708"/>
                  <a:gd name="T97" fmla="*/ 502 h 619"/>
                  <a:gd name="T98" fmla="*/ 659 w 708"/>
                  <a:gd name="T99" fmla="*/ 496 h 619"/>
                  <a:gd name="T100" fmla="*/ 655 w 708"/>
                  <a:gd name="T101" fmla="*/ 493 h 619"/>
                  <a:gd name="T102" fmla="*/ 646 w 708"/>
                  <a:gd name="T103" fmla="*/ 471 h 619"/>
                  <a:gd name="T104" fmla="*/ 646 w 708"/>
                  <a:gd name="T105" fmla="*/ 40 h 619"/>
                  <a:gd name="T106" fmla="*/ 655 w 708"/>
                  <a:gd name="T107" fmla="*/ 18 h 619"/>
                  <a:gd name="T108" fmla="*/ 677 w 708"/>
                  <a:gd name="T109" fmla="*/ 9 h 619"/>
                  <a:gd name="T110" fmla="*/ 699 w 708"/>
                  <a:gd name="T111" fmla="*/ 18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8" h="619">
                    <a:moveTo>
                      <a:pt x="118" y="344"/>
                    </a:moveTo>
                    <a:cubicBezTo>
                      <a:pt x="76" y="369"/>
                      <a:pt x="44" y="408"/>
                      <a:pt x="22" y="460"/>
                    </a:cubicBezTo>
                    <a:cubicBezTo>
                      <a:pt x="6" y="476"/>
                      <a:pt x="0" y="469"/>
                      <a:pt x="3" y="439"/>
                    </a:cubicBezTo>
                    <a:cubicBezTo>
                      <a:pt x="3" y="439"/>
                      <a:pt x="3" y="438"/>
                      <a:pt x="3" y="438"/>
                    </a:cubicBezTo>
                    <a:cubicBezTo>
                      <a:pt x="17" y="342"/>
                      <a:pt x="55" y="275"/>
                      <a:pt x="118" y="235"/>
                    </a:cubicBezTo>
                    <a:cubicBezTo>
                      <a:pt x="118" y="344"/>
                      <a:pt x="118" y="344"/>
                      <a:pt x="118" y="344"/>
                    </a:cubicBezTo>
                    <a:cubicBezTo>
                      <a:pt x="154" y="322"/>
                      <a:pt x="197" y="310"/>
                      <a:pt x="247" y="307"/>
                    </a:cubicBezTo>
                    <a:cubicBezTo>
                      <a:pt x="263" y="305"/>
                      <a:pt x="272" y="309"/>
                      <a:pt x="274" y="318"/>
                    </a:cubicBezTo>
                    <a:cubicBezTo>
                      <a:pt x="274" y="392"/>
                      <a:pt x="274" y="392"/>
                      <a:pt x="274" y="392"/>
                    </a:cubicBezTo>
                    <a:cubicBezTo>
                      <a:pt x="274" y="418"/>
                      <a:pt x="283" y="423"/>
                      <a:pt x="301" y="407"/>
                    </a:cubicBezTo>
                    <a:cubicBezTo>
                      <a:pt x="466" y="281"/>
                      <a:pt x="466" y="281"/>
                      <a:pt x="466" y="281"/>
                    </a:cubicBezTo>
                    <a:cubicBezTo>
                      <a:pt x="489" y="262"/>
                      <a:pt x="489" y="246"/>
                      <a:pt x="466" y="231"/>
                    </a:cubicBezTo>
                    <a:cubicBezTo>
                      <a:pt x="306" y="107"/>
                      <a:pt x="306" y="107"/>
                      <a:pt x="306" y="107"/>
                    </a:cubicBezTo>
                    <a:cubicBezTo>
                      <a:pt x="305" y="107"/>
                      <a:pt x="305" y="106"/>
                      <a:pt x="304" y="106"/>
                    </a:cubicBezTo>
                    <a:cubicBezTo>
                      <a:pt x="288" y="92"/>
                      <a:pt x="278" y="93"/>
                      <a:pt x="274" y="110"/>
                    </a:cubicBezTo>
                    <a:cubicBezTo>
                      <a:pt x="274" y="181"/>
                      <a:pt x="274" y="181"/>
                      <a:pt x="274" y="181"/>
                    </a:cubicBezTo>
                    <a:cubicBezTo>
                      <a:pt x="273" y="189"/>
                      <a:pt x="266" y="193"/>
                      <a:pt x="255" y="193"/>
                    </a:cubicBezTo>
                    <a:cubicBezTo>
                      <a:pt x="201" y="198"/>
                      <a:pt x="155" y="211"/>
                      <a:pt x="118" y="235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13"/>
                      <a:pt x="132" y="0"/>
                      <a:pt x="158" y="0"/>
                    </a:cubicBezTo>
                    <a:cubicBezTo>
                      <a:pt x="572" y="0"/>
                      <a:pt x="572" y="0"/>
                      <a:pt x="572" y="0"/>
                    </a:cubicBezTo>
                    <a:cubicBezTo>
                      <a:pt x="599" y="0"/>
                      <a:pt x="612" y="13"/>
                      <a:pt x="612" y="40"/>
                    </a:cubicBezTo>
                    <a:cubicBezTo>
                      <a:pt x="612" y="456"/>
                      <a:pt x="612" y="456"/>
                      <a:pt x="612" y="456"/>
                    </a:cubicBezTo>
                    <a:cubicBezTo>
                      <a:pt x="612" y="482"/>
                      <a:pt x="600" y="495"/>
                      <a:pt x="575" y="496"/>
                    </a:cubicBezTo>
                    <a:cubicBezTo>
                      <a:pt x="226" y="496"/>
                      <a:pt x="226" y="496"/>
                      <a:pt x="226" y="496"/>
                    </a:cubicBezTo>
                    <a:cubicBezTo>
                      <a:pt x="219" y="496"/>
                      <a:pt x="213" y="499"/>
                      <a:pt x="208" y="503"/>
                    </a:cubicBezTo>
                    <a:cubicBezTo>
                      <a:pt x="204" y="508"/>
                      <a:pt x="201" y="514"/>
                      <a:pt x="201" y="521"/>
                    </a:cubicBezTo>
                    <a:cubicBezTo>
                      <a:pt x="201" y="528"/>
                      <a:pt x="204" y="534"/>
                      <a:pt x="208" y="539"/>
                    </a:cubicBezTo>
                    <a:cubicBezTo>
                      <a:pt x="213" y="544"/>
                      <a:pt x="219" y="546"/>
                      <a:pt x="226" y="546"/>
                    </a:cubicBezTo>
                    <a:cubicBezTo>
                      <a:pt x="666" y="546"/>
                      <a:pt x="666" y="546"/>
                      <a:pt x="666" y="546"/>
                    </a:cubicBezTo>
                    <a:cubicBezTo>
                      <a:pt x="675" y="546"/>
                      <a:pt x="684" y="550"/>
                      <a:pt x="690" y="557"/>
                    </a:cubicBezTo>
                    <a:cubicBezTo>
                      <a:pt x="698" y="564"/>
                      <a:pt x="701" y="572"/>
                      <a:pt x="701" y="582"/>
                    </a:cubicBezTo>
                    <a:cubicBezTo>
                      <a:pt x="701" y="583"/>
                      <a:pt x="701" y="583"/>
                      <a:pt x="701" y="583"/>
                    </a:cubicBezTo>
                    <a:cubicBezTo>
                      <a:pt x="701" y="593"/>
                      <a:pt x="698" y="601"/>
                      <a:pt x="690" y="608"/>
                    </a:cubicBezTo>
                    <a:cubicBezTo>
                      <a:pt x="684" y="615"/>
                      <a:pt x="675" y="619"/>
                      <a:pt x="666" y="619"/>
                    </a:cubicBezTo>
                    <a:cubicBezTo>
                      <a:pt x="198" y="619"/>
                      <a:pt x="198" y="619"/>
                      <a:pt x="198" y="619"/>
                    </a:cubicBezTo>
                    <a:cubicBezTo>
                      <a:pt x="176" y="619"/>
                      <a:pt x="157" y="611"/>
                      <a:pt x="142" y="596"/>
                    </a:cubicBezTo>
                    <a:cubicBezTo>
                      <a:pt x="126" y="580"/>
                      <a:pt x="118" y="561"/>
                      <a:pt x="118" y="539"/>
                    </a:cubicBezTo>
                    <a:cubicBezTo>
                      <a:pt x="118" y="474"/>
                      <a:pt x="118" y="474"/>
                      <a:pt x="118" y="474"/>
                    </a:cubicBezTo>
                    <a:cubicBezTo>
                      <a:pt x="118" y="471"/>
                      <a:pt x="118" y="468"/>
                      <a:pt x="119" y="465"/>
                    </a:cubicBezTo>
                    <a:cubicBezTo>
                      <a:pt x="118" y="462"/>
                      <a:pt x="118" y="460"/>
                      <a:pt x="118" y="457"/>
                    </a:cubicBezTo>
                    <a:cubicBezTo>
                      <a:pt x="118" y="456"/>
                      <a:pt x="118" y="456"/>
                      <a:pt x="118" y="456"/>
                    </a:cubicBezTo>
                    <a:lnTo>
                      <a:pt x="118" y="344"/>
                    </a:lnTo>
                    <a:close/>
                    <a:moveTo>
                      <a:pt x="699" y="18"/>
                    </a:moveTo>
                    <a:cubicBezTo>
                      <a:pt x="705" y="24"/>
                      <a:pt x="708" y="31"/>
                      <a:pt x="708" y="40"/>
                    </a:cubicBezTo>
                    <a:cubicBezTo>
                      <a:pt x="708" y="471"/>
                      <a:pt x="708" y="471"/>
                      <a:pt x="708" y="471"/>
                    </a:cubicBezTo>
                    <a:cubicBezTo>
                      <a:pt x="708" y="480"/>
                      <a:pt x="705" y="487"/>
                      <a:pt x="699" y="493"/>
                    </a:cubicBezTo>
                    <a:cubicBezTo>
                      <a:pt x="698" y="494"/>
                      <a:pt x="697" y="495"/>
                      <a:pt x="695" y="496"/>
                    </a:cubicBezTo>
                    <a:cubicBezTo>
                      <a:pt x="690" y="500"/>
                      <a:pt x="684" y="502"/>
                      <a:pt x="677" y="502"/>
                    </a:cubicBezTo>
                    <a:cubicBezTo>
                      <a:pt x="670" y="502"/>
                      <a:pt x="664" y="500"/>
                      <a:pt x="659" y="496"/>
                    </a:cubicBezTo>
                    <a:cubicBezTo>
                      <a:pt x="658" y="495"/>
                      <a:pt x="656" y="494"/>
                      <a:pt x="655" y="493"/>
                    </a:cubicBezTo>
                    <a:cubicBezTo>
                      <a:pt x="649" y="487"/>
                      <a:pt x="646" y="480"/>
                      <a:pt x="646" y="471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31"/>
                      <a:pt x="649" y="24"/>
                      <a:pt x="655" y="18"/>
                    </a:cubicBezTo>
                    <a:cubicBezTo>
                      <a:pt x="661" y="12"/>
                      <a:pt x="669" y="9"/>
                      <a:pt x="677" y="9"/>
                    </a:cubicBezTo>
                    <a:cubicBezTo>
                      <a:pt x="686" y="9"/>
                      <a:pt x="693" y="12"/>
                      <a:pt x="699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</p:grpSp>
        <p:grpSp>
          <p:nvGrpSpPr>
            <p:cNvPr id="11" name="组合 96">
              <a:extLst>
                <a:ext uri="{FF2B5EF4-FFF2-40B4-BE49-F238E27FC236}">
                  <a16:creationId xmlns:a16="http://schemas.microsoft.com/office/drawing/2014/main" id="{D9F8732C-96F2-4FFD-A3BE-5C8CEEEDA379}"/>
                </a:ext>
              </a:extLst>
            </p:cNvPr>
            <p:cNvGrpSpPr/>
            <p:nvPr/>
          </p:nvGrpSpPr>
          <p:grpSpPr>
            <a:xfrm>
              <a:off x="5799565" y="921303"/>
              <a:ext cx="701802" cy="400110"/>
              <a:chOff x="715825" y="143984"/>
              <a:chExt cx="701802" cy="400110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32866D82-F351-4209-A2D2-950AC52243D8}"/>
                  </a:ext>
                </a:extLst>
              </p:cNvPr>
              <p:cNvSpPr/>
              <p:nvPr/>
            </p:nvSpPr>
            <p:spPr>
              <a:xfrm>
                <a:off x="720000" y="143984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导入</a:t>
                </a: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B102A63-037D-441F-B68B-9081A0D4BFCD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BACD95DA-BCC4-401B-9BC4-BAF208C0C3E2}"/>
              </a:ext>
            </a:extLst>
          </p:cNvPr>
          <p:cNvSpPr txBox="1"/>
          <p:nvPr/>
        </p:nvSpPr>
        <p:spPr>
          <a:xfrm>
            <a:off x="2567765" y="3429000"/>
            <a:ext cx="6853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dirty="0"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rPr>
              <a:t>（播放理查德</a:t>
            </a:r>
            <a:r>
              <a:rPr lang="en-US" altLang="zh-CN" sz="2600" dirty="0"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rPr>
              <a:t>·</a:t>
            </a:r>
            <a:r>
              <a:rPr lang="zh-CN" altLang="en-US" sz="2600" dirty="0"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rPr>
              <a:t>克莱德曼《秋日私语》音频）</a:t>
            </a:r>
          </a:p>
          <a:p>
            <a:endParaRPr lang="zh-CN" altLang="en-US" dirty="0"/>
          </a:p>
        </p:txBody>
      </p:sp>
      <p:sp>
        <p:nvSpPr>
          <p:cNvPr id="17" name="文本框 53">
            <a:extLst>
              <a:ext uri="{FF2B5EF4-FFF2-40B4-BE49-F238E27FC236}">
                <a16:creationId xmlns:a16="http://schemas.microsoft.com/office/drawing/2014/main" id="{AC1AE6CD-C97F-4917-9EE3-7D94B5A24083}"/>
              </a:ext>
            </a:extLst>
          </p:cNvPr>
          <p:cNvSpPr txBox="1"/>
          <p:nvPr/>
        </p:nvSpPr>
        <p:spPr>
          <a:xfrm>
            <a:off x="900000" y="900000"/>
            <a:ext cx="10188688" cy="1295629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听一听，这段音乐带给你们怎样的感受？</a:t>
            </a:r>
          </a:p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</a:t>
            </a:r>
          </a:p>
        </p:txBody>
      </p:sp>
      <p:sp>
        <p:nvSpPr>
          <p:cNvPr id="18" name="文本框 53">
            <a:extLst>
              <a:ext uri="{FF2B5EF4-FFF2-40B4-BE49-F238E27FC236}">
                <a16:creationId xmlns:a16="http://schemas.microsoft.com/office/drawing/2014/main" id="{E54B085D-FEF3-4D5A-82F1-EAA6BED31358}"/>
              </a:ext>
            </a:extLst>
          </p:cNvPr>
          <p:cNvSpPr txBox="1"/>
          <p:nvPr/>
        </p:nvSpPr>
        <p:spPr>
          <a:xfrm>
            <a:off x="900000" y="1375277"/>
            <a:ext cx="10188688" cy="1295629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你们听到明确的旋律了吗？这条旋律是持续不断的吗？</a:t>
            </a:r>
          </a:p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92ED9543-0702-4025-A36D-FEAA08B6DE24}"/>
              </a:ext>
            </a:extLst>
          </p:cNvPr>
          <p:cNvGrpSpPr/>
          <p:nvPr/>
        </p:nvGrpSpPr>
        <p:grpSpPr>
          <a:xfrm>
            <a:off x="180000" y="108000"/>
            <a:ext cx="4548285" cy="400110"/>
            <a:chOff x="5287328" y="1607587"/>
            <a:chExt cx="4548285" cy="400110"/>
          </a:xfrm>
        </p:grpSpPr>
        <p:grpSp>
          <p:nvGrpSpPr>
            <p:cNvPr id="8" name="组合 88">
              <a:extLst>
                <a:ext uri="{FF2B5EF4-FFF2-40B4-BE49-F238E27FC236}">
                  <a16:creationId xmlns:a16="http://schemas.microsoft.com/office/drawing/2014/main" id="{FE319EB3-20A2-432D-B730-AE9C0D6ECC46}"/>
                </a:ext>
              </a:extLst>
            </p:cNvPr>
            <p:cNvGrpSpPr/>
            <p:nvPr/>
          </p:nvGrpSpPr>
          <p:grpSpPr>
            <a:xfrm>
              <a:off x="5799565" y="1607587"/>
              <a:ext cx="4036048" cy="400110"/>
              <a:chOff x="715825" y="143984"/>
              <a:chExt cx="4036048" cy="400110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64E93C4-4077-4CF6-9730-3BEE6F267630}"/>
                  </a:ext>
                </a:extLst>
              </p:cNvPr>
              <p:cNvSpPr/>
              <p:nvPr/>
            </p:nvSpPr>
            <p:spPr>
              <a:xfrm>
                <a:off x="720000" y="143984"/>
                <a:ext cx="40318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钢琴协奏曲《黄河》</a:t>
                </a:r>
                <a:endParaRPr lang="zh-CN" altLang="en-US" sz="2000" dirty="0">
                  <a:solidFill>
                    <a:srgbClr val="727272"/>
                  </a:solidFill>
                  <a:latin typeface="方正黑体_GBK" panose="03000509000000000000" pitchFamily="65" charset="-122"/>
                  <a:ea typeface="方正黑体_GBK" panose="03000509000000000000" pitchFamily="65" charset="-122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568F84F9-D125-4875-BE2A-32DF75FA9720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9">
              <a:extLst>
                <a:ext uri="{FF2B5EF4-FFF2-40B4-BE49-F238E27FC236}">
                  <a16:creationId xmlns:a16="http://schemas.microsoft.com/office/drawing/2014/main" id="{D302C91D-C4D1-4DCF-8DDC-E502700AD9E1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0" name="矩形: 圆角 90">
                <a:extLst>
                  <a:ext uri="{FF2B5EF4-FFF2-40B4-BE49-F238E27FC236}">
                    <a16:creationId xmlns:a16="http://schemas.microsoft.com/office/drawing/2014/main" id="{293D7552-9491-4D99-B7E9-A011EB2260B7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Freeform 13">
                <a:extLst>
                  <a:ext uri="{FF2B5EF4-FFF2-40B4-BE49-F238E27FC236}">
                    <a16:creationId xmlns:a16="http://schemas.microsoft.com/office/drawing/2014/main" id="{BD325A8C-0643-49A2-8275-A3D17DB8FAA0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6" name="文本框 53">
            <a:extLst>
              <a:ext uri="{FF2B5EF4-FFF2-40B4-BE49-F238E27FC236}">
                <a16:creationId xmlns:a16="http://schemas.microsoft.com/office/drawing/2014/main" id="{62901D59-8835-4A83-8713-2332BBA9E474}"/>
              </a:ext>
            </a:extLst>
          </p:cNvPr>
          <p:cNvSpPr txBox="1"/>
          <p:nvPr/>
        </p:nvSpPr>
        <p:spPr>
          <a:xfrm>
            <a:off x="900000" y="900000"/>
            <a:ext cx="10424492" cy="1295629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听一听，这段音乐的演奏形式和旋律层次有什么变化？有没有听到熟悉的旋律？</a:t>
            </a:r>
          </a:p>
        </p:txBody>
      </p:sp>
      <p:pic>
        <p:nvPicPr>
          <p:cNvPr id="2" name="P3.P4.P5截 50 钢琴协奏曲《黄河》（选段）">
            <a:hlinkClick r:id="" action="ppaction://media"/>
            <a:extLst>
              <a:ext uri="{FF2B5EF4-FFF2-40B4-BE49-F238E27FC236}">
                <a16:creationId xmlns:a16="http://schemas.microsoft.com/office/drawing/2014/main" id="{0BDD18D9-4B05-4D15-A0FA-46B7F44368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8107" y="-666629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8EA766B-0DF3-4084-907D-F009690F149B}"/>
              </a:ext>
            </a:extLst>
          </p:cNvPr>
          <p:cNvGrpSpPr/>
          <p:nvPr/>
        </p:nvGrpSpPr>
        <p:grpSpPr>
          <a:xfrm>
            <a:off x="180000" y="108000"/>
            <a:ext cx="4548285" cy="400110"/>
            <a:chOff x="5287328" y="1607587"/>
            <a:chExt cx="4548285" cy="400110"/>
          </a:xfrm>
        </p:grpSpPr>
        <p:grpSp>
          <p:nvGrpSpPr>
            <p:cNvPr id="9" name="组合 88">
              <a:extLst>
                <a:ext uri="{FF2B5EF4-FFF2-40B4-BE49-F238E27FC236}">
                  <a16:creationId xmlns:a16="http://schemas.microsoft.com/office/drawing/2014/main" id="{4D9248C0-3198-4759-B734-F88D57B2A60D}"/>
                </a:ext>
              </a:extLst>
            </p:cNvPr>
            <p:cNvGrpSpPr/>
            <p:nvPr/>
          </p:nvGrpSpPr>
          <p:grpSpPr>
            <a:xfrm>
              <a:off x="5799565" y="1607587"/>
              <a:ext cx="4036048" cy="400110"/>
              <a:chOff x="715825" y="143984"/>
              <a:chExt cx="4036048" cy="400110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676A537-E939-4DD9-9FCF-C498FE143035}"/>
                  </a:ext>
                </a:extLst>
              </p:cNvPr>
              <p:cNvSpPr/>
              <p:nvPr/>
            </p:nvSpPr>
            <p:spPr>
              <a:xfrm>
                <a:off x="720000" y="143984"/>
                <a:ext cx="40318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钢琴协奏曲《黄河》</a:t>
                </a:r>
                <a:endParaRPr lang="zh-CN" altLang="en-US" sz="2000" dirty="0">
                  <a:solidFill>
                    <a:srgbClr val="727272"/>
                  </a:solidFill>
                  <a:latin typeface="方正黑体_GBK" panose="03000509000000000000" pitchFamily="65" charset="-122"/>
                  <a:ea typeface="方正黑体_GBK" panose="03000509000000000000" pitchFamily="65" charset="-122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5D98199-8940-467E-8BE4-C92972D2E851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89">
              <a:extLst>
                <a:ext uri="{FF2B5EF4-FFF2-40B4-BE49-F238E27FC236}">
                  <a16:creationId xmlns:a16="http://schemas.microsoft.com/office/drawing/2014/main" id="{C4AF8464-7DEA-4573-AE50-2A098075DE28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1" name="矩形: 圆角 90">
                <a:extLst>
                  <a:ext uri="{FF2B5EF4-FFF2-40B4-BE49-F238E27FC236}">
                    <a16:creationId xmlns:a16="http://schemas.microsoft.com/office/drawing/2014/main" id="{D9C96FF6-4BFF-482A-BD89-D8AC667E592F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CBBE1621-EB44-40FC-B2E7-71EA99F9869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B3525D7-5B6B-4D79-A159-7ACD561809AB}"/>
              </a:ext>
            </a:extLst>
          </p:cNvPr>
          <p:cNvGrpSpPr>
            <a:grpSpLocks noChangeAspect="1"/>
          </p:cNvGrpSpPr>
          <p:nvPr/>
        </p:nvGrpSpPr>
        <p:grpSpPr>
          <a:xfrm>
            <a:off x="874713" y="1753037"/>
            <a:ext cx="6174347" cy="3787151"/>
            <a:chOff x="0" y="-2222761"/>
            <a:chExt cx="12192000" cy="7478191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907E0B3D-8F21-496D-BCB6-4A7F3BA08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084048"/>
              <a:ext cx="12192000" cy="317138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54B3AFA-A194-4EFF-A09A-54313F04F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2222761"/>
              <a:ext cx="12192000" cy="4149301"/>
            </a:xfrm>
            <a:prstGeom prst="rect">
              <a:avLst/>
            </a:prstGeom>
          </p:spPr>
        </p:pic>
      </p:grpSp>
      <p:sp>
        <p:nvSpPr>
          <p:cNvPr id="23" name="文本框 53">
            <a:extLst>
              <a:ext uri="{FF2B5EF4-FFF2-40B4-BE49-F238E27FC236}">
                <a16:creationId xmlns:a16="http://schemas.microsoft.com/office/drawing/2014/main" id="{47905318-5210-4AED-9070-042A5A51556E}"/>
              </a:ext>
            </a:extLst>
          </p:cNvPr>
          <p:cNvSpPr txBox="1"/>
          <p:nvPr/>
        </p:nvSpPr>
        <p:spPr>
          <a:xfrm>
            <a:off x="6320964" y="1627534"/>
            <a:ext cx="5871036" cy="1295629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这段音乐带给你们什么感受？</a:t>
            </a:r>
            <a:endParaRPr lang="en-US" altLang="zh-CN" sz="2600" dirty="0"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随音乐模唱《东方红》旋律。</a:t>
            </a:r>
          </a:p>
        </p:txBody>
      </p:sp>
      <p:pic>
        <p:nvPicPr>
          <p:cNvPr id="2" name="P4截 50 钢琴协奏曲《黄河》（选段）">
            <a:hlinkClick r:id="" action="ppaction://media"/>
            <a:extLst>
              <a:ext uri="{FF2B5EF4-FFF2-40B4-BE49-F238E27FC236}">
                <a16:creationId xmlns:a16="http://schemas.microsoft.com/office/drawing/2014/main" id="{62419473-8930-45DB-B54F-F126920172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26645" y="-77906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42E6BAFC-F471-4C4D-891D-17EF41248E9C}"/>
              </a:ext>
            </a:extLst>
          </p:cNvPr>
          <p:cNvGrpSpPr/>
          <p:nvPr/>
        </p:nvGrpSpPr>
        <p:grpSpPr>
          <a:xfrm>
            <a:off x="180000" y="108000"/>
            <a:ext cx="4548285" cy="400110"/>
            <a:chOff x="5287328" y="1607587"/>
            <a:chExt cx="4548285" cy="400110"/>
          </a:xfrm>
        </p:grpSpPr>
        <p:grpSp>
          <p:nvGrpSpPr>
            <p:cNvPr id="7" name="组合 88">
              <a:extLst>
                <a:ext uri="{FF2B5EF4-FFF2-40B4-BE49-F238E27FC236}">
                  <a16:creationId xmlns:a16="http://schemas.microsoft.com/office/drawing/2014/main" id="{0738411C-60ED-491C-B369-933C4E2C963D}"/>
                </a:ext>
              </a:extLst>
            </p:cNvPr>
            <p:cNvGrpSpPr/>
            <p:nvPr/>
          </p:nvGrpSpPr>
          <p:grpSpPr>
            <a:xfrm>
              <a:off x="5799565" y="1607587"/>
              <a:ext cx="4036048" cy="400110"/>
              <a:chOff x="715825" y="143984"/>
              <a:chExt cx="4036048" cy="400110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A6337AE-712A-44A5-892C-0B9865EF8C9B}"/>
                  </a:ext>
                </a:extLst>
              </p:cNvPr>
              <p:cNvSpPr/>
              <p:nvPr/>
            </p:nvSpPr>
            <p:spPr>
              <a:xfrm>
                <a:off x="720000" y="143984"/>
                <a:ext cx="40318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钢琴协奏曲《黄河》</a:t>
                </a:r>
                <a:endParaRPr lang="zh-CN" altLang="en-US" sz="2000" dirty="0">
                  <a:solidFill>
                    <a:srgbClr val="727272"/>
                  </a:solidFill>
                  <a:latin typeface="方正黑体_GBK" panose="03000509000000000000" pitchFamily="65" charset="-122"/>
                  <a:ea typeface="方正黑体_GBK" panose="03000509000000000000" pitchFamily="65" charset="-122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8AB9CB1-D644-4C2C-8E0F-5FE06DC1FE42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9">
              <a:extLst>
                <a:ext uri="{FF2B5EF4-FFF2-40B4-BE49-F238E27FC236}">
                  <a16:creationId xmlns:a16="http://schemas.microsoft.com/office/drawing/2014/main" id="{88C13AED-433A-4BB8-9578-F2E90D875AD4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9" name="矩形: 圆角 90">
                <a:extLst>
                  <a:ext uri="{FF2B5EF4-FFF2-40B4-BE49-F238E27FC236}">
                    <a16:creationId xmlns:a16="http://schemas.microsoft.com/office/drawing/2014/main" id="{1ECC3BDC-DC78-471D-8FA0-2DC7CB45DC39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C5B4AEE7-EC82-4539-84C8-57E9D84DFD73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8" name="文本框 53">
            <a:extLst>
              <a:ext uri="{FF2B5EF4-FFF2-40B4-BE49-F238E27FC236}">
                <a16:creationId xmlns:a16="http://schemas.microsoft.com/office/drawing/2014/main" id="{B9F72717-0736-45C2-8249-B8216D5D708D}"/>
              </a:ext>
            </a:extLst>
          </p:cNvPr>
          <p:cNvSpPr txBox="1"/>
          <p:nvPr/>
        </p:nvSpPr>
        <p:spPr>
          <a:xfrm>
            <a:off x="899999" y="900000"/>
            <a:ext cx="6010087" cy="1935805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看谱聆听，说一说《东方红》主题出现前，音乐发生了哪些变化，为什么会有这些变化。</a:t>
            </a:r>
          </a:p>
        </p:txBody>
      </p:sp>
      <p:pic>
        <p:nvPicPr>
          <p:cNvPr id="2" name="P3.P4.P5截 50 钢琴协奏曲《黄河》（选段）">
            <a:hlinkClick r:id="" action="ppaction://media"/>
            <a:extLst>
              <a:ext uri="{FF2B5EF4-FFF2-40B4-BE49-F238E27FC236}">
                <a16:creationId xmlns:a16="http://schemas.microsoft.com/office/drawing/2014/main" id="{4C857F4E-8AE2-4F02-B599-723C0F499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6914" y="-729750"/>
            <a:ext cx="609600" cy="609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35243E-F8FE-43FA-92AC-CD80C5B748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86" y="873125"/>
            <a:ext cx="4024974" cy="559688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8CC39B1D-2BD0-4D3A-9548-344E710EA5DC}"/>
              </a:ext>
            </a:extLst>
          </p:cNvPr>
          <p:cNvGrpSpPr/>
          <p:nvPr/>
        </p:nvGrpSpPr>
        <p:grpSpPr>
          <a:xfrm>
            <a:off x="180000" y="108000"/>
            <a:ext cx="6728369" cy="400110"/>
            <a:chOff x="5287328" y="1607587"/>
            <a:chExt cx="6728369" cy="400110"/>
          </a:xfrm>
        </p:grpSpPr>
        <p:grpSp>
          <p:nvGrpSpPr>
            <p:cNvPr id="7" name="组合 88">
              <a:extLst>
                <a:ext uri="{FF2B5EF4-FFF2-40B4-BE49-F238E27FC236}">
                  <a16:creationId xmlns:a16="http://schemas.microsoft.com/office/drawing/2014/main" id="{AA9588EE-6A0F-4318-AC59-5826DF283EDF}"/>
                </a:ext>
              </a:extLst>
            </p:cNvPr>
            <p:cNvGrpSpPr/>
            <p:nvPr/>
          </p:nvGrpSpPr>
          <p:grpSpPr>
            <a:xfrm>
              <a:off x="5799565" y="1607587"/>
              <a:ext cx="6216132" cy="400110"/>
              <a:chOff x="715825" y="143984"/>
              <a:chExt cx="6216132" cy="400110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BDE9FCC-9E0E-4F88-B82D-F9CABDD73917}"/>
                  </a:ext>
                </a:extLst>
              </p:cNvPr>
              <p:cNvSpPr/>
              <p:nvPr/>
            </p:nvSpPr>
            <p:spPr>
              <a:xfrm>
                <a:off x="720000" y="143984"/>
                <a:ext cx="621195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拉赫玛尼诺夫《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c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小调第二钢琴协奏曲》</a:t>
                </a:r>
                <a:endParaRPr lang="zh-CN" altLang="en-US" sz="2000" dirty="0">
                  <a:solidFill>
                    <a:srgbClr val="727272"/>
                  </a:solidFill>
                  <a:latin typeface="方正黑体_GBK" panose="03000509000000000000" pitchFamily="65" charset="-122"/>
                  <a:ea typeface="方正黑体_GBK" panose="03000509000000000000" pitchFamily="65" charset="-122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5892865-B5C8-4D8F-8446-8DEB8F18D85A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9">
              <a:extLst>
                <a:ext uri="{FF2B5EF4-FFF2-40B4-BE49-F238E27FC236}">
                  <a16:creationId xmlns:a16="http://schemas.microsoft.com/office/drawing/2014/main" id="{1997D20A-810A-436E-81D5-8582FCF96852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9" name="矩形: 圆角 90">
                <a:extLst>
                  <a:ext uri="{FF2B5EF4-FFF2-40B4-BE49-F238E27FC236}">
                    <a16:creationId xmlns:a16="http://schemas.microsoft.com/office/drawing/2014/main" id="{C18F500A-EEC1-429B-848A-A5E71F8A9581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609B5BC0-8A12-4627-8F80-641536E86E9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C5E1568-B8DB-4D59-8675-71594EF36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56" y="2460414"/>
            <a:ext cx="10044688" cy="3350739"/>
          </a:xfrm>
          <a:prstGeom prst="rect">
            <a:avLst/>
          </a:prstGeom>
        </p:spPr>
      </p:pic>
      <p:sp>
        <p:nvSpPr>
          <p:cNvPr id="14" name="文本框 53">
            <a:extLst>
              <a:ext uri="{FF2B5EF4-FFF2-40B4-BE49-F238E27FC236}">
                <a16:creationId xmlns:a16="http://schemas.microsoft.com/office/drawing/2014/main" id="{F61228BC-3E85-489F-9B37-4E6205A904D0}"/>
              </a:ext>
            </a:extLst>
          </p:cNvPr>
          <p:cNvSpPr txBox="1"/>
          <p:nvPr/>
        </p:nvSpPr>
        <p:spPr>
          <a:xfrm>
            <a:off x="900000" y="900000"/>
            <a:ext cx="10188688" cy="655454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听一听，这段音乐是铺垫部分还是主题段落？</a:t>
            </a:r>
          </a:p>
        </p:txBody>
      </p:sp>
      <p:pic>
        <p:nvPicPr>
          <p:cNvPr id="3" name="P6.P7截2无铺垫48 c小调第二钢琴协奏曲（片段）">
            <a:hlinkClick r:id="" action="ppaction://media"/>
            <a:extLst>
              <a:ext uri="{FF2B5EF4-FFF2-40B4-BE49-F238E27FC236}">
                <a16:creationId xmlns:a16="http://schemas.microsoft.com/office/drawing/2014/main" id="{69110D43-7294-4B34-8ACA-DD59DDBA4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4850" y="-89535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53">
            <a:extLst>
              <a:ext uri="{FF2B5EF4-FFF2-40B4-BE49-F238E27FC236}">
                <a16:creationId xmlns:a16="http://schemas.microsoft.com/office/drawing/2014/main" id="{2D0FCCCA-1BF5-4C5E-B58F-AC0A912AA927}"/>
              </a:ext>
            </a:extLst>
          </p:cNvPr>
          <p:cNvSpPr txBox="1"/>
          <p:nvPr/>
        </p:nvSpPr>
        <p:spPr>
          <a:xfrm>
            <a:off x="900000" y="900000"/>
            <a:ext cx="10188688" cy="655454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随音乐模唱主题。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10DD756-7BB2-4976-BBFA-DAE09895437C}"/>
              </a:ext>
            </a:extLst>
          </p:cNvPr>
          <p:cNvGrpSpPr/>
          <p:nvPr/>
        </p:nvGrpSpPr>
        <p:grpSpPr>
          <a:xfrm>
            <a:off x="180000" y="108000"/>
            <a:ext cx="6798901" cy="400110"/>
            <a:chOff x="5287328" y="1607587"/>
            <a:chExt cx="6798901" cy="400110"/>
          </a:xfrm>
        </p:grpSpPr>
        <p:grpSp>
          <p:nvGrpSpPr>
            <p:cNvPr id="7" name="组合 88">
              <a:extLst>
                <a:ext uri="{FF2B5EF4-FFF2-40B4-BE49-F238E27FC236}">
                  <a16:creationId xmlns:a16="http://schemas.microsoft.com/office/drawing/2014/main" id="{28CD9A33-06AB-497C-B0EB-B3B24E171E17}"/>
                </a:ext>
              </a:extLst>
            </p:cNvPr>
            <p:cNvGrpSpPr/>
            <p:nvPr/>
          </p:nvGrpSpPr>
          <p:grpSpPr>
            <a:xfrm>
              <a:off x="5799565" y="1607587"/>
              <a:ext cx="6286664" cy="400110"/>
              <a:chOff x="715825" y="143984"/>
              <a:chExt cx="6286664" cy="400110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1706875-7756-47C4-9D48-D53BAE199A45}"/>
                  </a:ext>
                </a:extLst>
              </p:cNvPr>
              <p:cNvSpPr/>
              <p:nvPr/>
            </p:nvSpPr>
            <p:spPr>
              <a:xfrm>
                <a:off x="720000" y="143984"/>
                <a:ext cx="628248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拉赫玛尼诺夫《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c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小调第二钢琴协奏曲》</a:t>
                </a:r>
                <a:endParaRPr lang="zh-CN" altLang="en-US" sz="2000" dirty="0">
                  <a:solidFill>
                    <a:srgbClr val="727272"/>
                  </a:solidFill>
                  <a:latin typeface="方正黑体_GBK" panose="03000509000000000000" pitchFamily="65" charset="-122"/>
                  <a:ea typeface="方正黑体_GBK" panose="03000509000000000000" pitchFamily="65" charset="-122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8200D201-07E4-4ADF-89AF-483E14637258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9">
              <a:extLst>
                <a:ext uri="{FF2B5EF4-FFF2-40B4-BE49-F238E27FC236}">
                  <a16:creationId xmlns:a16="http://schemas.microsoft.com/office/drawing/2014/main" id="{0D463FE9-219D-4871-8525-7412786BCBC2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9" name="矩形: 圆角 90">
                <a:extLst>
                  <a:ext uri="{FF2B5EF4-FFF2-40B4-BE49-F238E27FC236}">
                    <a16:creationId xmlns:a16="http://schemas.microsoft.com/office/drawing/2014/main" id="{D2446DDD-8CD6-4DCF-AC4E-CE5D82538873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94C68A01-38E7-4A32-8759-0F914525F40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D4CC4953-EDBD-4E6E-847B-574453E17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600" y="2403264"/>
            <a:ext cx="10044688" cy="3350739"/>
          </a:xfrm>
          <a:prstGeom prst="rect">
            <a:avLst/>
          </a:prstGeom>
        </p:spPr>
      </p:pic>
      <p:pic>
        <p:nvPicPr>
          <p:cNvPr id="3" name="P6.P7截2无铺垫48 c小调第二钢琴协奏曲（片段）">
            <a:hlinkClick r:id="" action="ppaction://media"/>
            <a:extLst>
              <a:ext uri="{FF2B5EF4-FFF2-40B4-BE49-F238E27FC236}">
                <a16:creationId xmlns:a16="http://schemas.microsoft.com/office/drawing/2014/main" id="{02857F15-BAC4-4331-B856-9E4B7E3542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4850" y="-81915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290A0F6A-E590-4747-80F4-A4A8C40A2A6E}"/>
              </a:ext>
            </a:extLst>
          </p:cNvPr>
          <p:cNvGrpSpPr/>
          <p:nvPr/>
        </p:nvGrpSpPr>
        <p:grpSpPr>
          <a:xfrm>
            <a:off x="180000" y="108000"/>
            <a:ext cx="6798901" cy="400110"/>
            <a:chOff x="5287328" y="1607587"/>
            <a:chExt cx="6798901" cy="400110"/>
          </a:xfrm>
        </p:grpSpPr>
        <p:grpSp>
          <p:nvGrpSpPr>
            <p:cNvPr id="7" name="组合 88">
              <a:extLst>
                <a:ext uri="{FF2B5EF4-FFF2-40B4-BE49-F238E27FC236}">
                  <a16:creationId xmlns:a16="http://schemas.microsoft.com/office/drawing/2014/main" id="{8FD1FBF0-780F-4F41-B9CC-DF3BFDC31EE7}"/>
                </a:ext>
              </a:extLst>
            </p:cNvPr>
            <p:cNvGrpSpPr/>
            <p:nvPr/>
          </p:nvGrpSpPr>
          <p:grpSpPr>
            <a:xfrm>
              <a:off x="5799565" y="1607587"/>
              <a:ext cx="6286664" cy="400110"/>
              <a:chOff x="715825" y="143984"/>
              <a:chExt cx="6286664" cy="400110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0D117DF-61E6-44CC-8CAA-7B066179424D}"/>
                  </a:ext>
                </a:extLst>
              </p:cNvPr>
              <p:cNvSpPr/>
              <p:nvPr/>
            </p:nvSpPr>
            <p:spPr>
              <a:xfrm>
                <a:off x="720000" y="143984"/>
                <a:ext cx="628248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拉赫玛尼诺夫《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c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小调第二钢琴协奏曲》</a:t>
                </a:r>
                <a:endParaRPr lang="zh-CN" altLang="en-US" sz="2000" dirty="0">
                  <a:solidFill>
                    <a:srgbClr val="727272"/>
                  </a:solidFill>
                  <a:latin typeface="方正黑体_GBK" panose="03000509000000000000" pitchFamily="65" charset="-122"/>
                  <a:ea typeface="方正黑体_GBK" panose="03000509000000000000" pitchFamily="65" charset="-122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D0F3234-ACF9-4EA1-A453-333577B35F6B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9">
              <a:extLst>
                <a:ext uri="{FF2B5EF4-FFF2-40B4-BE49-F238E27FC236}">
                  <a16:creationId xmlns:a16="http://schemas.microsoft.com/office/drawing/2014/main" id="{7FE2578D-E489-40A3-A69E-43D0DB3F0F86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9" name="矩形: 圆角 90">
                <a:extLst>
                  <a:ext uri="{FF2B5EF4-FFF2-40B4-BE49-F238E27FC236}">
                    <a16:creationId xmlns:a16="http://schemas.microsoft.com/office/drawing/2014/main" id="{DC4A9BEA-D8FA-432F-A4FC-72ED932B3CE8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DD93B187-B49E-405A-8B18-F086C4AE84C5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0F2751B-0F57-4251-85C8-A01957578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48" y="2918620"/>
            <a:ext cx="5017484" cy="2695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1957CC-139C-45E5-8C55-7C134A41EF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09" y="1080000"/>
            <a:ext cx="4781191" cy="5019477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17E06166-C584-4C13-9FB4-495528C1C631}"/>
              </a:ext>
            </a:extLst>
          </p:cNvPr>
          <p:cNvCxnSpPr>
            <a:cxnSpLocks/>
          </p:cNvCxnSpPr>
          <p:nvPr/>
        </p:nvCxnSpPr>
        <p:spPr>
          <a:xfrm>
            <a:off x="6096000" y="3429000"/>
            <a:ext cx="0" cy="234900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8截有铺垫 48 c小调第二钢琴协奏曲（片段）">
            <a:hlinkClick r:id="" action="ppaction://media"/>
            <a:extLst>
              <a:ext uri="{FF2B5EF4-FFF2-40B4-BE49-F238E27FC236}">
                <a16:creationId xmlns:a16="http://schemas.microsoft.com/office/drawing/2014/main" id="{A5796119-80C5-417B-BCAA-464513CA7B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3850" y="-914400"/>
            <a:ext cx="609600" cy="609600"/>
          </a:xfrm>
          <a:prstGeom prst="rect">
            <a:avLst/>
          </a:prstGeom>
        </p:spPr>
      </p:pic>
      <p:sp>
        <p:nvSpPr>
          <p:cNvPr id="15" name="文本框 53">
            <a:extLst>
              <a:ext uri="{FF2B5EF4-FFF2-40B4-BE49-F238E27FC236}">
                <a16:creationId xmlns:a16="http://schemas.microsoft.com/office/drawing/2014/main" id="{838A8371-1BA7-4C3A-B00E-99FCEB9165BD}"/>
              </a:ext>
            </a:extLst>
          </p:cNvPr>
          <p:cNvSpPr txBox="1"/>
          <p:nvPr/>
        </p:nvSpPr>
        <p:spPr>
          <a:xfrm>
            <a:off x="900000" y="900000"/>
            <a:ext cx="5771258" cy="1295629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听一听，这段音乐有什么变化？带给你们什么感受？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5C7FB4DE-7BBD-44C1-AD32-BB1E887849EA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3666439"/>
            <a:chExt cx="1727000" cy="400110"/>
          </a:xfrm>
        </p:grpSpPr>
        <p:grpSp>
          <p:nvGrpSpPr>
            <p:cNvPr id="33" name="组合 116">
              <a:extLst>
                <a:ext uri="{FF2B5EF4-FFF2-40B4-BE49-F238E27FC236}">
                  <a16:creationId xmlns:a16="http://schemas.microsoft.com/office/drawing/2014/main" id="{5EBE7CFF-4CA3-4DAD-B318-10FABD282755}"/>
                </a:ext>
              </a:extLst>
            </p:cNvPr>
            <p:cNvGrpSpPr/>
            <p:nvPr/>
          </p:nvGrpSpPr>
          <p:grpSpPr>
            <a:xfrm>
              <a:off x="5799565" y="3666439"/>
              <a:ext cx="1214763" cy="400110"/>
              <a:chOff x="715825" y="140511"/>
              <a:chExt cx="1214763" cy="400110"/>
            </a:xfrm>
          </p:grpSpPr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33960387-2B7D-41E3-912B-9A3C2DB5062D}"/>
                  </a:ext>
                </a:extLst>
              </p:cNvPr>
              <p:cNvSpPr/>
              <p:nvPr/>
            </p:nvSpPr>
            <p:spPr>
              <a:xfrm>
                <a:off x="720000" y="140511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拓展练习</a:t>
                </a: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80349AA-CFB2-46A0-9FA0-D9EB011E75F4}"/>
                  </a:ext>
                </a:extLst>
              </p:cNvPr>
              <p:cNvSpPr/>
              <p:nvPr/>
            </p:nvSpPr>
            <p:spPr>
              <a:xfrm>
                <a:off x="715825" y="214566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117">
              <a:extLst>
                <a:ext uri="{FF2B5EF4-FFF2-40B4-BE49-F238E27FC236}">
                  <a16:creationId xmlns:a16="http://schemas.microsoft.com/office/drawing/2014/main" id="{9E2EDB78-B0DB-4E9B-8A1E-08BC46C3553B}"/>
                </a:ext>
              </a:extLst>
            </p:cNvPr>
            <p:cNvGrpSpPr/>
            <p:nvPr/>
          </p:nvGrpSpPr>
          <p:grpSpPr>
            <a:xfrm>
              <a:off x="5287328" y="3686474"/>
              <a:ext cx="360040" cy="360040"/>
              <a:chOff x="5764709" y="3771024"/>
              <a:chExt cx="360040" cy="360040"/>
            </a:xfrm>
          </p:grpSpPr>
          <p:sp>
            <p:nvSpPr>
              <p:cNvPr id="35" name="矩形: 圆角 118">
                <a:extLst>
                  <a:ext uri="{FF2B5EF4-FFF2-40B4-BE49-F238E27FC236}">
                    <a16:creationId xmlns:a16="http://schemas.microsoft.com/office/drawing/2014/main" id="{5319AE50-1874-48CA-8ED7-E70DDECAAF0C}"/>
                  </a:ext>
                </a:extLst>
              </p:cNvPr>
              <p:cNvSpPr/>
              <p:nvPr/>
            </p:nvSpPr>
            <p:spPr>
              <a:xfrm>
                <a:off x="5764709" y="377102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F8C3DCEE-6FF7-4270-B5C8-FC1A90234914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798014" y="3835844"/>
                <a:ext cx="293431" cy="230400"/>
              </a:xfrm>
              <a:custGeom>
                <a:avLst/>
                <a:gdLst>
                  <a:gd name="T0" fmla="*/ 100 w 732"/>
                  <a:gd name="T1" fmla="*/ 448 h 574"/>
                  <a:gd name="T2" fmla="*/ 108 w 732"/>
                  <a:gd name="T3" fmla="*/ 454 h 574"/>
                  <a:gd name="T4" fmla="*/ 120 w 732"/>
                  <a:gd name="T5" fmla="*/ 484 h 574"/>
                  <a:gd name="T6" fmla="*/ 108 w 732"/>
                  <a:gd name="T7" fmla="*/ 514 h 574"/>
                  <a:gd name="T8" fmla="*/ 78 w 732"/>
                  <a:gd name="T9" fmla="*/ 527 h 574"/>
                  <a:gd name="T10" fmla="*/ 48 w 732"/>
                  <a:gd name="T11" fmla="*/ 514 h 574"/>
                  <a:gd name="T12" fmla="*/ 36 w 732"/>
                  <a:gd name="T13" fmla="*/ 484 h 574"/>
                  <a:gd name="T14" fmla="*/ 48 w 732"/>
                  <a:gd name="T15" fmla="*/ 454 h 574"/>
                  <a:gd name="T16" fmla="*/ 56 w 732"/>
                  <a:gd name="T17" fmla="*/ 448 h 574"/>
                  <a:gd name="T18" fmla="*/ 56 w 732"/>
                  <a:gd name="T19" fmla="*/ 332 h 574"/>
                  <a:gd name="T20" fmla="*/ 62 w 732"/>
                  <a:gd name="T21" fmla="*/ 317 h 574"/>
                  <a:gd name="T22" fmla="*/ 66 w 732"/>
                  <a:gd name="T23" fmla="*/ 315 h 574"/>
                  <a:gd name="T24" fmla="*/ 100 w 732"/>
                  <a:gd name="T25" fmla="*/ 335 h 574"/>
                  <a:gd name="T26" fmla="*/ 100 w 732"/>
                  <a:gd name="T27" fmla="*/ 448 h 574"/>
                  <a:gd name="T28" fmla="*/ 628 w 732"/>
                  <a:gd name="T29" fmla="*/ 337 h 574"/>
                  <a:gd name="T30" fmla="*/ 628 w 732"/>
                  <a:gd name="T31" fmla="*/ 423 h 574"/>
                  <a:gd name="T32" fmla="*/ 406 w 732"/>
                  <a:gd name="T33" fmla="*/ 558 h 574"/>
                  <a:gd name="T34" fmla="*/ 325 w 732"/>
                  <a:gd name="T35" fmla="*/ 558 h 574"/>
                  <a:gd name="T36" fmla="*/ 140 w 732"/>
                  <a:gd name="T37" fmla="*/ 446 h 574"/>
                  <a:gd name="T38" fmla="*/ 140 w 732"/>
                  <a:gd name="T39" fmla="*/ 359 h 574"/>
                  <a:gd name="T40" fmla="*/ 325 w 732"/>
                  <a:gd name="T41" fmla="*/ 471 h 574"/>
                  <a:gd name="T42" fmla="*/ 406 w 732"/>
                  <a:gd name="T43" fmla="*/ 471 h 574"/>
                  <a:gd name="T44" fmla="*/ 628 w 732"/>
                  <a:gd name="T45" fmla="*/ 337 h 574"/>
                  <a:gd name="T46" fmla="*/ 326 w 732"/>
                  <a:gd name="T47" fmla="*/ 16 h 574"/>
                  <a:gd name="T48" fmla="*/ 406 w 732"/>
                  <a:gd name="T49" fmla="*/ 16 h 574"/>
                  <a:gd name="T50" fmla="*/ 705 w 732"/>
                  <a:gd name="T51" fmla="*/ 196 h 574"/>
                  <a:gd name="T52" fmla="*/ 708 w 732"/>
                  <a:gd name="T53" fmla="*/ 243 h 574"/>
                  <a:gd name="T54" fmla="*/ 705 w 732"/>
                  <a:gd name="T55" fmla="*/ 242 h 574"/>
                  <a:gd name="T56" fmla="*/ 706 w 732"/>
                  <a:gd name="T57" fmla="*/ 244 h 574"/>
                  <a:gd name="T58" fmla="*/ 705 w 732"/>
                  <a:gd name="T59" fmla="*/ 245 h 574"/>
                  <a:gd name="T60" fmla="*/ 406 w 732"/>
                  <a:gd name="T61" fmla="*/ 426 h 574"/>
                  <a:gd name="T62" fmla="*/ 325 w 732"/>
                  <a:gd name="T63" fmla="*/ 426 h 574"/>
                  <a:gd name="T64" fmla="*/ 27 w 732"/>
                  <a:gd name="T65" fmla="*/ 245 h 574"/>
                  <a:gd name="T66" fmla="*/ 25 w 732"/>
                  <a:gd name="T67" fmla="*/ 244 h 574"/>
                  <a:gd name="T68" fmla="*/ 27 w 732"/>
                  <a:gd name="T69" fmla="*/ 242 h 574"/>
                  <a:gd name="T70" fmla="*/ 24 w 732"/>
                  <a:gd name="T71" fmla="*/ 244 h 574"/>
                  <a:gd name="T72" fmla="*/ 27 w 732"/>
                  <a:gd name="T73" fmla="*/ 196 h 574"/>
                  <a:gd name="T74" fmla="*/ 326 w 732"/>
                  <a:gd name="T75" fmla="*/ 16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2" h="574">
                    <a:moveTo>
                      <a:pt x="100" y="448"/>
                    </a:moveTo>
                    <a:cubicBezTo>
                      <a:pt x="103" y="450"/>
                      <a:pt x="105" y="452"/>
                      <a:pt x="108" y="454"/>
                    </a:cubicBezTo>
                    <a:cubicBezTo>
                      <a:pt x="116" y="463"/>
                      <a:pt x="120" y="473"/>
                      <a:pt x="120" y="484"/>
                    </a:cubicBezTo>
                    <a:cubicBezTo>
                      <a:pt x="120" y="496"/>
                      <a:pt x="116" y="506"/>
                      <a:pt x="108" y="514"/>
                    </a:cubicBezTo>
                    <a:cubicBezTo>
                      <a:pt x="100" y="523"/>
                      <a:pt x="90" y="527"/>
                      <a:pt x="78" y="527"/>
                    </a:cubicBezTo>
                    <a:cubicBezTo>
                      <a:pt x="66" y="527"/>
                      <a:pt x="56" y="523"/>
                      <a:pt x="48" y="514"/>
                    </a:cubicBezTo>
                    <a:cubicBezTo>
                      <a:pt x="40" y="506"/>
                      <a:pt x="36" y="496"/>
                      <a:pt x="36" y="484"/>
                    </a:cubicBezTo>
                    <a:cubicBezTo>
                      <a:pt x="36" y="473"/>
                      <a:pt x="40" y="463"/>
                      <a:pt x="48" y="454"/>
                    </a:cubicBezTo>
                    <a:cubicBezTo>
                      <a:pt x="51" y="452"/>
                      <a:pt x="53" y="450"/>
                      <a:pt x="56" y="448"/>
                    </a:cubicBezTo>
                    <a:cubicBezTo>
                      <a:pt x="56" y="332"/>
                      <a:pt x="56" y="332"/>
                      <a:pt x="56" y="332"/>
                    </a:cubicBezTo>
                    <a:cubicBezTo>
                      <a:pt x="56" y="326"/>
                      <a:pt x="58" y="321"/>
                      <a:pt x="62" y="317"/>
                    </a:cubicBezTo>
                    <a:cubicBezTo>
                      <a:pt x="63" y="316"/>
                      <a:pt x="65" y="315"/>
                      <a:pt x="66" y="315"/>
                    </a:cubicBezTo>
                    <a:cubicBezTo>
                      <a:pt x="100" y="335"/>
                      <a:pt x="100" y="335"/>
                      <a:pt x="100" y="335"/>
                    </a:cubicBezTo>
                    <a:lnTo>
                      <a:pt x="100" y="448"/>
                    </a:lnTo>
                    <a:close/>
                    <a:moveTo>
                      <a:pt x="628" y="337"/>
                    </a:moveTo>
                    <a:cubicBezTo>
                      <a:pt x="628" y="423"/>
                      <a:pt x="628" y="423"/>
                      <a:pt x="628" y="423"/>
                    </a:cubicBezTo>
                    <a:cubicBezTo>
                      <a:pt x="406" y="558"/>
                      <a:pt x="406" y="558"/>
                      <a:pt x="406" y="558"/>
                    </a:cubicBezTo>
                    <a:cubicBezTo>
                      <a:pt x="379" y="574"/>
                      <a:pt x="352" y="574"/>
                      <a:pt x="325" y="558"/>
                    </a:cubicBezTo>
                    <a:cubicBezTo>
                      <a:pt x="140" y="446"/>
                      <a:pt x="140" y="446"/>
                      <a:pt x="140" y="446"/>
                    </a:cubicBezTo>
                    <a:cubicBezTo>
                      <a:pt x="140" y="359"/>
                      <a:pt x="140" y="359"/>
                      <a:pt x="140" y="359"/>
                    </a:cubicBezTo>
                    <a:cubicBezTo>
                      <a:pt x="325" y="471"/>
                      <a:pt x="325" y="471"/>
                      <a:pt x="325" y="471"/>
                    </a:cubicBezTo>
                    <a:cubicBezTo>
                      <a:pt x="352" y="487"/>
                      <a:pt x="379" y="487"/>
                      <a:pt x="406" y="471"/>
                    </a:cubicBezTo>
                    <a:lnTo>
                      <a:pt x="628" y="337"/>
                    </a:lnTo>
                    <a:close/>
                    <a:moveTo>
                      <a:pt x="326" y="16"/>
                    </a:moveTo>
                    <a:cubicBezTo>
                      <a:pt x="353" y="0"/>
                      <a:pt x="379" y="0"/>
                      <a:pt x="406" y="16"/>
                    </a:cubicBezTo>
                    <a:cubicBezTo>
                      <a:pt x="705" y="196"/>
                      <a:pt x="705" y="196"/>
                      <a:pt x="705" y="196"/>
                    </a:cubicBezTo>
                    <a:cubicBezTo>
                      <a:pt x="731" y="212"/>
                      <a:pt x="732" y="228"/>
                      <a:pt x="708" y="243"/>
                    </a:cubicBezTo>
                    <a:cubicBezTo>
                      <a:pt x="707" y="243"/>
                      <a:pt x="706" y="242"/>
                      <a:pt x="705" y="242"/>
                    </a:cubicBezTo>
                    <a:cubicBezTo>
                      <a:pt x="706" y="244"/>
                      <a:pt x="706" y="244"/>
                      <a:pt x="706" y="244"/>
                    </a:cubicBezTo>
                    <a:cubicBezTo>
                      <a:pt x="706" y="244"/>
                      <a:pt x="706" y="245"/>
                      <a:pt x="705" y="245"/>
                    </a:cubicBezTo>
                    <a:cubicBezTo>
                      <a:pt x="406" y="426"/>
                      <a:pt x="406" y="426"/>
                      <a:pt x="406" y="426"/>
                    </a:cubicBezTo>
                    <a:cubicBezTo>
                      <a:pt x="379" y="442"/>
                      <a:pt x="352" y="442"/>
                      <a:pt x="325" y="426"/>
                    </a:cubicBezTo>
                    <a:cubicBezTo>
                      <a:pt x="27" y="245"/>
                      <a:pt x="27" y="245"/>
                      <a:pt x="27" y="245"/>
                    </a:cubicBezTo>
                    <a:cubicBezTo>
                      <a:pt x="26" y="245"/>
                      <a:pt x="26" y="245"/>
                      <a:pt x="25" y="244"/>
                    </a:cubicBezTo>
                    <a:cubicBezTo>
                      <a:pt x="27" y="242"/>
                      <a:pt x="27" y="242"/>
                      <a:pt x="27" y="242"/>
                    </a:cubicBezTo>
                    <a:cubicBezTo>
                      <a:pt x="26" y="243"/>
                      <a:pt x="25" y="243"/>
                      <a:pt x="24" y="244"/>
                    </a:cubicBezTo>
                    <a:cubicBezTo>
                      <a:pt x="0" y="228"/>
                      <a:pt x="1" y="212"/>
                      <a:pt x="27" y="196"/>
                    </a:cubicBezTo>
                    <a:lnTo>
                      <a:pt x="326" y="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0486E82-FB70-469C-A2A5-247D82C09236}"/>
              </a:ext>
            </a:extLst>
          </p:cNvPr>
          <p:cNvGrpSpPr/>
          <p:nvPr/>
        </p:nvGrpSpPr>
        <p:grpSpPr>
          <a:xfrm>
            <a:off x="1907000" y="2876142"/>
            <a:ext cx="3052707" cy="844828"/>
            <a:chOff x="1625600" y="4251960"/>
            <a:chExt cx="3052707" cy="844828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435197B6-A450-475C-940F-912AD2143A26}"/>
                </a:ext>
              </a:extLst>
            </p:cNvPr>
            <p:cNvSpPr/>
            <p:nvPr/>
          </p:nvSpPr>
          <p:spPr>
            <a:xfrm>
              <a:off x="1625600" y="4251960"/>
              <a:ext cx="3052707" cy="84482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64E769B3-820B-40EE-B4DE-931CAF12C3EA}"/>
                </a:ext>
              </a:extLst>
            </p:cNvPr>
            <p:cNvSpPr/>
            <p:nvPr/>
          </p:nvSpPr>
          <p:spPr>
            <a:xfrm>
              <a:off x="1776592" y="4377274"/>
              <a:ext cx="594199" cy="5941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FFA68BA6-514D-4AB8-939F-22690E42E538}"/>
                </a:ext>
              </a:extLst>
            </p:cNvPr>
            <p:cNvSpPr/>
            <p:nvPr/>
          </p:nvSpPr>
          <p:spPr>
            <a:xfrm>
              <a:off x="2433692" y="4428153"/>
              <a:ext cx="218593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600" dirty="0">
                  <a:solidFill>
                    <a:schemeClr val="tx2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《月儿高》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E75201F9-C8C3-41AD-B290-FCF7E6B6FA0D}"/>
              </a:ext>
            </a:extLst>
          </p:cNvPr>
          <p:cNvGrpSpPr/>
          <p:nvPr/>
        </p:nvGrpSpPr>
        <p:grpSpPr>
          <a:xfrm>
            <a:off x="1907000" y="1839220"/>
            <a:ext cx="3860799" cy="844828"/>
            <a:chOff x="1625600" y="4251960"/>
            <a:chExt cx="3860800" cy="844828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57D94E25-27AE-4C31-9BA7-B9C7FFADEA10}"/>
                </a:ext>
              </a:extLst>
            </p:cNvPr>
            <p:cNvSpPr/>
            <p:nvPr/>
          </p:nvSpPr>
          <p:spPr>
            <a:xfrm>
              <a:off x="1625600" y="4251960"/>
              <a:ext cx="3052708" cy="84482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2B4B5622-485F-4BFF-B654-0FFCA1B5CAFB}"/>
                </a:ext>
              </a:extLst>
            </p:cNvPr>
            <p:cNvSpPr/>
            <p:nvPr/>
          </p:nvSpPr>
          <p:spPr>
            <a:xfrm>
              <a:off x="1776592" y="4377274"/>
              <a:ext cx="594199" cy="5941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C3B88DC3-015A-42BE-BF95-D98DD7ADFBB6}"/>
                </a:ext>
              </a:extLst>
            </p:cNvPr>
            <p:cNvSpPr/>
            <p:nvPr/>
          </p:nvSpPr>
          <p:spPr>
            <a:xfrm>
              <a:off x="2433692" y="4428153"/>
              <a:ext cx="305270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600" dirty="0">
                  <a:solidFill>
                    <a:schemeClr val="tx2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《百鸟朝凤》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67FCA0C5-A38A-4769-AF9D-B656CD684033}"/>
              </a:ext>
            </a:extLst>
          </p:cNvPr>
          <p:cNvGrpSpPr/>
          <p:nvPr/>
        </p:nvGrpSpPr>
        <p:grpSpPr>
          <a:xfrm>
            <a:off x="1907000" y="4959613"/>
            <a:ext cx="2994025" cy="844828"/>
            <a:chOff x="1625600" y="4251960"/>
            <a:chExt cx="2994025" cy="844828"/>
          </a:xfrm>
        </p:grpSpPr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818BE8D8-5334-4EBA-B97B-A2A4A686AF12}"/>
                </a:ext>
              </a:extLst>
            </p:cNvPr>
            <p:cNvSpPr/>
            <p:nvPr/>
          </p:nvSpPr>
          <p:spPr>
            <a:xfrm>
              <a:off x="1625600" y="4251960"/>
              <a:ext cx="2994025" cy="84482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B4AAF425-B93B-425B-903F-AE82A625591F}"/>
                </a:ext>
              </a:extLst>
            </p:cNvPr>
            <p:cNvSpPr/>
            <p:nvPr/>
          </p:nvSpPr>
          <p:spPr>
            <a:xfrm>
              <a:off x="1776592" y="4377274"/>
              <a:ext cx="594199" cy="5941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A9E3483B-B097-4D95-8DCB-550590BE371A}"/>
                </a:ext>
              </a:extLst>
            </p:cNvPr>
            <p:cNvSpPr/>
            <p:nvPr/>
          </p:nvSpPr>
          <p:spPr>
            <a:xfrm>
              <a:off x="2433692" y="4428153"/>
              <a:ext cx="180493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600" dirty="0">
                  <a:solidFill>
                    <a:schemeClr val="tx2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《红旗颂》</a:t>
              </a:r>
            </a:p>
          </p:txBody>
        </p:sp>
      </p:grpSp>
      <p:sp>
        <p:nvSpPr>
          <p:cNvPr id="50" name="文本框 53">
            <a:extLst>
              <a:ext uri="{FF2B5EF4-FFF2-40B4-BE49-F238E27FC236}">
                <a16:creationId xmlns:a16="http://schemas.microsoft.com/office/drawing/2014/main" id="{CAB1A317-5E30-4E04-BA59-C115FDF703E4}"/>
              </a:ext>
            </a:extLst>
          </p:cNvPr>
          <p:cNvSpPr txBox="1"/>
          <p:nvPr/>
        </p:nvSpPr>
        <p:spPr>
          <a:xfrm>
            <a:off x="899999" y="900000"/>
            <a:ext cx="10929143" cy="655454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　　</a:t>
            </a:r>
            <a:r>
              <a:rPr lang="zh-CN" altLang="en-US" sz="2600" spc="-200" dirty="0"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分组，每组选择一首作品，感受音乐的层次，分辨音乐的铺垫和高潮。</a:t>
            </a:r>
          </a:p>
        </p:txBody>
      </p:sp>
      <p:pic>
        <p:nvPicPr>
          <p:cNvPr id="51" name="52 唢呐独奏《百鸟朝凤》（选段）">
            <a:hlinkClick r:id="" action="ppaction://media"/>
            <a:extLst>
              <a:ext uri="{FF2B5EF4-FFF2-40B4-BE49-F238E27FC236}">
                <a16:creationId xmlns:a16="http://schemas.microsoft.com/office/drawing/2014/main" id="{73FD6D74-A197-4592-B891-6156BB819D09}"/>
              </a:ext>
            </a:extLst>
          </p:cNvPr>
          <p:cNvPicPr>
            <a:picLocks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091" y="2087519"/>
            <a:ext cx="360000" cy="392400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B1F4B940-BE2A-44A3-A8C2-EFB292916E6E}"/>
              </a:ext>
            </a:extLst>
          </p:cNvPr>
          <p:cNvGrpSpPr/>
          <p:nvPr/>
        </p:nvGrpSpPr>
        <p:grpSpPr>
          <a:xfrm>
            <a:off x="1907000" y="3922691"/>
            <a:ext cx="6675140" cy="844828"/>
            <a:chOff x="1625600" y="4251960"/>
            <a:chExt cx="6675140" cy="844828"/>
          </a:xfrm>
        </p:grpSpPr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4099B6F5-38FE-42C3-B80C-28858D48BB96}"/>
                </a:ext>
              </a:extLst>
            </p:cNvPr>
            <p:cNvSpPr/>
            <p:nvPr/>
          </p:nvSpPr>
          <p:spPr>
            <a:xfrm>
              <a:off x="1625600" y="4251960"/>
              <a:ext cx="6675140" cy="84482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428E145C-93FB-41CD-B70E-F4BAE3C5F53B}"/>
                </a:ext>
              </a:extLst>
            </p:cNvPr>
            <p:cNvSpPr/>
            <p:nvPr/>
          </p:nvSpPr>
          <p:spPr>
            <a:xfrm>
              <a:off x="1776592" y="4377274"/>
              <a:ext cx="594199" cy="5941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119B9369-BB19-4BEA-B16B-359FBD69E51B}"/>
                </a:ext>
              </a:extLst>
            </p:cNvPr>
            <p:cNvSpPr/>
            <p:nvPr/>
          </p:nvSpPr>
          <p:spPr>
            <a:xfrm>
              <a:off x="2433692" y="4406032"/>
              <a:ext cx="5867048" cy="536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600" dirty="0">
                  <a:solidFill>
                    <a:schemeClr val="tx2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柴科夫斯基《</a:t>
              </a:r>
              <a:r>
                <a:rPr lang="en-US" altLang="zh-CN" sz="2600" baseline="40000" dirty="0">
                  <a:solidFill>
                    <a:schemeClr val="tx2"/>
                  </a:solidFill>
                  <a:ea typeface="方正楷体简体" panose="03000509000000000000" pitchFamily="65" charset="-122"/>
                  <a:sym typeface="Dongtian" panose="02020603050405020304" pitchFamily="18" charset="0"/>
                </a:rPr>
                <a:t>b</a:t>
              </a:r>
              <a:r>
                <a:rPr lang="en-US" altLang="zh-CN" sz="2600" dirty="0">
                  <a:solidFill>
                    <a:schemeClr val="tx2"/>
                  </a:solidFill>
                  <a:ea typeface="方正楷体简体" panose="03000509000000000000" pitchFamily="65" charset="-122"/>
                  <a:sym typeface="Dongtian" panose="02020603050405020304" pitchFamily="18" charset="0"/>
                </a:rPr>
                <a:t>b</a:t>
              </a:r>
              <a:r>
                <a:rPr lang="zh-CN" altLang="en-US" sz="2600" dirty="0">
                  <a:solidFill>
                    <a:schemeClr val="tx2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小调第一钢琴协奏曲》</a:t>
              </a:r>
            </a:p>
          </p:txBody>
        </p:sp>
      </p:grpSp>
      <p:pic>
        <p:nvPicPr>
          <p:cNvPr id="2" name="截 51 琵琶独奏《月儿高》">
            <a:hlinkClick r:id="" action="ppaction://media"/>
            <a:extLst>
              <a:ext uri="{FF2B5EF4-FFF2-40B4-BE49-F238E27FC236}">
                <a16:creationId xmlns:a16="http://schemas.microsoft.com/office/drawing/2014/main" id="{17B985C3-76D1-45BB-86DF-EDE5DBE5D9E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444" y="3124697"/>
            <a:ext cx="359647" cy="392400"/>
          </a:xfrm>
          <a:prstGeom prst="rect">
            <a:avLst/>
          </a:prstGeom>
        </p:spPr>
      </p:pic>
      <p:pic>
        <p:nvPicPr>
          <p:cNvPr id="3" name="截 49 《降b小调第一钢琴协奏曲》第三乐章">
            <a:hlinkClick r:id="" action="ppaction://media"/>
            <a:extLst>
              <a:ext uri="{FF2B5EF4-FFF2-40B4-BE49-F238E27FC236}">
                <a16:creationId xmlns:a16="http://schemas.microsoft.com/office/drawing/2014/main" id="{CD5F2948-7137-42F6-BB90-0984CE36C39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444" y="4175051"/>
            <a:ext cx="359647" cy="392400"/>
          </a:xfrm>
          <a:prstGeom prst="rect">
            <a:avLst/>
          </a:prstGeom>
        </p:spPr>
      </p:pic>
      <p:pic>
        <p:nvPicPr>
          <p:cNvPr id="4" name="截 03 管弦乐合奏《红旗颂》（选段）">
            <a:hlinkClick r:id="" action="ppaction://media"/>
            <a:extLst>
              <a:ext uri="{FF2B5EF4-FFF2-40B4-BE49-F238E27FC236}">
                <a16:creationId xmlns:a16="http://schemas.microsoft.com/office/drawing/2014/main" id="{E5FAB957-0CE5-4DA0-8942-C5C5F5EA10E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444" y="5198526"/>
            <a:ext cx="359647" cy="3924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6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6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hhNjg4YjYwZGNlNmI5ODAzNTEzMjU5NzUwMDY1OWMifQ=="/>
</p:tagLst>
</file>

<file path=ppt/theme/theme1.xml><?xml version="1.0" encoding="utf-8"?>
<a:theme xmlns:a="http://schemas.openxmlformats.org/drawingml/2006/main" name="Office 主题​​">
  <a:themeElements>
    <a:clrScheme name="音乐">
      <a:dk1>
        <a:sysClr val="windowText" lastClr="000000"/>
      </a:dk1>
      <a:lt1>
        <a:srgbClr val="FFFFFF"/>
      </a:lt1>
      <a:dk2>
        <a:srgbClr val="F37067"/>
      </a:dk2>
      <a:lt2>
        <a:srgbClr val="FFFFFF"/>
      </a:lt2>
      <a:accent1>
        <a:srgbClr val="FEF5F3"/>
      </a:accent1>
      <a:accent2>
        <a:srgbClr val="FDE9E3"/>
      </a:accent2>
      <a:accent3>
        <a:srgbClr val="FCDFD6"/>
      </a:accent3>
      <a:accent4>
        <a:srgbClr val="FBD5C9"/>
      </a:accent4>
      <a:accent5>
        <a:srgbClr val="FACCBE"/>
      </a:accent5>
      <a:accent6>
        <a:srgbClr val="D12619"/>
      </a:accent6>
      <a:hlink>
        <a:srgbClr val="F37067"/>
      </a:hlink>
      <a:folHlink>
        <a:srgbClr val="000000"/>
      </a:folHlink>
    </a:clrScheme>
    <a:fontScheme name="字体">
      <a:majorFont>
        <a:latin typeface="DongTian"/>
        <a:ea typeface="方正黑体_GBK"/>
        <a:cs typeface=""/>
      </a:majorFont>
      <a:minorFont>
        <a:latin typeface="DongTian"/>
        <a:ea typeface="方正楷体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音乐">
    <a:dk1>
      <a:sysClr val="windowText" lastClr="000000"/>
    </a:dk1>
    <a:lt1>
      <a:srgbClr val="FFFFFF"/>
    </a:lt1>
    <a:dk2>
      <a:srgbClr val="F37067"/>
    </a:dk2>
    <a:lt2>
      <a:srgbClr val="FFFFFF"/>
    </a:lt2>
    <a:accent1>
      <a:srgbClr val="FEF5F3"/>
    </a:accent1>
    <a:accent2>
      <a:srgbClr val="FDE9E3"/>
    </a:accent2>
    <a:accent3>
      <a:srgbClr val="FCDFD6"/>
    </a:accent3>
    <a:accent4>
      <a:srgbClr val="FBD5C9"/>
    </a:accent4>
    <a:accent5>
      <a:srgbClr val="FACCBE"/>
    </a:accent5>
    <a:accent6>
      <a:srgbClr val="D12619"/>
    </a:accent6>
    <a:hlink>
      <a:srgbClr val="F37067"/>
    </a:hlink>
    <a:folHlink>
      <a:srgbClr val="000000"/>
    </a:folHlink>
  </a:clrScheme>
</a:themeOverride>
</file>

<file path=ppt/theme/themeOverride10.xml><?xml version="1.0" encoding="utf-8"?>
<a:themeOverride xmlns:a="http://schemas.openxmlformats.org/drawingml/2006/main">
  <a:clrScheme name="音乐">
    <a:dk1>
      <a:sysClr val="windowText" lastClr="000000"/>
    </a:dk1>
    <a:lt1>
      <a:srgbClr val="FFFFFF"/>
    </a:lt1>
    <a:dk2>
      <a:srgbClr val="F37067"/>
    </a:dk2>
    <a:lt2>
      <a:srgbClr val="FFFFFF"/>
    </a:lt2>
    <a:accent1>
      <a:srgbClr val="FEF5F3"/>
    </a:accent1>
    <a:accent2>
      <a:srgbClr val="FDE9E3"/>
    </a:accent2>
    <a:accent3>
      <a:srgbClr val="FCDFD6"/>
    </a:accent3>
    <a:accent4>
      <a:srgbClr val="FBD5C9"/>
    </a:accent4>
    <a:accent5>
      <a:srgbClr val="FACCBE"/>
    </a:accent5>
    <a:accent6>
      <a:srgbClr val="D12619"/>
    </a:accent6>
    <a:hlink>
      <a:srgbClr val="F37067"/>
    </a:hlink>
    <a:folHlink>
      <a:srgbClr val="000000"/>
    </a:folHlink>
  </a:clrScheme>
</a:themeOverride>
</file>

<file path=ppt/theme/themeOverride2.xml><?xml version="1.0" encoding="utf-8"?>
<a:themeOverride xmlns:a="http://schemas.openxmlformats.org/drawingml/2006/main">
  <a:clrScheme name="音乐">
    <a:dk1>
      <a:sysClr val="windowText" lastClr="000000"/>
    </a:dk1>
    <a:lt1>
      <a:srgbClr val="FFFFFF"/>
    </a:lt1>
    <a:dk2>
      <a:srgbClr val="F37067"/>
    </a:dk2>
    <a:lt2>
      <a:srgbClr val="FFFFFF"/>
    </a:lt2>
    <a:accent1>
      <a:srgbClr val="FEF5F3"/>
    </a:accent1>
    <a:accent2>
      <a:srgbClr val="FDE9E3"/>
    </a:accent2>
    <a:accent3>
      <a:srgbClr val="FCDFD6"/>
    </a:accent3>
    <a:accent4>
      <a:srgbClr val="FBD5C9"/>
    </a:accent4>
    <a:accent5>
      <a:srgbClr val="FACCBE"/>
    </a:accent5>
    <a:accent6>
      <a:srgbClr val="D12619"/>
    </a:accent6>
    <a:hlink>
      <a:srgbClr val="F37067"/>
    </a:hlink>
    <a:folHlink>
      <a:srgbClr val="000000"/>
    </a:folHlink>
  </a:clrScheme>
</a:themeOverride>
</file>

<file path=ppt/theme/themeOverride3.xml><?xml version="1.0" encoding="utf-8"?>
<a:themeOverride xmlns:a="http://schemas.openxmlformats.org/drawingml/2006/main">
  <a:clrScheme name="音乐">
    <a:dk1>
      <a:sysClr val="windowText" lastClr="000000"/>
    </a:dk1>
    <a:lt1>
      <a:srgbClr val="FFFFFF"/>
    </a:lt1>
    <a:dk2>
      <a:srgbClr val="F37067"/>
    </a:dk2>
    <a:lt2>
      <a:srgbClr val="FFFFFF"/>
    </a:lt2>
    <a:accent1>
      <a:srgbClr val="FEF5F3"/>
    </a:accent1>
    <a:accent2>
      <a:srgbClr val="FDE9E3"/>
    </a:accent2>
    <a:accent3>
      <a:srgbClr val="FCDFD6"/>
    </a:accent3>
    <a:accent4>
      <a:srgbClr val="FBD5C9"/>
    </a:accent4>
    <a:accent5>
      <a:srgbClr val="FACCBE"/>
    </a:accent5>
    <a:accent6>
      <a:srgbClr val="D12619"/>
    </a:accent6>
    <a:hlink>
      <a:srgbClr val="F37067"/>
    </a:hlink>
    <a:folHlink>
      <a:srgbClr val="000000"/>
    </a:folHlink>
  </a:clrScheme>
</a:themeOverride>
</file>

<file path=ppt/theme/themeOverride4.xml><?xml version="1.0" encoding="utf-8"?>
<a:themeOverride xmlns:a="http://schemas.openxmlformats.org/drawingml/2006/main">
  <a:clrScheme name="音乐">
    <a:dk1>
      <a:sysClr val="windowText" lastClr="000000"/>
    </a:dk1>
    <a:lt1>
      <a:srgbClr val="FFFFFF"/>
    </a:lt1>
    <a:dk2>
      <a:srgbClr val="F37067"/>
    </a:dk2>
    <a:lt2>
      <a:srgbClr val="FFFFFF"/>
    </a:lt2>
    <a:accent1>
      <a:srgbClr val="FEF5F3"/>
    </a:accent1>
    <a:accent2>
      <a:srgbClr val="FDE9E3"/>
    </a:accent2>
    <a:accent3>
      <a:srgbClr val="FCDFD6"/>
    </a:accent3>
    <a:accent4>
      <a:srgbClr val="FBD5C9"/>
    </a:accent4>
    <a:accent5>
      <a:srgbClr val="FACCBE"/>
    </a:accent5>
    <a:accent6>
      <a:srgbClr val="D12619"/>
    </a:accent6>
    <a:hlink>
      <a:srgbClr val="F37067"/>
    </a:hlink>
    <a:folHlink>
      <a:srgbClr val="000000"/>
    </a:folHlink>
  </a:clrScheme>
</a:themeOverride>
</file>

<file path=ppt/theme/themeOverride5.xml><?xml version="1.0" encoding="utf-8"?>
<a:themeOverride xmlns:a="http://schemas.openxmlformats.org/drawingml/2006/main">
  <a:clrScheme name="音乐">
    <a:dk1>
      <a:sysClr val="windowText" lastClr="000000"/>
    </a:dk1>
    <a:lt1>
      <a:srgbClr val="FFFFFF"/>
    </a:lt1>
    <a:dk2>
      <a:srgbClr val="F37067"/>
    </a:dk2>
    <a:lt2>
      <a:srgbClr val="FFFFFF"/>
    </a:lt2>
    <a:accent1>
      <a:srgbClr val="FEF5F3"/>
    </a:accent1>
    <a:accent2>
      <a:srgbClr val="FDE9E3"/>
    </a:accent2>
    <a:accent3>
      <a:srgbClr val="FCDFD6"/>
    </a:accent3>
    <a:accent4>
      <a:srgbClr val="FBD5C9"/>
    </a:accent4>
    <a:accent5>
      <a:srgbClr val="FACCBE"/>
    </a:accent5>
    <a:accent6>
      <a:srgbClr val="D12619"/>
    </a:accent6>
    <a:hlink>
      <a:srgbClr val="F37067"/>
    </a:hlink>
    <a:folHlink>
      <a:srgbClr val="000000"/>
    </a:folHlink>
  </a:clrScheme>
</a:themeOverride>
</file>

<file path=ppt/theme/themeOverride6.xml><?xml version="1.0" encoding="utf-8"?>
<a:themeOverride xmlns:a="http://schemas.openxmlformats.org/drawingml/2006/main">
  <a:clrScheme name="音乐">
    <a:dk1>
      <a:sysClr val="windowText" lastClr="000000"/>
    </a:dk1>
    <a:lt1>
      <a:srgbClr val="FFFFFF"/>
    </a:lt1>
    <a:dk2>
      <a:srgbClr val="F37067"/>
    </a:dk2>
    <a:lt2>
      <a:srgbClr val="FFFFFF"/>
    </a:lt2>
    <a:accent1>
      <a:srgbClr val="FEF5F3"/>
    </a:accent1>
    <a:accent2>
      <a:srgbClr val="FDE9E3"/>
    </a:accent2>
    <a:accent3>
      <a:srgbClr val="FCDFD6"/>
    </a:accent3>
    <a:accent4>
      <a:srgbClr val="FBD5C9"/>
    </a:accent4>
    <a:accent5>
      <a:srgbClr val="FACCBE"/>
    </a:accent5>
    <a:accent6>
      <a:srgbClr val="D12619"/>
    </a:accent6>
    <a:hlink>
      <a:srgbClr val="F37067"/>
    </a:hlink>
    <a:folHlink>
      <a:srgbClr val="000000"/>
    </a:folHlink>
  </a:clrScheme>
</a:themeOverride>
</file>

<file path=ppt/theme/themeOverride7.xml><?xml version="1.0" encoding="utf-8"?>
<a:themeOverride xmlns:a="http://schemas.openxmlformats.org/drawingml/2006/main">
  <a:clrScheme name="音乐">
    <a:dk1>
      <a:sysClr val="windowText" lastClr="000000"/>
    </a:dk1>
    <a:lt1>
      <a:srgbClr val="FFFFFF"/>
    </a:lt1>
    <a:dk2>
      <a:srgbClr val="F37067"/>
    </a:dk2>
    <a:lt2>
      <a:srgbClr val="FFFFFF"/>
    </a:lt2>
    <a:accent1>
      <a:srgbClr val="FEF5F3"/>
    </a:accent1>
    <a:accent2>
      <a:srgbClr val="FDE9E3"/>
    </a:accent2>
    <a:accent3>
      <a:srgbClr val="FCDFD6"/>
    </a:accent3>
    <a:accent4>
      <a:srgbClr val="FBD5C9"/>
    </a:accent4>
    <a:accent5>
      <a:srgbClr val="FACCBE"/>
    </a:accent5>
    <a:accent6>
      <a:srgbClr val="D12619"/>
    </a:accent6>
    <a:hlink>
      <a:srgbClr val="F37067"/>
    </a:hlink>
    <a:folHlink>
      <a:srgbClr val="000000"/>
    </a:folHlink>
  </a:clrScheme>
</a:themeOverride>
</file>

<file path=ppt/theme/themeOverride8.xml><?xml version="1.0" encoding="utf-8"?>
<a:themeOverride xmlns:a="http://schemas.openxmlformats.org/drawingml/2006/main">
  <a:clrScheme name="音乐">
    <a:dk1>
      <a:sysClr val="windowText" lastClr="000000"/>
    </a:dk1>
    <a:lt1>
      <a:srgbClr val="FFFFFF"/>
    </a:lt1>
    <a:dk2>
      <a:srgbClr val="F37067"/>
    </a:dk2>
    <a:lt2>
      <a:srgbClr val="FFFFFF"/>
    </a:lt2>
    <a:accent1>
      <a:srgbClr val="FEF5F3"/>
    </a:accent1>
    <a:accent2>
      <a:srgbClr val="FDE9E3"/>
    </a:accent2>
    <a:accent3>
      <a:srgbClr val="FCDFD6"/>
    </a:accent3>
    <a:accent4>
      <a:srgbClr val="FBD5C9"/>
    </a:accent4>
    <a:accent5>
      <a:srgbClr val="FACCBE"/>
    </a:accent5>
    <a:accent6>
      <a:srgbClr val="D12619"/>
    </a:accent6>
    <a:hlink>
      <a:srgbClr val="F37067"/>
    </a:hlink>
    <a:folHlink>
      <a:srgbClr val="000000"/>
    </a:folHlink>
  </a:clrScheme>
</a:themeOverride>
</file>

<file path=ppt/theme/themeOverride9.xml><?xml version="1.0" encoding="utf-8"?>
<a:themeOverride xmlns:a="http://schemas.openxmlformats.org/drawingml/2006/main">
  <a:clrScheme name="音乐">
    <a:dk1>
      <a:sysClr val="windowText" lastClr="000000"/>
    </a:dk1>
    <a:lt1>
      <a:srgbClr val="FFFFFF"/>
    </a:lt1>
    <a:dk2>
      <a:srgbClr val="F37067"/>
    </a:dk2>
    <a:lt2>
      <a:srgbClr val="FFFFFF"/>
    </a:lt2>
    <a:accent1>
      <a:srgbClr val="FEF5F3"/>
    </a:accent1>
    <a:accent2>
      <a:srgbClr val="FDE9E3"/>
    </a:accent2>
    <a:accent3>
      <a:srgbClr val="FCDFD6"/>
    </a:accent3>
    <a:accent4>
      <a:srgbClr val="FBD5C9"/>
    </a:accent4>
    <a:accent5>
      <a:srgbClr val="FACCBE"/>
    </a:accent5>
    <a:accent6>
      <a:srgbClr val="D12619"/>
    </a:accent6>
    <a:hlink>
      <a:srgbClr val="F37067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</TotalTime>
  <Words>293</Words>
  <Application>Microsoft Office PowerPoint</Application>
  <PresentationFormat>宽屏</PresentationFormat>
  <Paragraphs>44</Paragraphs>
  <Slides>11</Slides>
  <Notes>11</Notes>
  <HiddenSlides>0</HiddenSlides>
  <MMClips>10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7" baseType="lpstr">
      <vt:lpstr>方正黑体_GBK</vt:lpstr>
      <vt:lpstr>方正楷体简体</vt:lpstr>
      <vt:lpstr>Arial</vt:lpstr>
      <vt:lpstr>Calibri</vt:lpstr>
      <vt:lpstr>DongTian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陈伟玲</dc:creator>
  <cp:lastModifiedBy>user</cp:lastModifiedBy>
  <cp:revision>185</cp:revision>
  <dcterms:created xsi:type="dcterms:W3CDTF">2020-02-05T11:17:00Z</dcterms:created>
  <dcterms:modified xsi:type="dcterms:W3CDTF">2025-02-25T03:09:44Z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D4C63689030E4EC69D3EE7515E4A437E_12</vt:lpwstr>
  </property>
  <property fmtid="{D5CDD505-2E9C-101B-9397-08002B2CF9AE}" pid="3" name="KSOProductBuildVer">
    <vt:lpwstr>2052-12.1.0.19770</vt:lpwstr>
  </property>
</Properties>
</file>