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80" r:id="rId10"/>
    <p:sldId id="281" r:id="rId11"/>
    <p:sldId id="282" r:id="rId12"/>
    <p:sldId id="283" r:id="rId13"/>
    <p:sldId id="294" r:id="rId14"/>
    <p:sldId id="292" r:id="rId15"/>
    <p:sldId id="269" r:id="rId16"/>
    <p:sldId id="270" r:id="rId17"/>
  </p:sldIdLst>
  <p:sldSz cx="12192000" cy="6858000"/>
  <p:notesSz cx="6858000" cy="91440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clrMru>
    <a:srgbClr val="C2CB8A"/>
    <a:srgbClr val="E2DDCF"/>
    <a:srgbClr val="DADAD0"/>
    <a:srgbClr val="ADD5D2"/>
    <a:srgbClr val="B8DAD1"/>
    <a:srgbClr val="F4B183"/>
    <a:srgbClr val="A1D0D4"/>
    <a:srgbClr val="A8D3D3"/>
    <a:srgbClr val="E0E6DC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1" Type="http://schemas.openxmlformats.org/officeDocument/2006/relationships/tags" Target="tags/tag1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8" Type="http://schemas.openxmlformats.org/officeDocument/2006/relationships/image" Target="../media/image23.png"/><Relationship Id="rId7" Type="http://schemas.openxmlformats.org/officeDocument/2006/relationships/image" Target="../media/image22.png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7" Type="http://schemas.openxmlformats.org/officeDocument/2006/relationships/slideLayout" Target="../slideLayouts/slideLayout1.xml"/><Relationship Id="rId16" Type="http://schemas.openxmlformats.org/officeDocument/2006/relationships/image" Target="../media/image5.png"/><Relationship Id="rId15" Type="http://schemas.microsoft.com/office/2007/relationships/media" Target="../media/media4.mp3"/><Relationship Id="rId14" Type="http://schemas.openxmlformats.org/officeDocument/2006/relationships/audio" Target="../media/media4.mp3"/><Relationship Id="rId13" Type="http://schemas.openxmlformats.org/officeDocument/2006/relationships/image" Target="../media/image31.png"/><Relationship Id="rId12" Type="http://schemas.openxmlformats.org/officeDocument/2006/relationships/image" Target="../media/image27.png"/><Relationship Id="rId11" Type="http://schemas.openxmlformats.org/officeDocument/2006/relationships/image" Target="../media/image26.png"/><Relationship Id="rId10" Type="http://schemas.openxmlformats.org/officeDocument/2006/relationships/image" Target="../media/image25.png"/><Relationship Id="rId1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8" Type="http://schemas.openxmlformats.org/officeDocument/2006/relationships/image" Target="../media/image23.png"/><Relationship Id="rId7" Type="http://schemas.openxmlformats.org/officeDocument/2006/relationships/image" Target="../media/image22.png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7" Type="http://schemas.openxmlformats.org/officeDocument/2006/relationships/slideLayout" Target="../slideLayouts/slideLayout1.xml"/><Relationship Id="rId16" Type="http://schemas.openxmlformats.org/officeDocument/2006/relationships/image" Target="../media/image5.png"/><Relationship Id="rId15" Type="http://schemas.microsoft.com/office/2007/relationships/media" Target="../media/media4.mp3"/><Relationship Id="rId14" Type="http://schemas.openxmlformats.org/officeDocument/2006/relationships/audio" Target="../media/media4.mp3"/><Relationship Id="rId13" Type="http://schemas.openxmlformats.org/officeDocument/2006/relationships/image" Target="../media/image32.png"/><Relationship Id="rId12" Type="http://schemas.openxmlformats.org/officeDocument/2006/relationships/image" Target="../media/image27.png"/><Relationship Id="rId11" Type="http://schemas.openxmlformats.org/officeDocument/2006/relationships/image" Target="../media/image26.png"/><Relationship Id="rId10" Type="http://schemas.openxmlformats.org/officeDocument/2006/relationships/image" Target="../media/image25.png"/><Relationship Id="rId1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8" Type="http://schemas.openxmlformats.org/officeDocument/2006/relationships/image" Target="../media/image23.png"/><Relationship Id="rId7" Type="http://schemas.openxmlformats.org/officeDocument/2006/relationships/image" Target="../media/image22.png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7" Type="http://schemas.openxmlformats.org/officeDocument/2006/relationships/slideLayout" Target="../slideLayouts/slideLayout1.xml"/><Relationship Id="rId16" Type="http://schemas.openxmlformats.org/officeDocument/2006/relationships/image" Target="../media/image5.png"/><Relationship Id="rId15" Type="http://schemas.microsoft.com/office/2007/relationships/media" Target="../media/media4.mp3"/><Relationship Id="rId14" Type="http://schemas.openxmlformats.org/officeDocument/2006/relationships/audio" Target="../media/media4.mp3"/><Relationship Id="rId13" Type="http://schemas.openxmlformats.org/officeDocument/2006/relationships/image" Target="../media/image33.png"/><Relationship Id="rId12" Type="http://schemas.openxmlformats.org/officeDocument/2006/relationships/image" Target="../media/image27.png"/><Relationship Id="rId11" Type="http://schemas.openxmlformats.org/officeDocument/2006/relationships/image" Target="../media/image26.png"/><Relationship Id="rId10" Type="http://schemas.openxmlformats.org/officeDocument/2006/relationships/image" Target="../media/image25.png"/><Relationship Id="rId1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8" Type="http://schemas.openxmlformats.org/officeDocument/2006/relationships/image" Target="../media/image23.png"/><Relationship Id="rId7" Type="http://schemas.openxmlformats.org/officeDocument/2006/relationships/image" Target="../media/image22.png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7" Type="http://schemas.openxmlformats.org/officeDocument/2006/relationships/slideLayout" Target="../slideLayouts/slideLayout1.xml"/><Relationship Id="rId16" Type="http://schemas.openxmlformats.org/officeDocument/2006/relationships/image" Target="../media/image34.png"/><Relationship Id="rId15" Type="http://schemas.openxmlformats.org/officeDocument/2006/relationships/image" Target="../media/image5.png"/><Relationship Id="rId14" Type="http://schemas.microsoft.com/office/2007/relationships/media" Target="../media/media4.mp3"/><Relationship Id="rId13" Type="http://schemas.openxmlformats.org/officeDocument/2006/relationships/audio" Target="../media/media4.mp3"/><Relationship Id="rId12" Type="http://schemas.openxmlformats.org/officeDocument/2006/relationships/image" Target="../media/image27.png"/><Relationship Id="rId11" Type="http://schemas.openxmlformats.org/officeDocument/2006/relationships/image" Target="../media/image26.png"/><Relationship Id="rId10" Type="http://schemas.openxmlformats.org/officeDocument/2006/relationships/image" Target="../media/image25.png"/><Relationship Id="rId1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5.xml"/><Relationship Id="rId8" Type="http://schemas.openxmlformats.org/officeDocument/2006/relationships/image" Target="../media/image5.png"/><Relationship Id="rId7" Type="http://schemas.microsoft.com/office/2007/relationships/media" Target="../media/media5.mp3"/><Relationship Id="rId6" Type="http://schemas.openxmlformats.org/officeDocument/2006/relationships/audio" Target="../media/media5.mp3"/><Relationship Id="rId5" Type="http://schemas.openxmlformats.org/officeDocument/2006/relationships/image" Target="../media/image37.png"/><Relationship Id="rId4" Type="http://schemas.openxmlformats.org/officeDocument/2006/relationships/image" Target="../media/image7.png"/><Relationship Id="rId3" Type="http://schemas.openxmlformats.org/officeDocument/2006/relationships/image" Target="../media/image4.png"/><Relationship Id="rId2" Type="http://schemas.openxmlformats.org/officeDocument/2006/relationships/image" Target="../media/image36.png"/><Relationship Id="rId1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6" Type="http://schemas.microsoft.com/office/2007/relationships/media" Target="../media/media1.mp3"/><Relationship Id="rId5" Type="http://schemas.openxmlformats.org/officeDocument/2006/relationships/audio" Target="../media/media1.mp3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png"/><Relationship Id="rId8" Type="http://schemas.openxmlformats.org/officeDocument/2006/relationships/image" Target="../media/image11.png"/><Relationship Id="rId7" Type="http://schemas.openxmlformats.org/officeDocument/2006/relationships/image" Target="../media/image4.png"/><Relationship Id="rId6" Type="http://schemas.openxmlformats.org/officeDocument/2006/relationships/image" Target="../media/image5.png"/><Relationship Id="rId5" Type="http://schemas.microsoft.com/office/2007/relationships/media" Target="../media/media3.mp3"/><Relationship Id="rId4" Type="http://schemas.openxmlformats.org/officeDocument/2006/relationships/audio" Target="../media/media3.mp3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3" Type="http://schemas.openxmlformats.org/officeDocument/2006/relationships/slideLayout" Target="../slideLayouts/slideLayout5.xml"/><Relationship Id="rId12" Type="http://schemas.openxmlformats.org/officeDocument/2006/relationships/image" Target="../media/image15.png"/><Relationship Id="rId11" Type="http://schemas.openxmlformats.org/officeDocument/2006/relationships/image" Target="../media/image14.png"/><Relationship Id="rId10" Type="http://schemas.openxmlformats.org/officeDocument/2006/relationships/image" Target="../media/image13.png"/><Relationship Id="rId1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8" Type="http://schemas.openxmlformats.org/officeDocument/2006/relationships/image" Target="../media/image23.png"/><Relationship Id="rId7" Type="http://schemas.openxmlformats.org/officeDocument/2006/relationships/image" Target="../media/image22.png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7" Type="http://schemas.openxmlformats.org/officeDocument/2006/relationships/slideLayout" Target="../slideLayouts/slideLayout7.xml"/><Relationship Id="rId16" Type="http://schemas.openxmlformats.org/officeDocument/2006/relationships/image" Target="../media/image5.png"/><Relationship Id="rId15" Type="http://schemas.microsoft.com/office/2007/relationships/media" Target="../media/media4.mp3"/><Relationship Id="rId14" Type="http://schemas.openxmlformats.org/officeDocument/2006/relationships/audio" Target="../media/media4.mp3"/><Relationship Id="rId13" Type="http://schemas.openxmlformats.org/officeDocument/2006/relationships/image" Target="../media/image28.png"/><Relationship Id="rId12" Type="http://schemas.openxmlformats.org/officeDocument/2006/relationships/image" Target="../media/image27.png"/><Relationship Id="rId11" Type="http://schemas.openxmlformats.org/officeDocument/2006/relationships/image" Target="../media/image26.png"/><Relationship Id="rId10" Type="http://schemas.openxmlformats.org/officeDocument/2006/relationships/image" Target="../media/image25.png"/><Relationship Id="rId1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8" Type="http://schemas.openxmlformats.org/officeDocument/2006/relationships/image" Target="../media/image23.png"/><Relationship Id="rId7" Type="http://schemas.openxmlformats.org/officeDocument/2006/relationships/image" Target="../media/image22.png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7" Type="http://schemas.openxmlformats.org/officeDocument/2006/relationships/slideLayout" Target="../slideLayouts/slideLayout1.xml"/><Relationship Id="rId16" Type="http://schemas.openxmlformats.org/officeDocument/2006/relationships/image" Target="../media/image5.png"/><Relationship Id="rId15" Type="http://schemas.microsoft.com/office/2007/relationships/media" Target="../media/media4.mp3"/><Relationship Id="rId14" Type="http://schemas.openxmlformats.org/officeDocument/2006/relationships/audio" Target="../media/media4.mp3"/><Relationship Id="rId13" Type="http://schemas.openxmlformats.org/officeDocument/2006/relationships/image" Target="../media/image29.png"/><Relationship Id="rId12" Type="http://schemas.openxmlformats.org/officeDocument/2006/relationships/image" Target="../media/image27.png"/><Relationship Id="rId11" Type="http://schemas.openxmlformats.org/officeDocument/2006/relationships/image" Target="../media/image26.png"/><Relationship Id="rId10" Type="http://schemas.openxmlformats.org/officeDocument/2006/relationships/image" Target="../media/image25.png"/><Relationship Id="rId1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8" Type="http://schemas.openxmlformats.org/officeDocument/2006/relationships/image" Target="../media/image23.png"/><Relationship Id="rId7" Type="http://schemas.openxmlformats.org/officeDocument/2006/relationships/image" Target="../media/image22.png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7" Type="http://schemas.openxmlformats.org/officeDocument/2006/relationships/slideLayout" Target="../slideLayouts/slideLayout1.xml"/><Relationship Id="rId16" Type="http://schemas.openxmlformats.org/officeDocument/2006/relationships/image" Target="../media/image5.png"/><Relationship Id="rId15" Type="http://schemas.microsoft.com/office/2007/relationships/media" Target="../media/media4.mp3"/><Relationship Id="rId14" Type="http://schemas.openxmlformats.org/officeDocument/2006/relationships/audio" Target="../media/media4.mp3"/><Relationship Id="rId13" Type="http://schemas.openxmlformats.org/officeDocument/2006/relationships/image" Target="../media/image30.png"/><Relationship Id="rId12" Type="http://schemas.openxmlformats.org/officeDocument/2006/relationships/image" Target="../media/image27.png"/><Relationship Id="rId11" Type="http://schemas.openxmlformats.org/officeDocument/2006/relationships/image" Target="../media/image26.png"/><Relationship Id="rId10" Type="http://schemas.openxmlformats.org/officeDocument/2006/relationships/image" Target="../media/image25.png"/><Relationship Id="rId1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5116195" y="4305300"/>
            <a:ext cx="5615940" cy="788035"/>
            <a:chOff x="8074" y="6393"/>
            <a:chExt cx="8844" cy="1241"/>
          </a:xfrm>
        </p:grpSpPr>
        <p:sp>
          <p:nvSpPr>
            <p:cNvPr id="18" name="圆角矩形 17"/>
            <p:cNvSpPr/>
            <p:nvPr/>
          </p:nvSpPr>
          <p:spPr>
            <a:xfrm>
              <a:off x="8074" y="6393"/>
              <a:ext cx="8845" cy="1241"/>
            </a:xfrm>
            <a:prstGeom prst="roundRect">
              <a:avLst/>
            </a:prstGeom>
            <a:solidFill>
              <a:srgbClr val="E2DDCF"/>
            </a:solidFill>
            <a:ln w="38100"/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1"/>
            <p:cNvSpPr txBox="1"/>
            <p:nvPr/>
          </p:nvSpPr>
          <p:spPr>
            <a:xfrm>
              <a:off x="8278" y="6556"/>
              <a:ext cx="8641" cy="1078"/>
            </a:xfrm>
            <a:prstGeom prst="rect">
              <a:avLst/>
            </a:prstGeom>
            <a:noFill/>
          </p:spPr>
          <p:txBody>
            <a:bodyPr anchor="t"/>
            <a:p>
              <a:pPr marL="0" algn="l"/>
              <a:r>
                <a:rPr lang="zh-CN" altLang="en-US" sz="2800" b="0" i="0" dirty="0">
                  <a:solidFill>
                    <a:srgbClr val="000000">
                      <a:alpha val="100000"/>
                    </a:srgbClr>
                  </a:solidFill>
                  <a:latin typeface="隶书" panose="02010509060101010101" charset="-122"/>
                  <a:ea typeface="隶书" panose="02010509060101010101" charset="-122"/>
                </a:rPr>
                <a:t>罗平县罗雄街道九龙小学</a:t>
              </a:r>
              <a:r>
                <a:rPr lang="en-US" altLang="zh-CN" sz="2800" b="0" i="0" dirty="0">
                  <a:solidFill>
                    <a:srgbClr val="000000">
                      <a:alpha val="100000"/>
                    </a:srgbClr>
                  </a:solidFill>
                  <a:latin typeface="隶书" panose="02010509060101010101" charset="-122"/>
                  <a:ea typeface="隶书" panose="02010509060101010101" charset="-122"/>
                </a:rPr>
                <a:t>  </a:t>
              </a:r>
              <a:r>
                <a:rPr lang="zh-CN" altLang="en-US" sz="2800" b="0" i="0" dirty="0">
                  <a:solidFill>
                    <a:srgbClr val="000000">
                      <a:alpha val="100000"/>
                    </a:srgbClr>
                  </a:solidFill>
                  <a:latin typeface="隶书" panose="02010509060101010101" charset="-122"/>
                  <a:ea typeface="隶书" panose="02010509060101010101" charset="-122"/>
                </a:rPr>
                <a:t>马晶</a:t>
              </a:r>
              <a:endParaRPr lang="zh-CN" altLang="en-US" sz="2800" b="0" i="0" dirty="0">
                <a:solidFill>
                  <a:srgbClr val="000000">
                    <a:alpha val="100000"/>
                  </a:srgbClr>
                </a:solidFill>
                <a:latin typeface="隶书" panose="02010509060101010101" charset="-122"/>
                <a:ea typeface="隶书" panose="02010509060101010101" charset="-122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1813560" y="2378075"/>
            <a:ext cx="8919210" cy="1464310"/>
            <a:chOff x="2856" y="3745"/>
            <a:chExt cx="14046" cy="2306"/>
          </a:xfrm>
        </p:grpSpPr>
        <p:sp>
          <p:nvSpPr>
            <p:cNvPr id="22" name="圆角矩形 21"/>
            <p:cNvSpPr/>
            <p:nvPr/>
          </p:nvSpPr>
          <p:spPr>
            <a:xfrm>
              <a:off x="2856" y="3745"/>
              <a:ext cx="14046" cy="2307"/>
            </a:xfrm>
            <a:prstGeom prst="roundRect">
              <a:avLst/>
            </a:prstGeom>
            <a:solidFill>
              <a:srgbClr val="E2DDCF"/>
            </a:solidFill>
            <a:ln w="38100"/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7" name="文本1"/>
            <p:cNvSpPr txBox="1"/>
            <p:nvPr/>
          </p:nvSpPr>
          <p:spPr>
            <a:xfrm>
              <a:off x="3928" y="4186"/>
              <a:ext cx="12251" cy="1214"/>
            </a:xfrm>
            <a:prstGeom prst="rect">
              <a:avLst/>
            </a:prstGeom>
            <a:noFill/>
          </p:spPr>
          <p:txBody>
            <a:bodyPr anchor="t"/>
            <a:p>
              <a:pPr marL="0" algn="l"/>
              <a:r>
                <a:rPr lang="zh-CN" altLang="en-US" sz="5400" b="1" dirty="0">
                  <a:solidFill>
                    <a:srgbClr val="000000">
                      <a:alpha val="100000"/>
                    </a:srgbClr>
                  </a:solidFill>
                  <a:latin typeface="隶书" panose="02010509060101010101" charset="-122"/>
                  <a:ea typeface="隶书" panose="02010509060101010101" charset="-122"/>
                  <a:sym typeface="+mn-ea"/>
                </a:rPr>
                <a:t>节奏密码</a:t>
              </a:r>
              <a:r>
                <a:rPr lang="zh-CN" altLang="en-US" sz="5400" b="1" dirty="0">
                  <a:solidFill>
                    <a:srgbClr val="000000">
                      <a:alpha val="100000"/>
                    </a:srgbClr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rPr>
                <a:t>——</a:t>
              </a:r>
              <a:r>
                <a:rPr lang="zh-CN" altLang="en-US" sz="5400" b="1" dirty="0">
                  <a:solidFill>
                    <a:srgbClr val="000000">
                      <a:alpha val="100000"/>
                    </a:srgbClr>
                  </a:solidFill>
                  <a:latin typeface="隶书" panose="02010509060101010101" charset="-122"/>
                  <a:ea typeface="隶书" panose="02010509060101010101" charset="-122"/>
                  <a:sym typeface="+mn-ea"/>
                </a:rPr>
                <a:t>均拍、音符</a:t>
              </a:r>
              <a:endParaRPr lang="zh-CN" altLang="en-US" sz="5400" b="0" i="0" dirty="0">
                <a:solidFill>
                  <a:srgbClr val="000000">
                    <a:alpha val="100000"/>
                  </a:srgbClr>
                </a:solidFill>
                <a:latin typeface="隶书" panose="02010509060101010101" charset="-122"/>
                <a:ea typeface="隶书" panose="02010509060101010101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12190"/>
            <a:ext cx="3272790" cy="2795270"/>
          </a:xfrm>
          <a:prstGeom prst="rect">
            <a:avLst/>
          </a:prstGeom>
          <a:ln w="9525">
            <a:solidFill>
              <a:srgbClr val="FFFFFF">
                <a:alpha val="0"/>
              </a:srgbClr>
            </a:solidFill>
            <a:prstDash val="solid"/>
          </a:ln>
        </p:spPr>
      </p:pic>
      <p:pic>
        <p:nvPicPr>
          <p:cNvPr id="12" name="图片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5054" y="1214523"/>
            <a:ext cx="923925" cy="110662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3930" y="488315"/>
            <a:ext cx="923925" cy="6477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515" y="2099945"/>
            <a:ext cx="981075" cy="6572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1515" y="3503295"/>
            <a:ext cx="1295400" cy="6953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4690" y="4786630"/>
            <a:ext cx="1714500" cy="6953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23760" y="1385570"/>
            <a:ext cx="1524000" cy="7143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00640" y="605155"/>
            <a:ext cx="1304925" cy="609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95915" y="2338705"/>
            <a:ext cx="1009650" cy="5715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53015" y="3880485"/>
            <a:ext cx="1352550" cy="6858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91090" y="5536565"/>
            <a:ext cx="1514475" cy="74295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80080" y="2538730"/>
            <a:ext cx="6315075" cy="2247900"/>
          </a:xfrm>
          <a:prstGeom prst="rect">
            <a:avLst/>
          </a:prstGeom>
        </p:spPr>
      </p:pic>
      <p:pic>
        <p:nvPicPr>
          <p:cNvPr id="17" name="音频2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272990" y="23123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078e-05 0.00324953 L 0.00694651 0.00816345 L 0.0139725 0.0105801 L 0.0219834 0.0154941 L 0.0330148 0.020408 L 0.0491024 0.0241136 L 0.0600682 0.0253219 L 0.0701147 0.0253219 L 0.0811462 0.0253219 L 0.0881721 0.0241136 L 0.102158 0.0154941 L 0.115226 0.00445787 L 0.125206 -0.00536997 L 0.133283 -0.0176951 L 0.141293 -0.0312284 L 0.148254 -0.0483869 L 0.15331 -0.0570064 L 0.159286 -0.0742454 L 0.164342 -0.0828649 L 0.168348 -0.0926929 L 0.171367 -0.101312 L 0.177343 -0.109851 L 0.18634 -0.117263 L 0.194416 -0.11976 L 0.201376 -0.122177 L 0.210437 -0.123385 L 0.220419 -0.125882 L 0.227445 -0.125882 L 0.238476 -0.125882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" y="-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12190"/>
            <a:ext cx="3272790" cy="2795270"/>
          </a:xfrm>
          <a:prstGeom prst="rect">
            <a:avLst/>
          </a:prstGeom>
          <a:ln w="9525">
            <a:solidFill>
              <a:srgbClr val="FFFFFF">
                <a:alpha val="0"/>
              </a:srgbClr>
            </a:solidFill>
            <a:prstDash val="solid"/>
          </a:ln>
        </p:spPr>
      </p:pic>
      <p:pic>
        <p:nvPicPr>
          <p:cNvPr id="12" name="图片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6699" y="278533"/>
            <a:ext cx="923925" cy="110662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3930" y="488315"/>
            <a:ext cx="923925" cy="6477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515" y="2099945"/>
            <a:ext cx="981075" cy="6572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1515" y="3503295"/>
            <a:ext cx="1295400" cy="6953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4690" y="4786630"/>
            <a:ext cx="1714500" cy="6953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23760" y="1385570"/>
            <a:ext cx="1524000" cy="7143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00640" y="605155"/>
            <a:ext cx="1304925" cy="609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95915" y="2338705"/>
            <a:ext cx="1009650" cy="5715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53015" y="3880485"/>
            <a:ext cx="1352550" cy="6858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91090" y="5536565"/>
            <a:ext cx="1514475" cy="74295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38170" y="2338705"/>
            <a:ext cx="6457950" cy="2447925"/>
          </a:xfrm>
          <a:prstGeom prst="rect">
            <a:avLst/>
          </a:prstGeom>
        </p:spPr>
      </p:pic>
      <p:pic>
        <p:nvPicPr>
          <p:cNvPr id="17" name="音频2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201870" y="27886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71875 0.0333473 L -0.058125 0.0227858 L -0.0651563 0.021277 L -0.0729688 0.0167506 L -0.0823437 0.0107154 L -0.0901562 0.00618904 L -0.0964063 0.00317145 L -0.104219 0.000153871 L -0.115938 -0.00286371 L -0.13 -0.0058813 L -0.144063 -0.0073901 L -0.162031 -0.0073901 L -0.180781 -0.0073901 L -0.196406 -0.0073901 L -0.213594 -0.0073901 L -0.229219 -0.0073901 L -0.247969 -0.0073901 L -0.266719 -0.0073901 L -0.28 -0.0073901 L -0.291719 -0.0073901 L -0.308125 -0.0073901 L -0.316719 -0.0073901 L -0.326875 -0.0073901 L -0.338594 -0.0073901 L -0.346406 -0.0058813 L -0.358906 -0.00286371 L -0.365938 0.00166266 L -0.374531 0.00618904 L -0.387812 0.0122242 L -0.400313 0.0182594 L -0.412031 0.0227858 L -0.422969 0.0303297 L -0.430781 0.0348561 L -0.444844 0.0408912 L -0.455781 0.0484353 L -0.4675 0.057488 L -0.480781 0.0665407 L -0.494844 0.0755935 L -0.504219 0.0816287 L -0.51125 0.0906815 L -0.518281 0.0982254 L -0.529219 0.113314 L -0.535469 0.122366 L -0.5425 0.134436 L -0.550313 0.148015 L -0.557344 0.160086 L -0.564375 0.173665 L -0.569844 0.188753 L -0.575312 0.203841 L -0.579219 0.218929 L -0.582344 0.232508 L -0.585469 0.253631 L -0.585469 0.277772 L -0.585469 0.295877 L -0.585469 0.315492 L -0.585469 0.333597 L -0.585469 0.345668 L -0.585469 0.360755 L -0.585469 0.374334 L -0.585469 0.389422 L -0.585469 0.399984 L -0.585469 0.412055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" y="1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12190"/>
            <a:ext cx="3272790" cy="2795270"/>
          </a:xfrm>
          <a:prstGeom prst="rect">
            <a:avLst/>
          </a:prstGeom>
          <a:ln w="9525">
            <a:solidFill>
              <a:srgbClr val="FFFFFF">
                <a:alpha val="0"/>
              </a:srgbClr>
            </a:solidFill>
            <a:prstDash val="solid"/>
          </a:ln>
        </p:spPr>
      </p:pic>
      <p:pic>
        <p:nvPicPr>
          <p:cNvPr id="12" name="图片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4209" y="3091583"/>
            <a:ext cx="923925" cy="110662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3930" y="488315"/>
            <a:ext cx="923925" cy="6477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515" y="2099945"/>
            <a:ext cx="981075" cy="6572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1515" y="3503295"/>
            <a:ext cx="1295400" cy="6953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4690" y="4786630"/>
            <a:ext cx="1714500" cy="6953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23760" y="1385570"/>
            <a:ext cx="1524000" cy="7143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00640" y="605155"/>
            <a:ext cx="1304925" cy="609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95915" y="2338705"/>
            <a:ext cx="1009650" cy="5715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53015" y="3880485"/>
            <a:ext cx="1352550" cy="6858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91090" y="5536565"/>
            <a:ext cx="1514475" cy="7429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47060" y="2586355"/>
            <a:ext cx="6267450" cy="2200275"/>
          </a:xfrm>
          <a:prstGeom prst="rect">
            <a:avLst/>
          </a:prstGeom>
        </p:spPr>
      </p:pic>
      <p:pic>
        <p:nvPicPr>
          <p:cNvPr id="17" name="音频2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272990" y="23822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9896 -0.137037 L 0.0233333 -0.146759 L 0.0248958 -0.164815 L 0.0264583 -0.188426 L 0.0280208 -0.213426 L 0.0303646 -0.239815 L 0.0342708 -0.264815 L 0.0397396 -0.300926 L 0.0467708 -0.335648 L 0.0530208 -0.35787 L 0.0616146 -0.375926 L 0.0717708 -0.391204 L 0.0803646 -0.400926 L 0.0952083 -0.40787 L 0.124115 -0.416204 L 0.147552 -0.42037 L 0.172552 -0.42037 L 0.196771 -0.42037 L 0.221771 -0.42037 L 0.238958 -0.42037 L 0.267865 -0.42037 L 0.296771 -0.42037 L 0.310833 -0.42037 L 0.319427 -0.42037 L 0.331146 -0.42037 L 0.336615 -0.42037 L 0.355365 -0.42037 L 0.369427 -0.42037 L 0.381927 -0.42037 L 0.415521 -0.409259 L 0.443646 -0.398148 L 0.456927 -0.391204 L 0.462396 -0.388426 L 0.472552 -0.38287 L 0.487396 -0.37037 L 0.506146 -0.349537 L 0.525677 -0.330093 L 0.535052 -0.317593 L 0.542865 -0.306482 L 0.55224 -0.285648 L 0.559271 -0.273148 L 0.56474 -0.264815 L 0.569427 -0.255093 L 0.580365 -0.239815 L 0.585052 -0.228704 L 0.58974 -0.213426 L 0.594427 -0.202315 L 0.597552 -0.185648 L 0.60224 -0.168982 L 0.603802 -0.148148 L 0.605365 -0.138426 L 0.606927 -0.114815 L 0.607708 -0.105093 L 0.609271 -0.0898148 L 0.610052 -0.0773148 L 0.610833 -0.0578704 L 0.611615 -0.0453704 L 0.612396 -0.0342593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" y="-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12190"/>
            <a:ext cx="3272790" cy="2795270"/>
          </a:xfrm>
          <a:prstGeom prst="rect">
            <a:avLst/>
          </a:prstGeom>
          <a:ln w="9525">
            <a:solidFill>
              <a:srgbClr val="FFFFFF">
                <a:alpha val="0"/>
              </a:srgbClr>
            </a:solidFill>
            <a:prstDash val="solid"/>
          </a:ln>
        </p:spPr>
      </p:pic>
      <p:pic>
        <p:nvPicPr>
          <p:cNvPr id="12" name="图片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5094" y="3459248"/>
            <a:ext cx="923925" cy="110662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3930" y="488315"/>
            <a:ext cx="923925" cy="6477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515" y="2099945"/>
            <a:ext cx="981075" cy="6572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1515" y="3503295"/>
            <a:ext cx="1295400" cy="6953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4690" y="4786630"/>
            <a:ext cx="1714500" cy="6953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23760" y="1385570"/>
            <a:ext cx="1524000" cy="7143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00640" y="605155"/>
            <a:ext cx="1304925" cy="609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95915" y="2338705"/>
            <a:ext cx="1009650" cy="5715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53015" y="3880485"/>
            <a:ext cx="1352550" cy="6858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91090" y="5536565"/>
            <a:ext cx="1514475" cy="742950"/>
          </a:xfrm>
          <a:prstGeom prst="rect">
            <a:avLst/>
          </a:prstGeom>
        </p:spPr>
      </p:pic>
      <p:pic>
        <p:nvPicPr>
          <p:cNvPr id="17" name="音频2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272990" y="238220"/>
            <a:ext cx="609600" cy="6096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52090" y="2410460"/>
            <a:ext cx="6191250" cy="20377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26738 0.0849755 L -0.000690309 0.090688 L -0.0102496 0.092593 L -0.0166057 0.0943785 L -0.0269657 0.100091 L -0.0381265 0.107709 L -0.0436818 0.115207 L -0.0492372 0.124729 L -0.0564442 0.136036 L -0.0619996 0.149365 L -0.0691565 0.162577 L -0.0731603 0.181501 L -0.0739611 0.200428 L -0.0747118 0.217447 L -0.0747118 0.230778 L -0.0579957 0.25351 L -0.0508388 0.261009 L -0.0420803 0.264818 L -0.0365249 0.268627 L -0.0301688 0.270531 L -0.0237626 0.270531 L -0.0158049 0.270531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" y="-1223591"/>
            <a:ext cx="3272790" cy="2795270"/>
          </a:xfrm>
          <a:prstGeom prst="rect">
            <a:avLst/>
          </a:prstGeom>
          <a:ln w="9525">
            <a:solidFill>
              <a:srgbClr val="FFFFFF">
                <a:alpha val="0"/>
              </a:srgbClr>
            </a:solidFill>
            <a:prstDash val="solid"/>
          </a:ln>
        </p:spPr>
      </p:pic>
      <p:pic>
        <p:nvPicPr>
          <p:cNvPr id="5" name="图片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2301" y="4758499"/>
            <a:ext cx="923925" cy="11066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15625 0.00324079 L -0.0470312 -0.0037037 L -0.0525 -0.00648148 L -0.0657813 -0.0106481 L -0.07125 -0.012037 L -0.0814063 -0.0175926 L -0.0907812 -0.0231481 L -0.1025 -0.0300926 L -0.111094 -0.0328704 L -0.116563 -0.0356481 L -0.122031 -0.0356481 L -0.129844 -0.037037 L -0.136875 -0.0384259 L -0.142344 -0.0412037 L -0.147813 -0.0412037 L -0.153281 -0.0439815 L -0.159531 -0.0453704 L -0.165 -0.0481481 L -0.170469 -0.049537 L -0.178281 -0.0523148 L -0.186875 -0.0537037 L -0.193906 -0.0564815 L -0.204844 -0.0578704 L -0.211875 -0.0592592 L -0.218125 -0.062037 L -0.223594 -0.062037 L -0.235313 -0.0648148 L -0.241563 -0.0675926 L -0.250937 -0.0689815 L -0.256406 -0.0689815 L -0.263438 -0.0703704 L -0.269688 -0.0703704 L -0.279063 -0.0703704 L -0.285313 -0.0731481 L -0.291562 -0.0731481 L -0.297031 -0.0731481 L -0.304844 -0.0731481 L -0.311875 -0.0731481 L -0.318906 -0.0675926 L -0.325156 -0.0634259 L -0.331406 -0.0592592 L -0.337656 -0.0509259 L -0.344687 -0.0412037 L -0.350156 -0.0314815 L -0.355625 -0.024537 L -0.360312 -0.0134259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" y="-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885015" y="-6642100"/>
            <a:ext cx="24885015" cy="22311995"/>
          </a:xfrm>
          <a:prstGeom prst="rect">
            <a:avLst/>
          </a:prstGeom>
          <a:ln w="9525">
            <a:solidFill>
              <a:srgbClr val="FFFFFF">
                <a:alpha val="0"/>
              </a:srgbClr>
            </a:solidFill>
            <a:prstDash val="solid"/>
          </a:ln>
        </p:spPr>
      </p:pic>
      <p:grpSp>
        <p:nvGrpSpPr>
          <p:cNvPr id="3" name="组合1"/>
          <p:cNvGrpSpPr/>
          <p:nvPr/>
        </p:nvGrpSpPr>
        <p:grpSpPr>
          <a:xfrm>
            <a:off x="94174" y="176870"/>
            <a:ext cx="4615177" cy="1058923"/>
            <a:chOff x="0" y="0"/>
            <a:chExt cx="4615177" cy="1058923"/>
          </a:xfrm>
        </p:grpSpPr>
        <p:pic>
          <p:nvPicPr>
            <p:cNvPr id="4" name="图片4"/>
            <p:cNvPicPr>
              <a:picLocks noChangeAspect="1"/>
            </p:cNvPicPr>
            <p:nvPr/>
          </p:nvPicPr>
          <p:blipFill>
            <a:blip r:embed="rId3"/>
            <a:srcRect l="40560" b="23948"/>
            <a:stretch>
              <a:fillRect/>
            </a:stretch>
          </p:blipFill>
          <p:spPr>
            <a:xfrm>
              <a:off x="0" y="0"/>
              <a:ext cx="4615177" cy="1058923"/>
            </a:xfrm>
            <a:prstGeom prst="rect">
              <a:avLst/>
            </a:prstGeom>
            <a:ln w="9525">
              <a:solidFill>
                <a:srgbClr val="FFFFFF">
                  <a:alpha val="0"/>
                </a:srgbClr>
              </a:solidFill>
              <a:prstDash val="solid"/>
            </a:ln>
          </p:spPr>
        </p:pic>
        <p:sp>
          <p:nvSpPr>
            <p:cNvPr id="5" name="文本1"/>
            <p:cNvSpPr txBox="1"/>
            <p:nvPr/>
          </p:nvSpPr>
          <p:spPr>
            <a:xfrm>
              <a:off x="766549" y="342265"/>
              <a:ext cx="3026718" cy="674370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2500" b="0" i="0" dirty="0">
                  <a:solidFill>
                    <a:srgbClr val="000000">
                      <a:alpha val="100000"/>
                    </a:srgbClr>
                  </a:solidFill>
                  <a:latin typeface="隶书" panose="02010509060101010101" charset="-122"/>
                  <a:ea typeface="隶书" panose="02010509060101010101" charset="-122"/>
                  <a:cs typeface="隶书" panose="02010509060101010101" charset="-122"/>
                </a:rPr>
                <a:t>第五章 解救成功</a:t>
              </a:r>
              <a:endParaRPr lang="zh-CN" altLang="en-US" sz="2500" b="0" i="0" dirty="0">
                <a:solidFill>
                  <a:srgbClr val="000000">
                    <a:alpha val="100000"/>
                  </a:srgb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endParaRPr>
            </a:p>
          </p:txBody>
        </p:sp>
      </p:grpSp>
      <p:pic>
        <p:nvPicPr>
          <p:cNvPr id="6" name="图片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02000">
            <a:off x="4321207" y="1661493"/>
            <a:ext cx="3225917" cy="3535766"/>
          </a:xfrm>
          <a:prstGeom prst="rect">
            <a:avLst/>
          </a:prstGeom>
        </p:spPr>
      </p:pic>
      <p:pic>
        <p:nvPicPr>
          <p:cNvPr id="7" name="图片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9385" y="514"/>
            <a:ext cx="7012819" cy="7012819"/>
          </a:xfrm>
          <a:prstGeom prst="rect">
            <a:avLst/>
          </a:prstGeom>
          <a:ln w="9525">
            <a:solidFill>
              <a:srgbClr val="FFFFFF">
                <a:alpha val="0"/>
              </a:srgbClr>
            </a:solidFill>
            <a:prstDash val="solid"/>
          </a:ln>
        </p:spPr>
      </p:pic>
      <p:pic>
        <p:nvPicPr>
          <p:cNvPr id="8" name="音频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25815" y="2704519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 0.00000 L 1.92684 0.00000 " pathEditMode="relative">
                                      <p:cBhvr>
                                        <p:cTn id="6" dur="2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L 0.0 -0.07213" pathEditMode="relative">
                                      <p:cBhvr>
                                        <p:cTn id="10" dur="1000" accel="50000" decel="50000" autoRev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nim calcmode="lin" valueType="num">
                                      <p:cBhvr>
                                        <p:cTn id="26" dur="8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6" grpId="1" animBg="1"/>
      <p:bldP spid="7" grpId="0" animBg="1"/>
      <p:bldP spid="7" grpId="1" animBg="1"/>
      <p:bldP spid="8" grpId="0" animBg="1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8306" y="2004984"/>
            <a:ext cx="2349617" cy="2575293"/>
          </a:xfrm>
          <a:prstGeom prst="rect">
            <a:avLst/>
          </a:prstGeom>
        </p:spPr>
      </p:pic>
      <p:pic>
        <p:nvPicPr>
          <p:cNvPr id="3" name="图片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7417" y="941603"/>
            <a:ext cx="7096392" cy="4701369"/>
          </a:xfrm>
          <a:prstGeom prst="rect">
            <a:avLst/>
          </a:prstGeom>
        </p:spPr>
      </p:pic>
      <p:grpSp>
        <p:nvGrpSpPr>
          <p:cNvPr id="4" name="组合1"/>
          <p:cNvGrpSpPr/>
          <p:nvPr/>
        </p:nvGrpSpPr>
        <p:grpSpPr>
          <a:xfrm>
            <a:off x="223876" y="-333"/>
            <a:ext cx="4615177" cy="1470012"/>
            <a:chOff x="0" y="0"/>
            <a:chExt cx="4615177" cy="1470012"/>
          </a:xfrm>
        </p:grpSpPr>
        <p:pic>
          <p:nvPicPr>
            <p:cNvPr id="5" name="图片3"/>
            <p:cNvPicPr>
              <a:picLocks noChangeAspect="1"/>
            </p:cNvPicPr>
            <p:nvPr/>
          </p:nvPicPr>
          <p:blipFill>
            <a:blip r:embed="rId4"/>
            <a:srcRect l="40560" b="23948"/>
            <a:stretch>
              <a:fillRect/>
            </a:stretch>
          </p:blipFill>
          <p:spPr>
            <a:xfrm>
              <a:off x="0" y="0"/>
              <a:ext cx="4615177" cy="1058923"/>
            </a:xfrm>
            <a:prstGeom prst="rect">
              <a:avLst/>
            </a:prstGeom>
            <a:ln w="9525">
              <a:solidFill>
                <a:srgbClr val="FFFFFF">
                  <a:alpha val="0"/>
                </a:srgbClr>
              </a:solidFill>
              <a:prstDash val="solid"/>
            </a:ln>
          </p:spPr>
        </p:pic>
        <p:sp>
          <p:nvSpPr>
            <p:cNvPr id="6" name="文本1"/>
            <p:cNvSpPr txBox="1"/>
            <p:nvPr/>
          </p:nvSpPr>
          <p:spPr>
            <a:xfrm>
              <a:off x="804376" y="399021"/>
              <a:ext cx="3202029" cy="1070991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2500" b="0" i="0" dirty="0">
                  <a:solidFill>
                    <a:srgbClr val="000000">
                      <a:alpha val="100000"/>
                    </a:srgbClr>
                  </a:solidFill>
                  <a:latin typeface="隶书" panose="02010509060101010101" charset="-122"/>
                  <a:ea typeface="隶书" panose="02010509060101010101" charset="-122"/>
                  <a:cs typeface="隶书" panose="02010509060101010101" charset="-122"/>
                </a:rPr>
                <a:t>第一章 认识麒麒</a:t>
              </a:r>
              <a:endParaRPr lang="zh-CN" altLang="en-US" sz="2500" b="0" i="0" dirty="0">
                <a:solidFill>
                  <a:srgbClr val="000000">
                    <a:alpha val="100000"/>
                  </a:srgb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endParaRPr>
            </a:p>
          </p:txBody>
        </p:sp>
      </p:grpSp>
      <p:pic>
        <p:nvPicPr>
          <p:cNvPr id="8" name="音频2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53612" y="22428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6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2" grpId="0" bldLvl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F9F8CA"/>
            </a:gs>
            <a:gs pos="6000">
              <a:srgbClr val="4EAADD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1"/>
          <p:cNvGrpSpPr/>
          <p:nvPr/>
        </p:nvGrpSpPr>
        <p:grpSpPr>
          <a:xfrm>
            <a:off x="94174" y="176870"/>
            <a:ext cx="4615177" cy="1058923"/>
            <a:chOff x="0" y="0"/>
            <a:chExt cx="4615177" cy="1058923"/>
          </a:xfrm>
        </p:grpSpPr>
        <p:pic>
          <p:nvPicPr>
            <p:cNvPr id="4" name="图片3"/>
            <p:cNvPicPr>
              <a:picLocks noChangeAspect="1"/>
            </p:cNvPicPr>
            <p:nvPr/>
          </p:nvPicPr>
          <p:blipFill>
            <a:blip r:embed="rId1"/>
            <a:srcRect l="40560" b="23948"/>
            <a:stretch>
              <a:fillRect/>
            </a:stretch>
          </p:blipFill>
          <p:spPr>
            <a:xfrm>
              <a:off x="0" y="0"/>
              <a:ext cx="4615177" cy="1058923"/>
            </a:xfrm>
            <a:prstGeom prst="rect">
              <a:avLst/>
            </a:prstGeom>
            <a:ln w="9525">
              <a:solidFill>
                <a:srgbClr val="FFFFFF">
                  <a:alpha val="0"/>
                </a:srgbClr>
              </a:solidFill>
              <a:prstDash val="solid"/>
            </a:ln>
          </p:spPr>
        </p:pic>
        <p:sp>
          <p:nvSpPr>
            <p:cNvPr id="5" name="文本2"/>
            <p:cNvSpPr txBox="1"/>
            <p:nvPr/>
          </p:nvSpPr>
          <p:spPr>
            <a:xfrm>
              <a:off x="766549" y="342265"/>
              <a:ext cx="3026718" cy="674370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2500" b="0" i="0" dirty="0">
                  <a:solidFill>
                    <a:srgbClr val="000000">
                      <a:alpha val="100000"/>
                    </a:srgbClr>
                  </a:solidFill>
                  <a:latin typeface="隶书" panose="02010509060101010101" charset="-122"/>
                  <a:ea typeface="隶书" panose="02010509060101010101" charset="-122"/>
                  <a:cs typeface="隶书" panose="02010509060101010101" charset="-122"/>
                </a:rPr>
                <a:t>第二章 与麒麒玩耍</a:t>
              </a:r>
              <a:endParaRPr lang="zh-CN" altLang="en-US" sz="2500" b="0" i="0" dirty="0">
                <a:solidFill>
                  <a:srgbClr val="000000">
                    <a:alpha val="100000"/>
                  </a:srgb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endParaRPr>
            </a:p>
          </p:txBody>
        </p:sp>
      </p:grpSp>
      <p:sp>
        <p:nvSpPr>
          <p:cNvPr id="6" name="文本1"/>
          <p:cNvSpPr txBox="1"/>
          <p:nvPr/>
        </p:nvSpPr>
        <p:spPr>
          <a:xfrm>
            <a:off x="4584065" y="354965"/>
            <a:ext cx="4519930" cy="1584960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800" b="0" i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隶书" panose="02010509060101010101" charset="-122"/>
                <a:ea typeface="隶书" panose="02010509060101010101" charset="-122"/>
              </a:rPr>
              <a:t>拍、拍、拍</a:t>
            </a:r>
            <a:r>
              <a:rPr lang="zh-CN" altLang="en-US" sz="28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隶书" panose="02010509060101010101" charset="-122"/>
                <a:ea typeface="隶书" panose="02010509060101010101" charset="-122"/>
                <a:sym typeface="+mn-ea"/>
              </a:rPr>
              <a:t>、</a:t>
            </a:r>
            <a:r>
              <a:rPr lang="zh-CN" altLang="en-US" sz="2800" b="0" i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隶书" panose="02010509060101010101" charset="-122"/>
                <a:ea typeface="隶书" panose="02010509060101010101" charset="-122"/>
              </a:rPr>
              <a:t>拍，接下来我想听到</a:t>
            </a:r>
            <a:r>
              <a:rPr lang="zh-CN" altLang="en-US" sz="2800" b="0" i="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隶书" panose="02010509060101010101" charset="-122"/>
                <a:ea typeface="隶书" panose="02010509060101010101" charset="-122"/>
              </a:rPr>
              <a:t>不同速度</a:t>
            </a:r>
            <a:r>
              <a:rPr lang="zh-CN" altLang="en-US" sz="2800" b="0" i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隶书" panose="02010509060101010101" charset="-122"/>
                <a:ea typeface="隶书" panose="02010509060101010101" charset="-122"/>
              </a:rPr>
              <a:t>的打拍，你们能做到吗？</a:t>
            </a:r>
            <a:endParaRPr lang="zh-CN" altLang="en-US" sz="2800" b="0" i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隶书" panose="02010509060101010101" charset="-122"/>
              <a:ea typeface="隶书" panose="02010509060101010101" charset="-122"/>
            </a:endParaRPr>
          </a:p>
        </p:txBody>
      </p:sp>
      <p:pic>
        <p:nvPicPr>
          <p:cNvPr id="7" name="音频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32" y="1330325"/>
            <a:ext cx="609600" cy="609600"/>
          </a:xfrm>
          <a:prstGeom prst="rect">
            <a:avLst/>
          </a:prstGeom>
        </p:spPr>
      </p:pic>
      <p:grpSp>
        <p:nvGrpSpPr>
          <p:cNvPr id="8" name="组合2"/>
          <p:cNvGrpSpPr/>
          <p:nvPr/>
        </p:nvGrpSpPr>
        <p:grpSpPr>
          <a:xfrm>
            <a:off x="358775" y="2954020"/>
            <a:ext cx="5565140" cy="2700463"/>
            <a:chOff x="-163195" y="0"/>
            <a:chExt cx="5525481" cy="2585761"/>
          </a:xfrm>
          <a:solidFill>
            <a:srgbClr val="A1D0D4"/>
          </a:solidFill>
        </p:grpSpPr>
        <p:sp>
          <p:nvSpPr>
            <p:cNvPr id="9" name="形状1"/>
            <p:cNvSpPr txBox="1"/>
            <p:nvPr/>
          </p:nvSpPr>
          <p:spPr>
            <a:xfrm>
              <a:off x="-163195" y="0"/>
              <a:ext cx="5525481" cy="2585761"/>
            </a:xfrm>
            <a:custGeom>
              <a:avLst/>
              <a:gdLst>
                <a:gd name="connsiteX0" fmla="*/ 430960 w 5525481"/>
                <a:gd name="connsiteY0" fmla="*/ 0 h 2585761"/>
                <a:gd name="connsiteX1" fmla="*/ 5094521 w 5525481"/>
                <a:gd name="connsiteY1" fmla="*/ 0 h 2585761"/>
                <a:gd name="connsiteX2" fmla="*/ 5208819 w 5525481"/>
                <a:gd name="connsiteY2" fmla="*/ 0 h 2585761"/>
                <a:gd name="connsiteX3" fmla="*/ 5480077 w 5525481"/>
                <a:gd name="connsiteY3" fmla="*/ 207046 h 2585761"/>
                <a:gd name="connsiteX4" fmla="*/ 5525481 w 5525481"/>
                <a:gd name="connsiteY4" fmla="*/ 2154801 h 2585761"/>
                <a:gd name="connsiteX5" fmla="*/ 5525482 w 5525481"/>
                <a:gd name="connsiteY5" fmla="*/ 2269099 h 2585761"/>
                <a:gd name="connsiteX6" fmla="*/ 5318436 w 5525481"/>
                <a:gd name="connsiteY6" fmla="*/ 2540357 h 2585761"/>
                <a:gd name="connsiteX7" fmla="*/ 430960 w 5525481"/>
                <a:gd name="connsiteY7" fmla="*/ 2585761 h 2585761"/>
                <a:gd name="connsiteX8" fmla="*/ 316662 w 5525481"/>
                <a:gd name="connsiteY8" fmla="*/ 2585761 h 2585761"/>
                <a:gd name="connsiteX9" fmla="*/ 45405 w 5525481"/>
                <a:gd name="connsiteY9" fmla="*/ 2378715 h 2585761"/>
                <a:gd name="connsiteX10" fmla="*/ 0 w 5525481"/>
                <a:gd name="connsiteY10" fmla="*/ 430960 h 2585761"/>
                <a:gd name="connsiteX11" fmla="*/ 0 w 5525481"/>
                <a:gd name="connsiteY11" fmla="*/ 192947 h 2585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525481" h="2585761">
                  <a:moveTo>
                    <a:pt x="430960" y="0"/>
                  </a:moveTo>
                  <a:lnTo>
                    <a:pt x="5094521" y="0"/>
                  </a:lnTo>
                  <a:cubicBezTo>
                    <a:pt x="5208819" y="0"/>
                    <a:pt x="5318436" y="45405"/>
                    <a:pt x="5399256" y="126225"/>
                  </a:cubicBezTo>
                  <a:cubicBezTo>
                    <a:pt x="5480077" y="207046"/>
                    <a:pt x="5525482" y="316662"/>
                    <a:pt x="5525481" y="430960"/>
                  </a:cubicBezTo>
                  <a:lnTo>
                    <a:pt x="5525481" y="2154801"/>
                  </a:lnTo>
                  <a:cubicBezTo>
                    <a:pt x="5525482" y="2269099"/>
                    <a:pt x="5480077" y="2378715"/>
                    <a:pt x="5399256" y="2459536"/>
                  </a:cubicBezTo>
                  <a:cubicBezTo>
                    <a:pt x="5318436" y="2540357"/>
                    <a:pt x="5208819" y="2585761"/>
                    <a:pt x="5094521" y="2585761"/>
                  </a:cubicBezTo>
                  <a:lnTo>
                    <a:pt x="430960" y="2585761"/>
                  </a:lnTo>
                  <a:cubicBezTo>
                    <a:pt x="316662" y="2585761"/>
                    <a:pt x="207046" y="2540357"/>
                    <a:pt x="126225" y="2459536"/>
                  </a:cubicBezTo>
                  <a:cubicBezTo>
                    <a:pt x="45405" y="2378715"/>
                    <a:pt x="0" y="2269099"/>
                    <a:pt x="0" y="2154801"/>
                  </a:cubicBezTo>
                  <a:lnTo>
                    <a:pt x="0" y="430960"/>
                  </a:lnTo>
                  <a:cubicBezTo>
                    <a:pt x="0" y="192947"/>
                    <a:pt x="192947" y="0"/>
                    <a:pt x="430960" y="0"/>
                  </a:cubicBezTo>
                  <a:close/>
                </a:path>
              </a:pathLst>
            </a:custGeom>
            <a:grpFill/>
            <a:ln w="9525">
              <a:solidFill>
                <a:srgbClr val="A8D3D3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0" name="文本3"/>
            <p:cNvSpPr txBox="1"/>
            <p:nvPr/>
          </p:nvSpPr>
          <p:spPr>
            <a:xfrm>
              <a:off x="218541" y="328422"/>
              <a:ext cx="4762500" cy="1928876"/>
            </a:xfrm>
            <a:prstGeom prst="rect">
              <a:avLst/>
            </a:prstGeom>
            <a:grpFill/>
            <a:ln>
              <a:solidFill>
                <a:srgbClr val="A8D3D3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tx2">
                      <a:lumMod val="75000"/>
                    </a:schemeClr>
                  </a:solidFill>
                </a14:hiddenFill>
              </a:ext>
            </a:extLst>
          </p:spPr>
          <p:txBody>
            <a:bodyPr anchor="t"/>
            <a:lstStyle/>
            <a:p>
              <a:pPr marL="0" algn="l"/>
              <a:r>
                <a:rPr lang="zh-CN" altLang="en-US" sz="3000" b="0" i="0" dirty="0">
                  <a:solidFill>
                    <a:srgbClr val="000000">
                      <a:alpha val="100000"/>
                    </a:srgbClr>
                  </a:solidFill>
                  <a:latin typeface="隶书" panose="02010509060101010101" charset="-122"/>
                  <a:ea typeface="隶书" panose="02010509060101010101" charset="-122"/>
                  <a:cs typeface="隶书" panose="02010509060101010101" charset="-122"/>
                </a:rPr>
                <a:t>拍     拍     拍      拍</a:t>
              </a:r>
              <a:endPara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endParaRPr>
            </a:p>
            <a:p>
              <a:pPr marL="0" algn="l"/>
              <a:r>
                <a:rPr lang="zh-CN" altLang="en-US" sz="3000" b="0" i="0" dirty="0">
                  <a:solidFill>
                    <a:srgbClr val="000000">
                      <a:alpha val="100000"/>
                    </a:srgbClr>
                  </a:solidFill>
                  <a:latin typeface="隶书" panose="02010509060101010101" charset="-122"/>
                  <a:ea typeface="隶书" panose="02010509060101010101" charset="-122"/>
                  <a:cs typeface="隶书" panose="02010509060101010101" charset="-122"/>
                </a:rPr>
                <a:t>拍     拍     拍      拍</a:t>
              </a:r>
              <a:endPara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endParaRPr>
            </a:p>
            <a:p>
              <a:pPr marL="0" algn="l"/>
              <a:r>
                <a:rPr lang="zh-CN" altLang="en-US" sz="3000" b="0" i="0" dirty="0">
                  <a:solidFill>
                    <a:srgbClr val="000000">
                      <a:alpha val="100000"/>
                    </a:srgbClr>
                  </a:solidFill>
                  <a:latin typeface="隶书" panose="02010509060101010101" charset="-122"/>
                  <a:ea typeface="隶书" panose="02010509060101010101" charset="-122"/>
                  <a:cs typeface="隶书" panose="02010509060101010101" charset="-122"/>
                </a:rPr>
                <a:t>拍子   打均   匀      呀</a:t>
              </a:r>
              <a:endPara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endParaRPr>
            </a:p>
            <a:p>
              <a:pPr marL="0" algn="l"/>
              <a:r>
                <a:rPr lang="zh-CN" altLang="en-US" sz="3000" b="0" i="0" dirty="0">
                  <a:solidFill>
                    <a:srgbClr val="000000">
                      <a:alpha val="100000"/>
                    </a:srgbClr>
                  </a:solidFill>
                  <a:latin typeface="隶书" panose="02010509060101010101" charset="-122"/>
                  <a:ea typeface="隶书" panose="02010509060101010101" charset="-122"/>
                  <a:cs typeface="隶书" panose="02010509060101010101" charset="-122"/>
                </a:rPr>
                <a:t>节奏   才能   稳      呀</a:t>
              </a:r>
              <a:endPara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6076315" y="2954020"/>
            <a:ext cx="5565140" cy="2700463"/>
            <a:chOff x="9541" y="3472"/>
            <a:chExt cx="8764" cy="4406"/>
          </a:xfrm>
        </p:grpSpPr>
        <p:sp>
          <p:nvSpPr>
            <p:cNvPr id="12" name="形状2"/>
            <p:cNvSpPr txBox="1"/>
            <p:nvPr/>
          </p:nvSpPr>
          <p:spPr>
            <a:xfrm>
              <a:off x="9541" y="3472"/>
              <a:ext cx="8404" cy="4336"/>
            </a:xfrm>
            <a:custGeom>
              <a:avLst/>
              <a:gdLst>
                <a:gd name="connsiteX0" fmla="*/ 458914 w 5336591"/>
                <a:gd name="connsiteY0" fmla="*/ 0 h 2753487"/>
                <a:gd name="connsiteX1" fmla="*/ 4877676 w 5336591"/>
                <a:gd name="connsiteY1" fmla="*/ 0 h 2753487"/>
                <a:gd name="connsiteX2" fmla="*/ 5131127 w 5336591"/>
                <a:gd name="connsiteY2" fmla="*/ 0 h 2753487"/>
                <a:gd name="connsiteX3" fmla="*/ 5336591 w 5336591"/>
                <a:gd name="connsiteY3" fmla="*/ 2294572 h 2753487"/>
                <a:gd name="connsiteX4" fmla="*/ 5336591 w 5336591"/>
                <a:gd name="connsiteY4" fmla="*/ 2548024 h 2753487"/>
                <a:gd name="connsiteX5" fmla="*/ 458914 w 5336591"/>
                <a:gd name="connsiteY5" fmla="*/ 2753487 h 2753487"/>
                <a:gd name="connsiteX6" fmla="*/ 205463 w 5336591"/>
                <a:gd name="connsiteY6" fmla="*/ 2753487 h 2753487"/>
                <a:gd name="connsiteX7" fmla="*/ 0 w 5336591"/>
                <a:gd name="connsiteY7" fmla="*/ 458914 h 2753487"/>
                <a:gd name="connsiteX8" fmla="*/ 0 w 5336591"/>
                <a:gd name="connsiteY8" fmla="*/ 205463 h 2753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36591" h="2753487">
                  <a:moveTo>
                    <a:pt x="458914" y="0"/>
                  </a:moveTo>
                  <a:lnTo>
                    <a:pt x="4877676" y="0"/>
                  </a:lnTo>
                  <a:cubicBezTo>
                    <a:pt x="5131127" y="0"/>
                    <a:pt x="5336591" y="205463"/>
                    <a:pt x="5336591" y="458914"/>
                  </a:cubicBezTo>
                  <a:lnTo>
                    <a:pt x="5336591" y="2294572"/>
                  </a:lnTo>
                  <a:cubicBezTo>
                    <a:pt x="5336591" y="2548024"/>
                    <a:pt x="5131127" y="2753487"/>
                    <a:pt x="4877676" y="2753487"/>
                  </a:cubicBezTo>
                  <a:lnTo>
                    <a:pt x="458914" y="2753487"/>
                  </a:lnTo>
                  <a:cubicBezTo>
                    <a:pt x="205463" y="2753487"/>
                    <a:pt x="0" y="2548024"/>
                    <a:pt x="0" y="2294572"/>
                  </a:cubicBezTo>
                  <a:lnTo>
                    <a:pt x="0" y="458914"/>
                  </a:lnTo>
                  <a:cubicBezTo>
                    <a:pt x="0" y="205463"/>
                    <a:pt x="205463" y="0"/>
                    <a:pt x="458914" y="0"/>
                  </a:cubicBezTo>
                  <a:close/>
                </a:path>
              </a:pathLst>
            </a:custGeom>
            <a:solidFill>
              <a:srgbClr val="ADD5D2"/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3" name="文本4"/>
            <p:cNvSpPr txBox="1"/>
            <p:nvPr/>
          </p:nvSpPr>
          <p:spPr>
            <a:xfrm>
              <a:off x="9918" y="3472"/>
              <a:ext cx="8387" cy="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4B183"/>
                  </a:solidFill>
                </a14:hiddenFill>
              </a:ext>
            </a:extLst>
          </p:spPr>
          <p:txBody>
            <a:bodyPr anchor="t"/>
            <a:lstStyle/>
            <a:p>
              <a:pPr marL="0" algn="l"/>
            </a:p>
            <a:p>
              <a:pPr marL="0" algn="l"/>
              <a:r>
                <a:rPr lang="zh-CN" altLang="en-US" sz="3000" b="0" i="0" dirty="0">
                  <a:solidFill>
                    <a:srgbClr val="000000">
                      <a:alpha val="100000"/>
                    </a:srgbClr>
                  </a:solidFill>
                  <a:latin typeface="隶书" panose="02010509060101010101" charset="-122"/>
                  <a:ea typeface="隶书" panose="02010509060101010101" charset="-122"/>
                  <a:cs typeface="隶书" panose="02010509060101010101" charset="-122"/>
                </a:rPr>
                <a:t>拍     拍     拍      拍</a:t>
              </a:r>
              <a:endPara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endParaRPr>
            </a:p>
            <a:p>
              <a:pPr marL="0" algn="l"/>
              <a:r>
                <a:rPr lang="zh-CN" altLang="en-US" sz="3000" b="0" i="0" dirty="0">
                  <a:solidFill>
                    <a:srgbClr val="000000">
                      <a:alpha val="100000"/>
                    </a:srgbClr>
                  </a:solidFill>
                  <a:latin typeface="隶书" panose="02010509060101010101" charset="-122"/>
                  <a:ea typeface="隶书" panose="02010509060101010101" charset="-122"/>
                  <a:cs typeface="隶书" panose="02010509060101010101" charset="-122"/>
                </a:rPr>
                <a:t>拍     拍     拍      拍</a:t>
              </a:r>
              <a:endPara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endParaRPr>
            </a:p>
            <a:p>
              <a:pPr marL="0" algn="l"/>
              <a:r>
                <a:rPr lang="zh-CN" altLang="en-US" sz="3000" b="0" i="0" dirty="0">
                  <a:solidFill>
                    <a:srgbClr val="000000">
                      <a:alpha val="100000"/>
                    </a:srgbClr>
                  </a:solidFill>
                  <a:latin typeface="隶书" panose="02010509060101010101" charset="-122"/>
                  <a:ea typeface="隶书" panose="02010509060101010101" charset="-122"/>
                  <a:cs typeface="隶书" panose="02010509060101010101" charset="-122"/>
                </a:rPr>
                <a:t>拍抬   拍抬   拍      拍</a:t>
              </a:r>
              <a:endPara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endParaRPr>
            </a:p>
            <a:p>
              <a:pPr marL="0" algn="l"/>
              <a:r>
                <a:rPr lang="zh-CN" altLang="en-US" sz="3000" b="0" i="0" dirty="0">
                  <a:solidFill>
                    <a:srgbClr val="000000">
                      <a:alpha val="100000"/>
                    </a:srgbClr>
                  </a:solidFill>
                  <a:latin typeface="隶书" panose="02010509060101010101" charset="-122"/>
                  <a:ea typeface="隶书" panose="02010509060101010101" charset="-122"/>
                  <a:cs typeface="隶书" panose="02010509060101010101" charset="-122"/>
                </a:rPr>
                <a:t>拍抬   拍抬   拍      拍</a:t>
              </a:r>
              <a:endPara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endParaRPr>
            </a:p>
          </p:txBody>
        </p:sp>
      </p:grpSp>
      <p:pic>
        <p:nvPicPr>
          <p:cNvPr id="14" name="图片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6727" y="206499"/>
            <a:ext cx="1990725" cy="21812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1"/>
          <p:cNvGrpSpPr/>
          <p:nvPr/>
        </p:nvGrpSpPr>
        <p:grpSpPr>
          <a:xfrm>
            <a:off x="160382" y="-135265"/>
            <a:ext cx="5015227" cy="1058923"/>
            <a:chOff x="0" y="0"/>
            <a:chExt cx="5015227" cy="1058923"/>
          </a:xfrm>
        </p:grpSpPr>
        <p:pic>
          <p:nvPicPr>
            <p:cNvPr id="3" name="图片2"/>
            <p:cNvPicPr>
              <a:picLocks noChangeAspect="1"/>
            </p:cNvPicPr>
            <p:nvPr/>
          </p:nvPicPr>
          <p:blipFill>
            <a:blip r:embed="rId2"/>
            <a:srcRect l="40560" b="23948"/>
            <a:stretch>
              <a:fillRect/>
            </a:stretch>
          </p:blipFill>
          <p:spPr>
            <a:xfrm>
              <a:off x="0" y="0"/>
              <a:ext cx="5015227" cy="1058923"/>
            </a:xfrm>
            <a:prstGeom prst="rect">
              <a:avLst/>
            </a:prstGeom>
            <a:ln w="9525">
              <a:solidFill>
                <a:srgbClr val="FFFFFF">
                  <a:alpha val="0"/>
                </a:srgbClr>
              </a:solidFill>
              <a:prstDash val="solid"/>
            </a:ln>
          </p:spPr>
        </p:pic>
        <p:sp>
          <p:nvSpPr>
            <p:cNvPr id="4" name="文本1"/>
            <p:cNvSpPr txBox="1"/>
            <p:nvPr/>
          </p:nvSpPr>
          <p:spPr>
            <a:xfrm>
              <a:off x="880053" y="361188"/>
              <a:ext cx="2865924" cy="581628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2700" b="0" i="0" dirty="0">
                  <a:solidFill>
                    <a:srgbClr val="000000">
                      <a:alpha val="100000"/>
                    </a:srgbClr>
                  </a:solidFill>
                  <a:latin typeface="隶书" panose="02010509060101010101" charset="-122"/>
                  <a:ea typeface="隶书" panose="02010509060101010101" charset="-122"/>
                  <a:cs typeface="隶书" panose="02010509060101010101" charset="-122"/>
                </a:rPr>
                <a:t>第三章 麒麒遇险</a:t>
              </a:r>
              <a:endParaRPr lang="zh-CN" altLang="en-US" sz="2700" b="0" i="0" dirty="0">
                <a:solidFill>
                  <a:srgbClr val="000000">
                    <a:alpha val="100000"/>
                  </a:srgb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endParaRPr>
            </a:p>
          </p:txBody>
        </p:sp>
      </p:grpSp>
      <p:pic>
        <p:nvPicPr>
          <p:cNvPr id="5" name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02000">
            <a:off x="12499340" y="-1735455"/>
            <a:ext cx="2729230" cy="299148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20869 0.146642 L -0.0520869 0.156062 L -0.0520869 0.171237 L -0.050501 0.182658 L -0.050501 0.193995 L -0.050501 0.20917 L -0.0520869 0.222425 L -0.0520869 0.231928 L -0.0552601 0.252771 L -0.0583644 0.264108 L -0.0614685 0.279281 L -0.0646405 0.29062 L -0.0677446 0.303875 L -0.0787135 0.311462 L -0.0944401 0.309544 L -0.130445 0.29062 L -0.139895 0.286868 L -0.153966 0.260273 L -0.164935 0.245184 L -0.172797 0.230011 L -0.179075 0.220506 L -0.183764 0.211004 L -0.193215 0.214838 L -0.19632 0.228094 L -0.199423 0.243266 L -0.199423 0.256522 L -0.201009 0.267861 L -0.201009 0.279281 L -0.202596 0.29062 L -0.204183 0.300123 L -0.2057 0.311462 L -0.2057 0.320965 L -0.21046 0.347477 L -0.213563 0.358815 L -0.215149 0.375906 L -0.218253 0.396748 L -0.218253 0.408086 L -0.233912 0.379658 L -0.243361 0.355064 L -0.248051 0.341808 L -0.252743 0.332304 L -0.262192 0.313379 L -0.266883 0.303875 L -0.274677 0.288702 L -0.279436 0.279281 L -0.290403 0.30771 L -0.290403 0.332304 L -0.291922 0.351228 L -0.295095 0.366401 L -0.298199 0.385326 L -0.304475 0.411921 L -0.312338 0.438432 L -0.318614 0.468695 L -0.323307 0.480118 L -0.329583 0.50471 L -0.334274 0.516132 L -0.340551 0.52747 L -0.356209 0.485786 L -0.376626 0.44035 L -0.390695 0.408086 L -0.392283 0.396748 L -0.400146 0.381575 L -0.411114 0.353146 L -0.422081 0.324717 L -0.429876 0.313379 L -0.440913 0.332304 L -0.448706 0.355064 L -0.45657 0.373989 L -0.462848 0.389161 L -0.469123 0.408086 L -0.472227 0.423259 L -0.481608 0.442184 L -0.484781 0.459274 L -0.489472 0.47253 L -0.492645 0.482034 L -0.497334 0.493373 L -0.503613 0.508545 L -0.514579 0.525554 L -0.517683 0.50471 L -0.52396 0.468695 L -0.533341 0.44035 L -0.544378 0.415673 L -0.550587 0.39483 L -0.556862 0.379658 L -0.563139 0.366401 L -0.57728 0.355064 L -0.592937 0.355064 L -0.600802 0.358815 L -0.610182 0.373989 L -0.614871 0.387244 L -0.616459 0.4005 L -0.619563 0.410003 L -0.619563 0.423259 L -0.619563 0.438432 L -0.619563 0.449771 L -0.621149 0.461193 L -0.624322 0.474448 L -0.625838 0.483868 L -0.627426 0.50471 L -0.627426 0.517966 L -0.633704 0.536975 L -0.635289 0.548312 L -0.638394 0.55965 L -0.638394 0.571071 L -0.639981 0.584327 L -0.630531 0.582411 " pathEditMode="relative" rAng="0" ptsTypes="">
                                      <p:cBhvr>
                                        <p:cTn id="1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3" y="2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1"/>
          <p:cNvGrpSpPr/>
          <p:nvPr/>
        </p:nvGrpSpPr>
        <p:grpSpPr>
          <a:xfrm>
            <a:off x="2604383" y="514"/>
            <a:ext cx="6647421" cy="6858133"/>
            <a:chOff x="0" y="0"/>
            <a:chExt cx="6647421" cy="6858133"/>
          </a:xfrm>
        </p:grpSpPr>
        <p:pic>
          <p:nvPicPr>
            <p:cNvPr id="3" name="图片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6647421" cy="6858133"/>
            </a:xfrm>
            <a:prstGeom prst="rect">
              <a:avLst/>
            </a:prstGeom>
            <a:effectLst>
              <a:outerShdw blurRad="76200" dist="38100" dir="8100000" rotWithShape="0">
                <a:srgbClr val="000000">
                  <a:alpha val="3000"/>
                </a:srgbClr>
              </a:outerShdw>
            </a:effectLst>
          </p:spPr>
        </p:pic>
        <p:pic>
          <p:nvPicPr>
            <p:cNvPr id="4" name="图片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61479" y="3580314"/>
              <a:ext cx="1724025" cy="1724025"/>
            </a:xfrm>
            <a:prstGeom prst="rect">
              <a:avLst/>
            </a:prstGeom>
            <a:effectLst>
              <a:outerShdw blurRad="76200" dist="38100" dir="8100000" rotWithShape="0">
                <a:srgbClr val="000000">
                  <a:alpha val="3000"/>
                </a:srgbClr>
              </a:outerShdw>
            </a:effectLst>
          </p:spPr>
        </p:pic>
      </p:grpSp>
      <p:pic>
        <p:nvPicPr>
          <p:cNvPr id="5" name="音频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34465" y="361315"/>
            <a:ext cx="962660" cy="962660"/>
          </a:xfrm>
          <a:prstGeom prst="rect">
            <a:avLst/>
          </a:prstGeom>
        </p:spPr>
      </p:pic>
      <p:grpSp>
        <p:nvGrpSpPr>
          <p:cNvPr id="41" name="组合7"/>
          <p:cNvGrpSpPr/>
          <p:nvPr/>
        </p:nvGrpSpPr>
        <p:grpSpPr>
          <a:xfrm>
            <a:off x="3868788" y="76"/>
            <a:ext cx="5015227" cy="1058923"/>
            <a:chOff x="0" y="0"/>
            <a:chExt cx="5015227" cy="1058923"/>
          </a:xfrm>
        </p:grpSpPr>
        <p:pic>
          <p:nvPicPr>
            <p:cNvPr id="42" name="图片12"/>
            <p:cNvPicPr>
              <a:picLocks noChangeAspect="1"/>
            </p:cNvPicPr>
            <p:nvPr/>
          </p:nvPicPr>
          <p:blipFill>
            <a:blip r:embed="rId7"/>
            <a:srcRect l="40560" b="23948"/>
            <a:stretch>
              <a:fillRect/>
            </a:stretch>
          </p:blipFill>
          <p:spPr>
            <a:xfrm>
              <a:off x="0" y="0"/>
              <a:ext cx="5015227" cy="1058923"/>
            </a:xfrm>
            <a:prstGeom prst="rect">
              <a:avLst/>
            </a:prstGeom>
            <a:ln w="9525">
              <a:solidFill>
                <a:srgbClr val="FFFFFF">
                  <a:alpha val="0"/>
                </a:srgbClr>
              </a:solidFill>
              <a:prstDash val="solid"/>
            </a:ln>
          </p:spPr>
        </p:pic>
        <p:sp>
          <p:nvSpPr>
            <p:cNvPr id="43" name="文本12"/>
            <p:cNvSpPr txBox="1"/>
            <p:nvPr/>
          </p:nvSpPr>
          <p:spPr>
            <a:xfrm>
              <a:off x="880053" y="361188"/>
              <a:ext cx="2865924" cy="581628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2800" b="0" i="0" dirty="0">
                  <a:solidFill>
                    <a:srgbClr val="000000">
                      <a:alpha val="100000"/>
                    </a:srgbClr>
                  </a:solidFill>
                  <a:latin typeface="隶书" panose="02010509060101010101" charset="-122"/>
                  <a:ea typeface="隶书" panose="02010509060101010101" charset="-122"/>
                </a:rPr>
                <a:t>音符精灵的树屋</a:t>
              </a:r>
              <a:endParaRPr lang="zh-CN" altLang="en-US" sz="2800" b="0" i="0" dirty="0">
                <a:solidFill>
                  <a:srgbClr val="000000">
                    <a:alpha val="100000"/>
                  </a:srgbClr>
                </a:solidFill>
                <a:latin typeface="隶书" panose="02010509060101010101" charset="-122"/>
                <a:ea typeface="隶书" panose="02010509060101010101" charset="-122"/>
              </a:endParaRPr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952750" y="1675765"/>
            <a:ext cx="2540635" cy="189420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500" y="6983730"/>
            <a:ext cx="2540635" cy="1894205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61030" y="6983730"/>
            <a:ext cx="2540635" cy="1894205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6364605" y="4294505"/>
            <a:ext cx="1250315" cy="6362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algn="ctr"/>
            <a:r>
              <a:rPr lang="en-US" altLang="zh-CN" sz="4800" b="1">
                <a:latin typeface="Jesse1981" panose="02000500000000000000" charset="0"/>
                <a:cs typeface="Jesse1981" panose="02000500000000000000" charset="0"/>
                <a:sym typeface="+mn-ea"/>
              </a:rPr>
              <a:t>.</a:t>
            </a:r>
            <a:endParaRPr lang="zh-CN" altLang="en-US" sz="4800"/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53200" y="6917055"/>
            <a:ext cx="2540635" cy="18942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12020" y="6858000"/>
            <a:ext cx="2540635" cy="18942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1615 -0.064537 L 0.637031 -0.0574074 " pathEditMode="relative" ptsTypes="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35417 -0.00842593 L 0.0127083 -0.399907 " pathEditMode="relative" rAng="0" ptsTypes="">
                                      <p:cBhvr>
                                        <p:cTn id="1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" y="-1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369792 -0.403148 " pathEditMode="relative" rAng="0" ptsTypes="">
                                      <p:cBhvr>
                                        <p:cTn id="1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" y="-1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33333 -0.0468519 L -0.0202083 -0.39 " pathEditMode="relative" rAng="0" ptsTypes="">
                                      <p:cBhvr>
                                        <p:cTn id="1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" y="-1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35938 -0.0283333 L -0.0557813 -0.379907 " pathEditMode="relative" rAng="0" ptsTypes="">
                                      <p:cBhvr>
                                        <p:cTn id="2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12190"/>
            <a:ext cx="3272790" cy="2795270"/>
          </a:xfrm>
          <a:prstGeom prst="rect">
            <a:avLst/>
          </a:prstGeom>
          <a:ln w="9525">
            <a:solidFill>
              <a:srgbClr val="FFFFFF">
                <a:alpha val="0"/>
              </a:srgbClr>
            </a:solidFill>
            <a:prstDash val="solid"/>
          </a:ln>
        </p:spPr>
      </p:pic>
      <p:pic>
        <p:nvPicPr>
          <p:cNvPr id="13" name="图片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6880" y="202565"/>
            <a:ext cx="1318895" cy="1580515"/>
          </a:xfrm>
          <a:prstGeom prst="rect">
            <a:avLst/>
          </a:prstGeom>
        </p:spPr>
      </p:pic>
      <p:sp>
        <p:nvSpPr>
          <p:cNvPr id="3" name="流程图: 资料带 2"/>
          <p:cNvSpPr/>
          <p:nvPr/>
        </p:nvSpPr>
        <p:spPr>
          <a:xfrm>
            <a:off x="2976880" y="1783080"/>
            <a:ext cx="6238875" cy="2981325"/>
          </a:xfrm>
          <a:prstGeom prst="flowChartPunchedTape">
            <a:avLst/>
          </a:prstGeom>
          <a:solidFill>
            <a:srgbClr val="BED36A"/>
          </a:solidFill>
          <a:ln w="76200">
            <a:gradFill>
              <a:gsLst>
                <a:gs pos="50000">
                  <a:schemeClr val="accent3"/>
                </a:gs>
                <a:gs pos="0">
                  <a:schemeClr val="accent3">
                    <a:lumMod val="25000"/>
                    <a:lumOff val="75000"/>
                  </a:schemeClr>
                </a:gs>
                <a:gs pos="100000">
                  <a:schemeClr val="accent3">
                    <a:lumMod val="85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1"/>
          <p:cNvSpPr txBox="1"/>
          <p:nvPr/>
        </p:nvSpPr>
        <p:spPr>
          <a:xfrm>
            <a:off x="4345305" y="2863850"/>
            <a:ext cx="3958590" cy="820420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800" b="0" i="0" dirty="0">
                <a:solidFill>
                  <a:srgbClr val="000000">
                    <a:alpha val="100000"/>
                  </a:srgb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第四章 解救麒麒</a:t>
            </a:r>
            <a:endParaRPr lang="zh-CN" altLang="en-US" sz="3800" b="0" i="0" dirty="0">
              <a:solidFill>
                <a:srgbClr val="000000">
                  <a:alpha val="100000"/>
                </a:srgbClr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12190"/>
            <a:ext cx="3272790" cy="2795270"/>
          </a:xfrm>
          <a:prstGeom prst="rect">
            <a:avLst/>
          </a:prstGeom>
          <a:ln w="9525">
            <a:solidFill>
              <a:srgbClr val="FFFFFF">
                <a:alpha val="0"/>
              </a:srgbClr>
            </a:solidFill>
            <a:prstDash val="solid"/>
          </a:ln>
        </p:spPr>
      </p:pic>
      <p:pic>
        <p:nvPicPr>
          <p:cNvPr id="12" name="图片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084" y="604923"/>
            <a:ext cx="923925" cy="110662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1235" y="488315"/>
            <a:ext cx="1295400" cy="6953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515" y="2099945"/>
            <a:ext cx="1295400" cy="6953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1515" y="3503295"/>
            <a:ext cx="1295400" cy="6953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4690" y="4786630"/>
            <a:ext cx="1295400" cy="6953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23760" y="1385570"/>
            <a:ext cx="1295400" cy="6953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00640" y="605155"/>
            <a:ext cx="1295400" cy="6953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95915" y="2338705"/>
            <a:ext cx="1295400" cy="6953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53015" y="3880485"/>
            <a:ext cx="1295400" cy="6953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91090" y="5536565"/>
            <a:ext cx="1295400" cy="69532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97530" y="2602230"/>
            <a:ext cx="5819775" cy="2105025"/>
          </a:xfrm>
          <a:prstGeom prst="rect">
            <a:avLst/>
          </a:prstGeom>
        </p:spPr>
      </p:pic>
      <p:pic>
        <p:nvPicPr>
          <p:cNvPr id="17" name="音频2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097730" y="2814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98437 -0.0444451 L 0.326698 -0.0444451 " pathEditMode="relative" rAng="0">
                                      <p:cBhvr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12190"/>
            <a:ext cx="3272790" cy="2795270"/>
          </a:xfrm>
          <a:prstGeom prst="rect">
            <a:avLst/>
          </a:prstGeom>
          <a:ln w="9525">
            <a:solidFill>
              <a:srgbClr val="FFFFFF">
                <a:alpha val="0"/>
              </a:srgbClr>
            </a:solidFill>
            <a:prstDash val="solid"/>
          </a:ln>
        </p:spPr>
      </p:pic>
      <p:pic>
        <p:nvPicPr>
          <p:cNvPr id="12" name="图片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9179" y="278533"/>
            <a:ext cx="923925" cy="110662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3930" y="488315"/>
            <a:ext cx="1352550" cy="6858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515" y="2099945"/>
            <a:ext cx="981075" cy="6572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1515" y="3503295"/>
            <a:ext cx="1352550" cy="6858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4690" y="4786630"/>
            <a:ext cx="1352550" cy="6858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23760" y="1385570"/>
            <a:ext cx="1352550" cy="6858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00640" y="605155"/>
            <a:ext cx="1352550" cy="6858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95915" y="2338705"/>
            <a:ext cx="1352550" cy="6858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53015" y="3880485"/>
            <a:ext cx="1352550" cy="6858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91090" y="5536565"/>
            <a:ext cx="1352550" cy="6858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72790" y="2376805"/>
            <a:ext cx="5876925" cy="2105025"/>
          </a:xfrm>
          <a:prstGeom prst="rect">
            <a:avLst/>
          </a:prstGeom>
        </p:spPr>
      </p:pic>
      <p:pic>
        <p:nvPicPr>
          <p:cNvPr id="17" name="音频2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149165" y="27886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08678 0.0732425 L -0.0488704 0.0719205 L -0.0590164 0.0678667 L -0.0699247 0.0638128 L -0.081595 0.061169 L -0.0925033 0.0598471 L -0.111366 0.0544712 L -0.125942 0.0517392 L -0.13828 0.0490955 L -0.150665 0.0476854 L -0.156476 0.0476854 L -0.168098 0.0476854 L -0.177531 0.0517392 L -0.185532 0.0571151 L -0.191344 0.0624908 L -0.198632 0.0678667 L -0.205158 0.0746525 L -0.210255 0.0800284 L -0.217542 0.09078 L -0.224069 0.104175 L -0.231357 0.116337 L -0.236405 0.127089 L -0.242265 0.141895 L -0.248076 0.156699 L -0.252411 0.171417 L -0.255318 0.182257 L -0.258223 0.193008 L -0.261129 0.20376 L -0.264796 0.21319 L -0.270607 0.215834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" y="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12190"/>
            <a:ext cx="3272790" cy="2795270"/>
          </a:xfrm>
          <a:prstGeom prst="rect">
            <a:avLst/>
          </a:prstGeom>
          <a:ln w="9525">
            <a:solidFill>
              <a:srgbClr val="FFFFFF">
                <a:alpha val="0"/>
              </a:srgbClr>
            </a:solidFill>
            <a:prstDash val="solid"/>
          </a:ln>
        </p:spPr>
      </p:pic>
      <p:pic>
        <p:nvPicPr>
          <p:cNvPr id="12" name="图片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2574" y="1711093"/>
            <a:ext cx="923925" cy="110662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3930" y="488315"/>
            <a:ext cx="923925" cy="6477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515" y="2099945"/>
            <a:ext cx="981075" cy="6572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1515" y="3503295"/>
            <a:ext cx="1295400" cy="6953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4690" y="4786630"/>
            <a:ext cx="1714500" cy="6953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23760" y="1385570"/>
            <a:ext cx="1524000" cy="7143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00640" y="605155"/>
            <a:ext cx="1304925" cy="609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95915" y="2338705"/>
            <a:ext cx="1009650" cy="5715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53015" y="3880485"/>
            <a:ext cx="1352550" cy="6858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91090" y="5536565"/>
            <a:ext cx="1514475" cy="74295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36265" y="2576830"/>
            <a:ext cx="6210300" cy="2209800"/>
          </a:xfrm>
          <a:prstGeom prst="rect">
            <a:avLst/>
          </a:prstGeom>
        </p:spPr>
      </p:pic>
      <p:pic>
        <p:nvPicPr>
          <p:cNvPr id="17" name="音频2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136465" y="29537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69271 -0.00851853 L 0.368698 -0.0678703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" y="-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commondata" val="eyJoZGlkIjoiMTNhNTIzNzU5M2E4NzE2MDE1YTM4ZmQ5NWNlMTMxNjIifQ=="/>
  <p:tag name="resource_record_key" val="{&quot;13&quot;:[4364974]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258</Words>
  <Application>WPS 演示</Application>
  <PresentationFormat>宽屏</PresentationFormat>
  <Paragraphs>30</Paragraphs>
  <Slides>15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6" baseType="lpstr">
      <vt:lpstr>Arial</vt:lpstr>
      <vt:lpstr>宋体</vt:lpstr>
      <vt:lpstr>Wingdings</vt:lpstr>
      <vt:lpstr>隶书</vt:lpstr>
      <vt:lpstr>黑体</vt:lpstr>
      <vt:lpstr>Jesse1981</vt:lpstr>
      <vt:lpstr>等线</vt:lpstr>
      <vt:lpstr>微软雅黑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节奏密码</dc:title>
  <dc:creator>马晶</dc:creator>
  <cp:lastModifiedBy>马妞</cp:lastModifiedBy>
  <cp:revision>41</cp:revision>
  <dcterms:created xsi:type="dcterms:W3CDTF">2024-10-12T08:58:00Z</dcterms:created>
  <dcterms:modified xsi:type="dcterms:W3CDTF">2024-10-16T05:59:06Z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licationName">
    <vt:lpwstr>EasiNote5</vt:lpwstr>
  </property>
  <property fmtid="{D5CDD505-2E9C-101B-9397-08002B2CF9AE}" pid="3" name="ApplicationVersion">
    <vt:lpwstr>5.2.4.8298</vt:lpwstr>
  </property>
  <property fmtid="{D5CDD505-2E9C-101B-9397-08002B2CF9AE}" pid="4" name="EasiNoteCoursewareInfo">
    <vt:lpwstr>2ecb5026-d741-49ba-a12f-100168b87405:5</vt:lpwstr>
  </property>
  <property fmtid="{D5CDD505-2E9C-101B-9397-08002B2CF9AE}" pid="5" name="EasiNoteDocumentName">
    <vt:lpwstr>节奏密码</vt:lpwstr>
  </property>
  <property fmtid="{D5CDD505-2E9C-101B-9397-08002B2CF9AE}" pid="6" name="EasiNoteAuthor">
    <vt:lpwstr>a6d3e205d49945be8f5aaa9af4d46a3a</vt:lpwstr>
  </property>
  <property fmtid="{D5CDD505-2E9C-101B-9397-08002B2CF9AE}" pid="7" name="EasiNoteUpstreamCoursewareInfo_0">
    <vt:lpwstr>95988483-2050-4bef-b89f-c7d0026697af</vt:lpwstr>
  </property>
  <property fmtid="{D5CDD505-2E9C-101B-9397-08002B2CF9AE}" pid="8" name="EasiNoteUpstreamCoursewareInfo_1">
    <vt:lpwstr>f2b15144-399c-4a9b-8764-04016151351a</vt:lpwstr>
  </property>
  <property fmtid="{D5CDD505-2E9C-101B-9397-08002B2CF9AE}" pid="9" name="EasiNoteUpstreamCoursewareInfo_2">
    <vt:lpwstr>8683e90c-3a52-4421-b4a0-e255d3f47508</vt:lpwstr>
  </property>
  <property fmtid="{D5CDD505-2E9C-101B-9397-08002B2CF9AE}" pid="10" name="EasiNoteUpstreamCoursewareInfo_3">
    <vt:lpwstr>2ecb5026-d741-49ba-a12f-100168b87405</vt:lpwstr>
  </property>
  <property fmtid="{D5CDD505-2E9C-101B-9397-08002B2CF9AE}" pid="11" name="ICV">
    <vt:lpwstr>758D21EFA79549279CC1BF6E4EA8DA15_13</vt:lpwstr>
  </property>
  <property fmtid="{D5CDD505-2E9C-101B-9397-08002B2CF9AE}" pid="12" name="KSOProductBuildVer">
    <vt:lpwstr>2052-12.1.0.18276</vt:lpwstr>
  </property>
</Properties>
</file>