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png" ContentType="image/png"/>
  <Default Extension="psmdcp" ContentType="application/vnd.openxmlformats-package.core-properti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5891877acc6943fa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dbe6bd56e1c84005" /><Relationship Type="http://schemas.openxmlformats.org/package/2006/relationships/metadata/core-properties" Target="/package/services/metadata/core-properties/53bffafe23c7484cbcbaaff5ffdda4bc.psmdcp" Id="R57810af969ef424d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