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91" r:id="rId3"/>
    <p:sldId id="309" r:id="rId4"/>
    <p:sldId id="310" r:id="rId5"/>
    <p:sldId id="319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279" r:id="rId14"/>
  </p:sldIdLst>
  <p:sldSz cx="12192000" cy="6858000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yan" initials="C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CE48"/>
    <a:srgbClr val="F6A500"/>
    <a:srgbClr val="72644A"/>
    <a:srgbClr val="897A5D"/>
    <a:srgbClr val="25B7C0"/>
    <a:srgbClr val="FDFDFD"/>
    <a:srgbClr val="595859"/>
    <a:srgbClr val="595959"/>
    <a:srgbClr val="FD71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/>
    <p:restoredTop sz="94630"/>
  </p:normalViewPr>
  <p:slideViewPr>
    <p:cSldViewPr snapToGrid="0" showGuides="1">
      <p:cViewPr varScale="1">
        <p:scale>
          <a:sx n="66" d="100"/>
          <a:sy n="66" d="100"/>
        </p:scale>
        <p:origin x="-876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4-13T15:54:54.915" idx="3">
    <p:pos x="7670" y="141"/>
    <p:text>139页改为140页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4-13T15:57:06.844" idx="5">
    <p:pos x="7027" y="0"/>
    <p:text>加“2.多个向量相加的法则”，2改为3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06A740-BBB9-4963-8797-18622D141C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410881-65A3-43F7-9548-CFED2647BFB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024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幻灯片封面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9000">
                <a:srgbClr val="FFFFFF"/>
              </a:gs>
              <a:gs pos="98000">
                <a:srgbClr val="FFFFFF">
                  <a:lumMod val="75000"/>
                </a:srgbClr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>
            <a:softEdge rad="0"/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1603648"/>
            <a:ext cx="12192000" cy="80297"/>
          </a:xfrm>
          <a:prstGeom prst="rect">
            <a:avLst/>
          </a:prstGeom>
          <a:solidFill>
            <a:srgbClr val="72644A"/>
          </a:solidFill>
          <a:ln w="25400" cap="flat" cmpd="sng" algn="ctr">
            <a:noFill/>
            <a:prstDash val="solid"/>
          </a:ln>
          <a:effectLst>
            <a:softEdge rad="0"/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4408085"/>
            <a:ext cx="12192000" cy="80297"/>
          </a:xfrm>
          <a:prstGeom prst="rect">
            <a:avLst/>
          </a:prstGeom>
          <a:solidFill>
            <a:srgbClr val="72644A"/>
          </a:solidFill>
          <a:ln w="25400" cap="flat" cmpd="sng" algn="ctr">
            <a:noFill/>
            <a:prstDash val="solid"/>
          </a:ln>
          <a:effectLst>
            <a:softEdge rad="0"/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7265"/>
            <a:ext cx="12192000" cy="2857500"/>
          </a:xfrm>
          <a:prstGeom prst="rect">
            <a:avLst/>
          </a:prstGeom>
        </p:spPr>
      </p:pic>
      <p:pic>
        <p:nvPicPr>
          <p:cNvPr id="8" name="Picture 3" descr="D:\人教网\logo透明s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4910" y="5834743"/>
            <a:ext cx="839556" cy="84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内容页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人教网\logo透明s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4910" y="5834743"/>
            <a:ext cx="839556" cy="84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7859"/>
            <a:ext cx="12192000" cy="1552575"/>
          </a:xfrm>
          <a:prstGeom prst="rect">
            <a:avLst/>
          </a:prstGeom>
        </p:spPr>
      </p:pic>
      <p:sp>
        <p:nvSpPr>
          <p:cNvPr id="6" name="Oval 9"/>
          <p:cNvSpPr/>
          <p:nvPr/>
        </p:nvSpPr>
        <p:spPr>
          <a:xfrm>
            <a:off x="3752850" y="1257300"/>
            <a:ext cx="2381250" cy="2381250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Oval 10"/>
          <p:cNvSpPr/>
          <p:nvPr/>
        </p:nvSpPr>
        <p:spPr>
          <a:xfrm>
            <a:off x="2568575" y="1104900"/>
            <a:ext cx="2381250" cy="2382838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106" name="组合 79"/>
          <p:cNvGrpSpPr/>
          <p:nvPr userDrawn="1"/>
        </p:nvGrpSpPr>
        <p:grpSpPr>
          <a:xfrm>
            <a:off x="1589088" y="811213"/>
            <a:ext cx="2341562" cy="2344737"/>
            <a:chOff x="6379729" y="2488774"/>
            <a:chExt cx="2513016" cy="2513016"/>
          </a:xfrm>
        </p:grpSpPr>
        <p:sp>
          <p:nvSpPr>
            <p:cNvPr id="9" name="任意多边形 82"/>
            <p:cNvSpPr/>
            <p:nvPr/>
          </p:nvSpPr>
          <p:spPr>
            <a:xfrm rot="3738964">
              <a:off x="6379728" y="2488775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1" name="椭圆 80"/>
          <p:cNvSpPr/>
          <p:nvPr/>
        </p:nvSpPr>
        <p:spPr bwMode="auto">
          <a:xfrm>
            <a:off x="1932719" y="1141999"/>
            <a:ext cx="1691508" cy="1694936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谢</a:t>
            </a:r>
            <a:endParaRPr kumimoji="0" lang="zh-CN" altLang="en-US" sz="10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4110" name="组合 79"/>
          <p:cNvGrpSpPr/>
          <p:nvPr userDrawn="1"/>
        </p:nvGrpSpPr>
        <p:grpSpPr>
          <a:xfrm>
            <a:off x="3630613" y="601663"/>
            <a:ext cx="2181225" cy="2184400"/>
            <a:chOff x="6379729" y="2488774"/>
            <a:chExt cx="2513016" cy="2513016"/>
          </a:xfrm>
        </p:grpSpPr>
        <p:sp>
          <p:nvSpPr>
            <p:cNvPr id="13" name="任意多边形 82"/>
            <p:cNvSpPr/>
            <p:nvPr/>
          </p:nvSpPr>
          <p:spPr>
            <a:xfrm rot="3738964">
              <a:off x="6379730" y="2488773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5" name="椭圆 80"/>
          <p:cNvSpPr/>
          <p:nvPr/>
        </p:nvSpPr>
        <p:spPr bwMode="auto">
          <a:xfrm>
            <a:off x="3950515" y="893734"/>
            <a:ext cx="1575476" cy="1578669"/>
          </a:xfrm>
          <a:prstGeom prst="ellipse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谢</a:t>
            </a:r>
            <a:endParaRPr kumimoji="0" lang="zh-CN" altLang="en-US" sz="9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4114" name="组合 79"/>
          <p:cNvGrpSpPr/>
          <p:nvPr userDrawn="1"/>
        </p:nvGrpSpPr>
        <p:grpSpPr>
          <a:xfrm>
            <a:off x="6508750" y="796925"/>
            <a:ext cx="2355850" cy="2359025"/>
            <a:chOff x="6379729" y="2488774"/>
            <a:chExt cx="2513016" cy="2513016"/>
          </a:xfrm>
        </p:grpSpPr>
        <p:sp>
          <p:nvSpPr>
            <p:cNvPr id="17" name="任意多边形 82"/>
            <p:cNvSpPr/>
            <p:nvPr/>
          </p:nvSpPr>
          <p:spPr>
            <a:xfrm rot="3738964">
              <a:off x="6379728" y="2488775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9" name="椭圆 80"/>
          <p:cNvSpPr/>
          <p:nvPr/>
        </p:nvSpPr>
        <p:spPr bwMode="auto">
          <a:xfrm>
            <a:off x="6854479" y="1129847"/>
            <a:ext cx="1701582" cy="1705030"/>
          </a:xfrm>
          <a:prstGeom prst="ellipse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看</a:t>
            </a:r>
            <a:endParaRPr kumimoji="0" lang="zh-CN" altLang="en-US" sz="9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4118" name="组合 79"/>
          <p:cNvGrpSpPr/>
          <p:nvPr userDrawn="1"/>
        </p:nvGrpSpPr>
        <p:grpSpPr>
          <a:xfrm>
            <a:off x="5019675" y="1946275"/>
            <a:ext cx="1920875" cy="1924050"/>
            <a:chOff x="6379729" y="2488774"/>
            <a:chExt cx="2513016" cy="2513016"/>
          </a:xfrm>
        </p:grpSpPr>
        <p:sp>
          <p:nvSpPr>
            <p:cNvPr id="21" name="任意多边形 82"/>
            <p:cNvSpPr/>
            <p:nvPr/>
          </p:nvSpPr>
          <p:spPr>
            <a:xfrm rot="3738964">
              <a:off x="6379730" y="2488773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3" name="椭圆 80"/>
          <p:cNvSpPr/>
          <p:nvPr/>
        </p:nvSpPr>
        <p:spPr bwMode="auto">
          <a:xfrm>
            <a:off x="5301429" y="2217371"/>
            <a:ext cx="1387841" cy="1390650"/>
          </a:xfrm>
          <a:prstGeom prst="ellipse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观</a:t>
            </a:r>
            <a:endParaRPr kumimoji="0" lang="zh-CN" altLang="en-US" sz="8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24" name="Picture 3" descr="D:\人教网\logo透明s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4910" y="5834743"/>
            <a:ext cx="839556" cy="84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5.jpe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905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2"/>
          <p:cNvSpPr txBox="1"/>
          <p:nvPr/>
        </p:nvSpPr>
        <p:spPr>
          <a:xfrm>
            <a:off x="0" y="2298700"/>
            <a:ext cx="12192000" cy="1476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6000" b="1" dirty="0">
                <a:solidFill>
                  <a:schemeClr val="bg1"/>
                </a:solidFill>
                <a:latin typeface="Arial" panose="020B0604020202020204" pitchFamily="34" charset="0"/>
              </a:rPr>
              <a:t>《6.1.2</a:t>
            </a:r>
            <a:r>
              <a:rPr lang="zh-CN" altLang="en-US" sz="6000" b="1" dirty="0">
                <a:solidFill>
                  <a:schemeClr val="bg1"/>
                </a:solidFill>
                <a:latin typeface="Arial" panose="020B0604020202020204" pitchFamily="34" charset="0"/>
              </a:rPr>
              <a:t>向量的加法</a:t>
            </a:r>
            <a:r>
              <a:rPr lang="en-US" altLang="zh-CN" sz="6000" b="1" dirty="0">
                <a:solidFill>
                  <a:schemeClr val="bg1"/>
                </a:solidFill>
                <a:latin typeface="Arial" panose="020B0604020202020204" pitchFamily="34" charset="0"/>
              </a:rPr>
              <a:t>》</a:t>
            </a:r>
            <a:endParaRPr lang="zh-CN" altLang="zh-CN" sz="6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172" name="TextBox 13"/>
          <p:cNvSpPr txBox="1"/>
          <p:nvPr/>
        </p:nvSpPr>
        <p:spPr>
          <a:xfrm>
            <a:off x="3044841" y="4879157"/>
            <a:ext cx="6600825" cy="1753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sym typeface="+mn-ea"/>
              </a:rPr>
              <a:t>主 讲   人：娄超</a:t>
            </a:r>
            <a:r>
              <a:rPr lang="en-US" altLang="zh-CN" sz="2400" b="1" dirty="0">
                <a:sym typeface="+mn-ea"/>
              </a:rPr>
              <a:t>	</a:t>
            </a:r>
            <a:r>
              <a:rPr lang="zh-CN" altLang="en-US" sz="2400" b="1" dirty="0">
                <a:sym typeface="+mn-ea"/>
              </a:rPr>
              <a:t>东营市第一中学</a:t>
            </a:r>
            <a:endParaRPr lang="zh-CN" sz="24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 eaLnBrk="1" hangingPunct="1">
              <a:lnSpc>
                <a:spcPct val="150000"/>
              </a:lnSpc>
            </a:pPr>
            <a:r>
              <a:rPr lang="zh-CN" sz="2400" b="1" dirty="0">
                <a:sym typeface="+mn-ea"/>
              </a:rPr>
              <a:t>审核指导：王晓华    </a:t>
            </a:r>
            <a:r>
              <a:rPr lang="zh-CN" altLang="en-US" sz="2400" b="1" dirty="0">
                <a:sym typeface="+mn-ea"/>
              </a:rPr>
              <a:t>东营市第一中学</a:t>
            </a:r>
            <a:endParaRPr lang="zh-CN" sz="24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 eaLnBrk="1" hangingPunct="1">
              <a:lnSpc>
                <a:spcPct val="150000"/>
              </a:lnSpc>
            </a:pPr>
            <a:endParaRPr lang="en-US" altLang="zh-CN" sz="2400" b="1" dirty="0">
              <a:latin typeface="Arial" panose="020B0604020202020204" pitchFamily="34" charset="0"/>
              <a:sym typeface="+mn-ea"/>
            </a:endParaRPr>
          </a:p>
        </p:txBody>
      </p:sp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278034" y="548551"/>
            <a:ext cx="7632252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人教版普通高中数学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B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版必修第</a:t>
            </a:r>
            <a:r>
              <a:rPr lang="zh-CN" altLang="en-US" sz="2800" dirty="0"/>
              <a:t>二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册  第六章</a:t>
            </a:r>
            <a:endParaRPr kumimoji="0" lang="zh-CN" altLang="zh-C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6" name="Picture 3" descr="D:\人教网\logo透明s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4910" y="5834743"/>
            <a:ext cx="839556" cy="84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11857037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26960" y="0"/>
            <a:ext cx="1052830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9"/>
          <p:cNvSpPr/>
          <p:nvPr/>
        </p:nvSpPr>
        <p:spPr>
          <a:xfrm>
            <a:off x="3752850" y="1257300"/>
            <a:ext cx="2381250" cy="2381250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Oval 10"/>
          <p:cNvSpPr/>
          <p:nvPr/>
        </p:nvSpPr>
        <p:spPr>
          <a:xfrm>
            <a:off x="2568575" y="1104900"/>
            <a:ext cx="2381250" cy="2382838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9220" name="组合 79"/>
          <p:cNvGrpSpPr/>
          <p:nvPr/>
        </p:nvGrpSpPr>
        <p:grpSpPr>
          <a:xfrm>
            <a:off x="1589088" y="811213"/>
            <a:ext cx="2341562" cy="2344737"/>
            <a:chOff x="6379729" y="2488774"/>
            <a:chExt cx="2513016" cy="2513016"/>
          </a:xfrm>
        </p:grpSpPr>
        <p:sp>
          <p:nvSpPr>
            <p:cNvPr id="10" name="任意多边形 82"/>
            <p:cNvSpPr/>
            <p:nvPr/>
          </p:nvSpPr>
          <p:spPr>
            <a:xfrm rot="3738964">
              <a:off x="6379728" y="2488775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" name="椭圆 80"/>
          <p:cNvSpPr/>
          <p:nvPr/>
        </p:nvSpPr>
        <p:spPr bwMode="auto">
          <a:xfrm>
            <a:off x="1932719" y="1141999"/>
            <a:ext cx="1691508" cy="1694936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谢</a:t>
            </a:r>
            <a:endParaRPr kumimoji="0" lang="zh-CN" altLang="en-US" sz="10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9224" name="组合 79"/>
          <p:cNvGrpSpPr/>
          <p:nvPr/>
        </p:nvGrpSpPr>
        <p:grpSpPr>
          <a:xfrm>
            <a:off x="3630613" y="601663"/>
            <a:ext cx="2181225" cy="2184400"/>
            <a:chOff x="6379729" y="2488774"/>
            <a:chExt cx="2513016" cy="2513016"/>
          </a:xfrm>
        </p:grpSpPr>
        <p:sp>
          <p:nvSpPr>
            <p:cNvPr id="31" name="任意多边形 82"/>
            <p:cNvSpPr/>
            <p:nvPr/>
          </p:nvSpPr>
          <p:spPr>
            <a:xfrm rot="3738964">
              <a:off x="6379730" y="2488773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0" name="椭圆 80"/>
          <p:cNvSpPr/>
          <p:nvPr/>
        </p:nvSpPr>
        <p:spPr bwMode="auto">
          <a:xfrm>
            <a:off x="3950515" y="909500"/>
            <a:ext cx="1575476" cy="1578669"/>
          </a:xfrm>
          <a:prstGeom prst="ellipse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谢</a:t>
            </a:r>
            <a:endParaRPr kumimoji="0" lang="zh-CN" altLang="en-US" sz="9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9228" name="组合 79"/>
          <p:cNvGrpSpPr/>
          <p:nvPr/>
        </p:nvGrpSpPr>
        <p:grpSpPr>
          <a:xfrm>
            <a:off x="6508750" y="796925"/>
            <a:ext cx="2355850" cy="2359025"/>
            <a:chOff x="6379729" y="2488774"/>
            <a:chExt cx="2513016" cy="2513016"/>
          </a:xfrm>
        </p:grpSpPr>
        <p:sp>
          <p:nvSpPr>
            <p:cNvPr id="40" name="任意多边形 82"/>
            <p:cNvSpPr/>
            <p:nvPr/>
          </p:nvSpPr>
          <p:spPr>
            <a:xfrm rot="3738964">
              <a:off x="6379728" y="2488775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9" name="椭圆 80"/>
          <p:cNvSpPr/>
          <p:nvPr/>
        </p:nvSpPr>
        <p:spPr bwMode="auto">
          <a:xfrm>
            <a:off x="6854479" y="1129847"/>
            <a:ext cx="1701582" cy="1705030"/>
          </a:xfrm>
          <a:prstGeom prst="ellipse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看</a:t>
            </a:r>
            <a:endParaRPr kumimoji="0" lang="zh-CN" altLang="en-US" sz="9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9232" name="组合 79"/>
          <p:cNvGrpSpPr/>
          <p:nvPr/>
        </p:nvGrpSpPr>
        <p:grpSpPr>
          <a:xfrm>
            <a:off x="5019675" y="1946275"/>
            <a:ext cx="1920875" cy="1924050"/>
            <a:chOff x="6379729" y="2488774"/>
            <a:chExt cx="2513016" cy="2513016"/>
          </a:xfrm>
        </p:grpSpPr>
        <p:sp>
          <p:nvSpPr>
            <p:cNvPr id="49" name="任意多边形 82"/>
            <p:cNvSpPr/>
            <p:nvPr/>
          </p:nvSpPr>
          <p:spPr>
            <a:xfrm rot="3738964">
              <a:off x="6379730" y="2488773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0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8" name="椭圆 80"/>
          <p:cNvSpPr/>
          <p:nvPr/>
        </p:nvSpPr>
        <p:spPr bwMode="auto">
          <a:xfrm>
            <a:off x="5301429" y="2217371"/>
            <a:ext cx="1387841" cy="1390650"/>
          </a:xfrm>
          <a:prstGeom prst="ellipse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观</a:t>
            </a:r>
            <a:endParaRPr kumimoji="0" lang="zh-CN" altLang="en-US" sz="8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0" name="Oval 9"/>
          <p:cNvSpPr/>
          <p:nvPr/>
        </p:nvSpPr>
        <p:spPr>
          <a:xfrm>
            <a:off x="3752850" y="1257300"/>
            <a:ext cx="2381250" cy="2381250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10"/>
          <p:cNvSpPr/>
          <p:nvPr/>
        </p:nvSpPr>
        <p:spPr>
          <a:xfrm>
            <a:off x="2568575" y="1104900"/>
            <a:ext cx="2381250" cy="2382838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22" name="组合 79"/>
          <p:cNvGrpSpPr/>
          <p:nvPr/>
        </p:nvGrpSpPr>
        <p:grpSpPr bwMode="auto">
          <a:xfrm>
            <a:off x="1589088" y="811213"/>
            <a:ext cx="2341562" cy="2344737"/>
            <a:chOff x="6379729" y="2488774"/>
            <a:chExt cx="2513016" cy="2513016"/>
          </a:xfrm>
        </p:grpSpPr>
        <p:sp>
          <p:nvSpPr>
            <p:cNvPr id="23" name="任意多边形 82"/>
            <p:cNvSpPr/>
            <p:nvPr/>
          </p:nvSpPr>
          <p:spPr>
            <a:xfrm rot="3738964">
              <a:off x="6379728" y="2488775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24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</a:endParaRPr>
            </a:p>
          </p:txBody>
        </p:sp>
      </p:grpSp>
      <p:sp>
        <p:nvSpPr>
          <p:cNvPr id="25" name="椭圆 80"/>
          <p:cNvSpPr/>
          <p:nvPr/>
        </p:nvSpPr>
        <p:spPr bwMode="auto">
          <a:xfrm>
            <a:off x="1932719" y="1141999"/>
            <a:ext cx="1691508" cy="1694936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0000" kern="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谢</a:t>
            </a:r>
            <a:endParaRPr lang="zh-CN" altLang="en-US" sz="10000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6" name="组合 79"/>
          <p:cNvGrpSpPr/>
          <p:nvPr/>
        </p:nvGrpSpPr>
        <p:grpSpPr bwMode="auto">
          <a:xfrm>
            <a:off x="3630613" y="601663"/>
            <a:ext cx="2181225" cy="2184400"/>
            <a:chOff x="6379729" y="2488774"/>
            <a:chExt cx="2513016" cy="2513016"/>
          </a:xfrm>
        </p:grpSpPr>
        <p:sp>
          <p:nvSpPr>
            <p:cNvPr id="27" name="任意多边形 82"/>
            <p:cNvSpPr/>
            <p:nvPr/>
          </p:nvSpPr>
          <p:spPr>
            <a:xfrm rot="3738964">
              <a:off x="6379730" y="2488773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28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</a:endParaRPr>
            </a:p>
          </p:txBody>
        </p:sp>
      </p:grpSp>
      <p:sp>
        <p:nvSpPr>
          <p:cNvPr id="29" name="椭圆 80"/>
          <p:cNvSpPr/>
          <p:nvPr/>
        </p:nvSpPr>
        <p:spPr bwMode="auto">
          <a:xfrm>
            <a:off x="3950515" y="909500"/>
            <a:ext cx="1575477" cy="1578669"/>
          </a:xfrm>
          <a:prstGeom prst="ellipse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9500" kern="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谢</a:t>
            </a:r>
            <a:endParaRPr lang="zh-CN" altLang="en-US" sz="9500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33" name="组合 79"/>
          <p:cNvGrpSpPr/>
          <p:nvPr/>
        </p:nvGrpSpPr>
        <p:grpSpPr bwMode="auto">
          <a:xfrm>
            <a:off x="6508750" y="796925"/>
            <a:ext cx="2355850" cy="2359025"/>
            <a:chOff x="6379729" y="2488774"/>
            <a:chExt cx="2513016" cy="2513016"/>
          </a:xfrm>
        </p:grpSpPr>
        <p:sp>
          <p:nvSpPr>
            <p:cNvPr id="34" name="任意多边形 82"/>
            <p:cNvSpPr/>
            <p:nvPr/>
          </p:nvSpPr>
          <p:spPr>
            <a:xfrm rot="3738964">
              <a:off x="6379728" y="2488775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35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</a:endParaRPr>
            </a:p>
          </p:txBody>
        </p:sp>
      </p:grpSp>
      <p:sp>
        <p:nvSpPr>
          <p:cNvPr id="36" name="椭圆 80"/>
          <p:cNvSpPr/>
          <p:nvPr/>
        </p:nvSpPr>
        <p:spPr bwMode="auto">
          <a:xfrm>
            <a:off x="6854479" y="1129847"/>
            <a:ext cx="1701582" cy="1705030"/>
          </a:xfrm>
          <a:prstGeom prst="ellipse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9500" kern="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看</a:t>
            </a:r>
            <a:endParaRPr lang="zh-CN" altLang="en-US" sz="9500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37" name="组合 79"/>
          <p:cNvGrpSpPr/>
          <p:nvPr/>
        </p:nvGrpSpPr>
        <p:grpSpPr bwMode="auto">
          <a:xfrm>
            <a:off x="5019675" y="1946275"/>
            <a:ext cx="1920875" cy="1924050"/>
            <a:chOff x="6379729" y="2488774"/>
            <a:chExt cx="2513016" cy="2513016"/>
          </a:xfrm>
        </p:grpSpPr>
        <p:sp>
          <p:nvSpPr>
            <p:cNvPr id="38" name="任意多边形 82"/>
            <p:cNvSpPr/>
            <p:nvPr/>
          </p:nvSpPr>
          <p:spPr>
            <a:xfrm rot="3738964">
              <a:off x="6379730" y="2488773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42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</a:endParaRPr>
            </a:p>
          </p:txBody>
        </p:sp>
      </p:grpSp>
      <p:sp>
        <p:nvSpPr>
          <p:cNvPr id="43" name="椭圆 80"/>
          <p:cNvSpPr/>
          <p:nvPr/>
        </p:nvSpPr>
        <p:spPr bwMode="auto">
          <a:xfrm>
            <a:off x="5301430" y="2217371"/>
            <a:ext cx="1387840" cy="1390651"/>
          </a:xfrm>
          <a:prstGeom prst="ellipse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8000" kern="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观</a:t>
            </a:r>
            <a:endParaRPr lang="zh-CN" altLang="en-US" sz="8000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4" name="Oval 9"/>
          <p:cNvSpPr/>
          <p:nvPr/>
        </p:nvSpPr>
        <p:spPr>
          <a:xfrm>
            <a:off x="3752850" y="1257300"/>
            <a:ext cx="2381250" cy="2381250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5" name="Oval 10"/>
          <p:cNvSpPr/>
          <p:nvPr/>
        </p:nvSpPr>
        <p:spPr>
          <a:xfrm>
            <a:off x="2568575" y="1104900"/>
            <a:ext cx="2381250" cy="2382838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46" name="组合 79"/>
          <p:cNvGrpSpPr/>
          <p:nvPr/>
        </p:nvGrpSpPr>
        <p:grpSpPr bwMode="auto">
          <a:xfrm>
            <a:off x="1589088" y="811213"/>
            <a:ext cx="2341562" cy="2344737"/>
            <a:chOff x="6379729" y="2488774"/>
            <a:chExt cx="2513016" cy="2513016"/>
          </a:xfrm>
        </p:grpSpPr>
        <p:sp>
          <p:nvSpPr>
            <p:cNvPr id="47" name="任意多边形 82"/>
            <p:cNvSpPr/>
            <p:nvPr/>
          </p:nvSpPr>
          <p:spPr>
            <a:xfrm rot="3738964">
              <a:off x="6379728" y="2488775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51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</a:endParaRPr>
            </a:p>
          </p:txBody>
        </p:sp>
      </p:grpSp>
      <p:sp>
        <p:nvSpPr>
          <p:cNvPr id="52" name="椭圆 80"/>
          <p:cNvSpPr/>
          <p:nvPr/>
        </p:nvSpPr>
        <p:spPr bwMode="auto">
          <a:xfrm>
            <a:off x="1932719" y="1141999"/>
            <a:ext cx="1691508" cy="1694936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0000" kern="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谢</a:t>
            </a:r>
            <a:endParaRPr lang="zh-CN" altLang="en-US" sz="10000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53" name="组合 79"/>
          <p:cNvGrpSpPr/>
          <p:nvPr/>
        </p:nvGrpSpPr>
        <p:grpSpPr bwMode="auto">
          <a:xfrm>
            <a:off x="3630613" y="601663"/>
            <a:ext cx="2181225" cy="2184400"/>
            <a:chOff x="6379729" y="2488774"/>
            <a:chExt cx="2513016" cy="2513016"/>
          </a:xfrm>
        </p:grpSpPr>
        <p:sp>
          <p:nvSpPr>
            <p:cNvPr id="54" name="任意多边形 82"/>
            <p:cNvSpPr/>
            <p:nvPr/>
          </p:nvSpPr>
          <p:spPr>
            <a:xfrm rot="3738964">
              <a:off x="6379730" y="2488773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55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</a:endParaRPr>
            </a:p>
          </p:txBody>
        </p:sp>
      </p:grpSp>
      <p:sp>
        <p:nvSpPr>
          <p:cNvPr id="56" name="椭圆 80"/>
          <p:cNvSpPr/>
          <p:nvPr/>
        </p:nvSpPr>
        <p:spPr bwMode="auto">
          <a:xfrm>
            <a:off x="3950515" y="909500"/>
            <a:ext cx="1575477" cy="1578669"/>
          </a:xfrm>
          <a:prstGeom prst="ellipse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9500" kern="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谢</a:t>
            </a:r>
            <a:endParaRPr lang="zh-CN" altLang="en-US" sz="9500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57" name="组合 79"/>
          <p:cNvGrpSpPr/>
          <p:nvPr/>
        </p:nvGrpSpPr>
        <p:grpSpPr bwMode="auto">
          <a:xfrm>
            <a:off x="6508750" y="796925"/>
            <a:ext cx="2355850" cy="2359025"/>
            <a:chOff x="6379729" y="2488774"/>
            <a:chExt cx="2513016" cy="2513016"/>
          </a:xfrm>
        </p:grpSpPr>
        <p:sp>
          <p:nvSpPr>
            <p:cNvPr id="58" name="任意多边形 82"/>
            <p:cNvSpPr/>
            <p:nvPr/>
          </p:nvSpPr>
          <p:spPr>
            <a:xfrm rot="3738964">
              <a:off x="6379728" y="2488775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59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</a:endParaRPr>
            </a:p>
          </p:txBody>
        </p:sp>
      </p:grpSp>
      <p:sp>
        <p:nvSpPr>
          <p:cNvPr id="60" name="椭圆 80"/>
          <p:cNvSpPr/>
          <p:nvPr/>
        </p:nvSpPr>
        <p:spPr bwMode="auto">
          <a:xfrm>
            <a:off x="6854479" y="1129847"/>
            <a:ext cx="1701582" cy="1705030"/>
          </a:xfrm>
          <a:prstGeom prst="ellipse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9500" kern="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看</a:t>
            </a:r>
            <a:endParaRPr lang="zh-CN" altLang="en-US" sz="9500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61" name="组合 79"/>
          <p:cNvGrpSpPr/>
          <p:nvPr/>
        </p:nvGrpSpPr>
        <p:grpSpPr bwMode="auto">
          <a:xfrm>
            <a:off x="5019675" y="1946275"/>
            <a:ext cx="1920875" cy="1924050"/>
            <a:chOff x="6379729" y="2488774"/>
            <a:chExt cx="2513016" cy="2513016"/>
          </a:xfrm>
        </p:grpSpPr>
        <p:sp>
          <p:nvSpPr>
            <p:cNvPr id="62" name="任意多边形 82"/>
            <p:cNvSpPr/>
            <p:nvPr/>
          </p:nvSpPr>
          <p:spPr>
            <a:xfrm rot="3738964">
              <a:off x="6379730" y="2488773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63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</a:endParaRPr>
            </a:p>
          </p:txBody>
        </p:sp>
      </p:grpSp>
      <p:sp>
        <p:nvSpPr>
          <p:cNvPr id="64" name="椭圆 80"/>
          <p:cNvSpPr/>
          <p:nvPr/>
        </p:nvSpPr>
        <p:spPr bwMode="auto">
          <a:xfrm>
            <a:off x="5301430" y="2217371"/>
            <a:ext cx="1387840" cy="1390651"/>
          </a:xfrm>
          <a:prstGeom prst="ellipse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8000" kern="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观</a:t>
            </a:r>
            <a:endParaRPr lang="zh-CN" altLang="en-US" sz="8000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5" name="Picture 3" descr="D:\人教网\logo透明s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4910" y="5834743"/>
            <a:ext cx="839556" cy="84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04775" y="221"/>
            <a:ext cx="11985625" cy="623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33363" y="23844"/>
            <a:ext cx="11730037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15669"/>
            <a:ext cx="11882437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666" y="8691"/>
            <a:ext cx="11955463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34988" y="11382"/>
            <a:ext cx="11126787" cy="653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67598" y="-9291"/>
            <a:ext cx="11114087" cy="643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36538" y="8207"/>
            <a:ext cx="11723687" cy="654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90128" y="0"/>
            <a:ext cx="9564687" cy="637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自定义 1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25B7C0"/>
      </a:accent1>
      <a:accent2>
        <a:srgbClr val="F6A500"/>
      </a:accent2>
      <a:accent3>
        <a:srgbClr val="585858"/>
      </a:accent3>
      <a:accent4>
        <a:srgbClr val="FD7104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29000">
              <a:srgbClr val="FFFFFF"/>
            </a:gs>
            <a:gs pos="98000">
              <a:srgbClr val="FFFFFF">
                <a:lumMod val="75000"/>
              </a:srgbClr>
            </a:gs>
          </a:gsLst>
          <a:lin ang="2700000" scaled="1"/>
          <a:tileRect/>
        </a:gradFill>
        <a:ln w="25400" cap="flat" cmpd="sng" algn="ctr">
          <a:noFill/>
          <a:prstDash val="solid"/>
        </a:ln>
        <a:effectLst>
          <a:softEdge rad="0"/>
        </a:effectLst>
      </a:spPr>
      <a:bodyPr anchor="ctr"/>
      <a:lstStyle>
        <a:defPPr marL="0" marR="0" indent="0" algn="ctr" defTabSz="91440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sz="1800" b="0" i="0" u="none" strike="noStrike" kern="0" cap="none" spc="0" normalizeH="0" baseline="0" noProof="0" smtClean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</Words>
  <Application>WPS 演示</Application>
  <PresentationFormat>自定义</PresentationFormat>
  <Paragraphs>32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Arial Black</vt:lpstr>
      <vt:lpstr>Arial</vt:lpstr>
      <vt:lpstr>黑体</vt:lpstr>
      <vt:lpstr>Calibri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MOMODASUCAI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MOMODA</dc:creator>
  <cp:lastModifiedBy>lli</cp:lastModifiedBy>
  <cp:revision>248</cp:revision>
  <dcterms:created xsi:type="dcterms:W3CDTF">2014-11-06T06:08:00Z</dcterms:created>
  <dcterms:modified xsi:type="dcterms:W3CDTF">2020-04-17T13:02:26Z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