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1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279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an" initials="C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72644A"/>
    <a:srgbClr val="897A5D"/>
    <a:srgbClr val="25B7C0"/>
    <a:srgbClr val="FDFDFD"/>
    <a:srgbClr val="595859"/>
    <a:srgbClr val="595959"/>
    <a:srgbClr val="F6A500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30"/>
  </p:normalViewPr>
  <p:slideViewPr>
    <p:cSldViewPr snapToGrid="0" showGuides="1">
      <p:cViewPr varScale="1">
        <p:scale>
          <a:sx n="66" d="100"/>
          <a:sy n="66" d="100"/>
        </p:scale>
        <p:origin x="228" y="78"/>
      </p:cViewPr>
      <p:guideLst>
        <p:guide orient="horz" pos="21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  <p:pic>
        <p:nvPicPr>
          <p:cNvPr id="8" name="Picture 3" descr="D:\人教网\logo透明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人教网\logo透明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4" name="Picture 3" descr="D:\人教网\logo透明s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1247935" y="2238418"/>
            <a:ext cx="9906975" cy="11905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5400" b="1" dirty="0">
                <a:solidFill>
                  <a:schemeClr val="bg1"/>
                </a:solidFill>
              </a:rPr>
              <a:t>   </a:t>
            </a:r>
            <a:r>
              <a:rPr lang="zh-CN" altLang="zh-CN" sz="5400" b="1" dirty="0">
                <a:solidFill>
                  <a:schemeClr val="bg1"/>
                </a:solidFill>
              </a:rPr>
              <a:t>《</a:t>
            </a:r>
            <a:r>
              <a:rPr lang="zh-CN" altLang="en-US" sz="5400" b="1" dirty="0">
                <a:solidFill>
                  <a:schemeClr val="bg1"/>
                </a:solidFill>
              </a:rPr>
              <a:t>平面向量线性运算的应用</a:t>
            </a:r>
            <a:r>
              <a:rPr lang="zh-CN" altLang="zh-CN" sz="5400" b="1" dirty="0">
                <a:solidFill>
                  <a:schemeClr val="bg1"/>
                </a:solidFill>
              </a:rPr>
              <a:t>》</a:t>
            </a:r>
            <a:endParaRPr lang="zh-CN" altLang="zh-CN" sz="5400" b="1" dirty="0">
              <a:solidFill>
                <a:schemeClr val="bg1"/>
              </a:solidFill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6600825" cy="16858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 讲   人</a:t>
            </a:r>
            <a:r>
              <a:rPr lang="en-US" altLang="zh-CN" sz="2400" b="1" dirty="0">
                <a:sym typeface="+mn-ea"/>
              </a:rPr>
              <a:t>: </a:t>
            </a:r>
            <a:r>
              <a:rPr lang="zh-CN" altLang="en-US" sz="2400" b="1" dirty="0">
                <a:sym typeface="+mn-ea"/>
              </a:rPr>
              <a:t>武孟金    东营市第一中学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b="1" dirty="0">
                <a:sym typeface="+mn-ea"/>
              </a:rPr>
              <a:t>审核指导</a:t>
            </a:r>
            <a:r>
              <a:rPr lang="zh-CN" altLang="en-US" sz="2400" b="1" dirty="0">
                <a:sym typeface="+mn-ea"/>
              </a:rPr>
              <a:t>：董海峰    东营市第一中学</a:t>
            </a:r>
            <a:endParaRPr lang="zh-CN" altLang="zh-CN" sz="2400" b="1" dirty="0"/>
          </a:p>
          <a:p>
            <a:pPr eaLnBrk="1" hangingPunct="1">
              <a:lnSpc>
                <a:spcPct val="150000"/>
              </a:lnSpc>
            </a:pPr>
            <a:endParaRPr lang="en-US" altLang="zh-CN" sz="2400" b="1" dirty="0">
              <a:latin typeface="Arial" panose="020B0604020202020204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852233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人教版普通高中数学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版必修第</a:t>
            </a:r>
            <a:r>
              <a:rPr lang="zh-CN" altLang="en-US" sz="2800" dirty="0"/>
              <a:t>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册  第六章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989013"/>
            <a:ext cx="49720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41" y="799744"/>
            <a:ext cx="7993063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162725" y="10089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规律总结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76" y="1021645"/>
            <a:ext cx="7462837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162725" y="10089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规律总结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1" r="-323"/>
          <a:stretch>
            <a:fillRect/>
          </a:stretch>
        </p:blipFill>
        <p:spPr bwMode="auto">
          <a:xfrm>
            <a:off x="573405" y="784860"/>
            <a:ext cx="10060305" cy="4258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562525" y="100893"/>
            <a:ext cx="5212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平面向量在物理中的应用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5" y="1141765"/>
            <a:ext cx="10163175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162725" y="10089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规律总结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971374"/>
            <a:ext cx="10753725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0" y="1353433"/>
            <a:ext cx="630396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162725" y="100893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课堂小结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 r="-445"/>
          <a:stretch>
            <a:fillRect/>
          </a:stretch>
        </p:blipFill>
        <p:spPr bwMode="auto">
          <a:xfrm>
            <a:off x="-439420" y="848360"/>
            <a:ext cx="10888345" cy="562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105325" y="100893"/>
            <a:ext cx="6126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平面向量在平面几何中的应用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044575"/>
            <a:ext cx="10333037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162725" y="106608"/>
            <a:ext cx="2011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规律总结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971374"/>
            <a:ext cx="94869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32086" y="2752426"/>
            <a:ext cx="60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823450" y="267903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68" y="1111956"/>
            <a:ext cx="52101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8800" y="1763713"/>
            <a:ext cx="8534400" cy="3335337"/>
            <a:chOff x="1828800" y="1763713"/>
            <a:chExt cx="8534400" cy="3335337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763713"/>
              <a:ext cx="8534400" cy="3335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218" y="3566746"/>
              <a:ext cx="3563057" cy="14197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09993"/>
            <a:ext cx="59436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1193800"/>
            <a:ext cx="10034587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184275"/>
            <a:ext cx="5867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5525" y="100893"/>
            <a:ext cx="29260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典型例题分析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WPS 演示</Application>
  <PresentationFormat>宽屏</PresentationFormat>
  <Paragraphs>66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lli</cp:lastModifiedBy>
  <cp:revision>393</cp:revision>
  <dcterms:created xsi:type="dcterms:W3CDTF">2014-11-06T06:08:00Z</dcterms:created>
  <dcterms:modified xsi:type="dcterms:W3CDTF">2020-04-17T12:58:03Z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