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1" r:id="rId3"/>
    <p:sldId id="384" r:id="rId4"/>
    <p:sldId id="357" r:id="rId5"/>
    <p:sldId id="358" r:id="rId6"/>
    <p:sldId id="359" r:id="rId7"/>
    <p:sldId id="360" r:id="rId8"/>
    <p:sldId id="361" r:id="rId9"/>
    <p:sldId id="370" r:id="rId10"/>
    <p:sldId id="371" r:id="rId11"/>
    <p:sldId id="364" r:id="rId12"/>
    <p:sldId id="366" r:id="rId13"/>
    <p:sldId id="367" r:id="rId14"/>
    <p:sldId id="368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279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72644A"/>
    <a:srgbClr val="897A5D"/>
    <a:srgbClr val="25B7C0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30"/>
  </p:normalViewPr>
  <p:slideViewPr>
    <p:cSldViewPr snapToGrid="0" showGuides="1">
      <p:cViewPr varScale="1">
        <p:scale>
          <a:sx n="71" d="100"/>
          <a:sy n="71" d="100"/>
        </p:scale>
        <p:origin x="-498" y="-96"/>
      </p:cViewPr>
      <p:guideLst>
        <p:guide orient="horz" pos="213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4T20:57:40.609" idx="1">
    <p:pos x="7527" y="0"/>
    <p:text>倒数第二行中第一、三个0上加箭头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4T21:03:47.755" idx="4">
    <p:pos x="7572" y="0"/>
    <p:text>最后一行充要条件后加是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1871411"/>
            <a:ext cx="12192000" cy="2261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>
                <a:solidFill>
                  <a:schemeClr val="bg1"/>
                </a:solidFill>
              </a:rPr>
              <a:t>《</a:t>
            </a:r>
            <a:r>
              <a:rPr lang="en-US" altLang="zh-CN" sz="5400" b="1" dirty="0">
                <a:solidFill>
                  <a:schemeClr val="bg1"/>
                </a:solidFill>
              </a:rPr>
              <a:t>6.2.1</a:t>
            </a:r>
            <a:r>
              <a:rPr lang="zh-CN" altLang="en-US" sz="5400" b="1" dirty="0">
                <a:solidFill>
                  <a:schemeClr val="bg1"/>
                </a:solidFill>
                <a:sym typeface="+mn-ea"/>
              </a:rPr>
              <a:t>向量基本定理</a:t>
            </a:r>
            <a:r>
              <a:rPr lang="zh-CN" altLang="zh-CN" sz="5400" b="1" dirty="0">
                <a:solidFill>
                  <a:schemeClr val="bg1"/>
                </a:solidFill>
              </a:rPr>
              <a:t>》</a:t>
            </a:r>
            <a:r>
              <a:rPr lang="en-US" altLang="zh-CN" sz="5400" b="1" dirty="0">
                <a:solidFill>
                  <a:schemeClr val="bg1"/>
                </a:solidFill>
              </a:rPr>
              <a:t>   </a:t>
            </a:r>
            <a:endParaRPr lang="en-US" altLang="zh-CN" sz="5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</a:rPr>
              <a:t>课时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讲 人 ：  王银灿　   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审核指导：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en-US" sz="2400" b="1" dirty="0">
                <a:sym typeface="+mn-ea"/>
              </a:rPr>
              <a:t>王晓华       东营市第一中学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8522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版必修第二册  第六章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4450"/>
            <a:ext cx="11431587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8761"/>
            <a:ext cx="11845925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1590"/>
            <a:ext cx="1175385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445"/>
            <a:ext cx="118332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2" y="17463"/>
            <a:ext cx="1149191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-1270"/>
            <a:ext cx="118459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875"/>
            <a:ext cx="11710987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8" y="15875"/>
            <a:ext cx="1190625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-51435"/>
            <a:ext cx="11710987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445"/>
            <a:ext cx="11803063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7030" y="108585"/>
            <a:ext cx="423926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859790"/>
            <a:ext cx="11641455" cy="3717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680" y="5837555"/>
            <a:ext cx="92837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6" y="-15875"/>
            <a:ext cx="1096168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0"/>
            <a:ext cx="11863705" cy="67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8" y="-31750"/>
            <a:ext cx="119062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160"/>
            <a:ext cx="11730037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445"/>
            <a:ext cx="11730037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-4485"/>
            <a:ext cx="11699875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5875"/>
            <a:ext cx="1168082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3655"/>
            <a:ext cx="112903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431915" y="3027045"/>
            <a:ext cx="452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cs typeface="Arial" panose="020B0604020202020204" pitchFamily="34" charset="0"/>
              </a:rPr>
              <a:t>→   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15120" y="4088765"/>
            <a:ext cx="452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cs typeface="Arial" panose="020B0604020202020204" pitchFamily="34" charset="0"/>
              </a:rPr>
              <a:t>→</a:t>
            </a:r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演示</Application>
  <PresentationFormat>自定义</PresentationFormat>
  <Paragraphs>36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552</cp:revision>
  <dcterms:created xsi:type="dcterms:W3CDTF">2014-11-06T06:08:00Z</dcterms:created>
  <dcterms:modified xsi:type="dcterms:W3CDTF">2020-04-17T11:45:18Z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