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1" r:id="rId3"/>
    <p:sldId id="331" r:id="rId4"/>
    <p:sldId id="332" r:id="rId5"/>
    <p:sldId id="333" r:id="rId6"/>
    <p:sldId id="334" r:id="rId7"/>
    <p:sldId id="335" r:id="rId8"/>
    <p:sldId id="344" r:id="rId9"/>
    <p:sldId id="337" r:id="rId10"/>
    <p:sldId id="351" r:id="rId11"/>
    <p:sldId id="340" r:id="rId12"/>
    <p:sldId id="345" r:id="rId13"/>
    <p:sldId id="341" r:id="rId14"/>
    <p:sldId id="279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72644A"/>
    <a:srgbClr val="897A5D"/>
    <a:srgbClr val="25B7C0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30"/>
  </p:normalViewPr>
  <p:slideViewPr>
    <p:cSldViewPr snapToGrid="0" showGuides="1">
      <p:cViewPr varScale="1">
        <p:scale>
          <a:sx n="71" d="100"/>
          <a:sy n="71" d="100"/>
        </p:scale>
        <p:origin x="-498" y="-9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2265111"/>
            <a:ext cx="12192000" cy="3830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 smtClean="0">
                <a:solidFill>
                  <a:schemeClr val="bg1"/>
                </a:solidFill>
              </a:rPr>
              <a:t>《</a:t>
            </a:r>
            <a:r>
              <a:rPr lang="en-US" altLang="zh-CN" sz="5400" b="1" dirty="0" smtClean="0">
                <a:solidFill>
                  <a:schemeClr val="bg1"/>
                </a:solidFill>
              </a:rPr>
              <a:t>6.2.2 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直线上向量的坐标及其运</a:t>
            </a:r>
            <a:r>
              <a:rPr lang="zh-CN" altLang="en-US" sz="5400" b="1" dirty="0" smtClean="0">
                <a:solidFill>
                  <a:schemeClr val="bg1"/>
                </a:solidFill>
              </a:rPr>
              <a:t>算</a:t>
            </a:r>
            <a:r>
              <a:rPr lang="zh-CN" altLang="zh-CN" sz="5400" b="1" dirty="0" smtClean="0">
                <a:solidFill>
                  <a:schemeClr val="bg1"/>
                </a:solidFill>
              </a:rPr>
              <a:t>》</a:t>
            </a:r>
            <a:endParaRPr lang="zh-CN" altLang="zh-CN" sz="5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kumimoji="0" lang="zh-CN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 smtClean="0">
                <a:solidFill>
                  <a:schemeClr val="bg1"/>
                </a:solidFill>
              </a:rPr>
              <a:t>   </a:t>
            </a:r>
            <a:endParaRPr lang="zh-CN" altLang="zh-CN" sz="5400" b="1" dirty="0">
              <a:solidFill>
                <a:schemeClr val="bg1"/>
              </a:solidFill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 讲  人</a:t>
            </a:r>
            <a:r>
              <a:rPr lang="zh-CN" altLang="en-US" sz="2400" b="1" dirty="0" smtClean="0">
                <a:sym typeface="+mn-ea"/>
              </a:rPr>
              <a:t>：</a:t>
            </a:r>
            <a:r>
              <a:rPr lang="zh-CN" altLang="en-US" sz="2400" b="1" dirty="0">
                <a:sym typeface="+mn-ea"/>
              </a:rPr>
              <a:t>高莉莉　</a:t>
            </a:r>
            <a:r>
              <a:rPr lang="zh-CN" altLang="en-US" sz="2400" b="1" dirty="0" smtClean="0">
                <a:sym typeface="+mn-ea"/>
              </a:rPr>
              <a:t>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</a:t>
            </a:r>
            <a:r>
              <a:rPr lang="zh-CN" sz="2400" b="1" dirty="0" smtClean="0">
                <a:sym typeface="+mn-ea"/>
              </a:rPr>
              <a:t>：</a:t>
            </a:r>
            <a:r>
              <a:rPr lang="zh-CN" altLang="en-US" sz="2400" b="1" dirty="0">
                <a:sym typeface="+mn-ea"/>
              </a:rPr>
              <a:t>王晓华　东营市第一中学</a:t>
            </a:r>
            <a:endParaRPr lang="zh-CN" altLang="zh-CN" sz="2400" b="1" dirty="0"/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8522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版必修第一册  第二章 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3025"/>
            <a:ext cx="1115695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" y="0"/>
            <a:ext cx="11852275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08" y="-6350"/>
            <a:ext cx="10541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3813"/>
            <a:ext cx="115157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3020"/>
            <a:ext cx="11955463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543"/>
            <a:ext cx="11090275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8" y="-109"/>
            <a:ext cx="11558587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4062730"/>
            <a:ext cx="314325" cy="375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73025"/>
            <a:ext cx="11863387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-23813"/>
            <a:ext cx="11595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35" y="0"/>
            <a:ext cx="10101263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1620" y="811530"/>
            <a:ext cx="9645015" cy="4630420"/>
          </a:xfrm>
          <a:prstGeom prst="rect">
            <a:avLst/>
          </a:prstGeom>
        </p:spPr>
      </p:pic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060" y="104775"/>
            <a:ext cx="2485390" cy="6045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99480148"/>
  <p:tag name="KSO_WM_UNIT_PLACING_PICTURE_USER_VIEWPORT" val="{&quot;height&quot;:4626,&quot;width&quot;:9636}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WPS 演示</Application>
  <PresentationFormat>自定义</PresentationFormat>
  <Paragraphs>34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435</cp:revision>
  <dcterms:created xsi:type="dcterms:W3CDTF">2014-11-06T06:08:00Z</dcterms:created>
  <dcterms:modified xsi:type="dcterms:W3CDTF">2020-04-17T12:41:06Z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