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comments/comment1.xml" ContentType="application/vnd.openxmlformats-officedocument.presentationml.comment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91" r:id="rId3"/>
    <p:sldId id="343" r:id="rId4"/>
    <p:sldId id="344" r:id="rId5"/>
    <p:sldId id="346" r:id="rId6"/>
    <p:sldId id="347" r:id="rId7"/>
    <p:sldId id="348" r:id="rId8"/>
    <p:sldId id="349" r:id="rId9"/>
    <p:sldId id="350" r:id="rId10"/>
    <p:sldId id="353" r:id="rId11"/>
    <p:sldId id="368" r:id="rId12"/>
    <p:sldId id="354" r:id="rId13"/>
    <p:sldId id="355" r:id="rId14"/>
    <p:sldId id="356" r:id="rId15"/>
    <p:sldId id="357" r:id="rId16"/>
    <p:sldId id="358" r:id="rId17"/>
    <p:sldId id="359" r:id="rId18"/>
    <p:sldId id="362" r:id="rId19"/>
    <p:sldId id="367" r:id="rId20"/>
    <p:sldId id="363" r:id="rId21"/>
    <p:sldId id="366" r:id="rId22"/>
    <p:sldId id="365" r:id="rId23"/>
    <p:sldId id="279" r:id="rId24"/>
  </p:sldIdLst>
  <p:sldSz cx="12192000" cy="6858000"/>
  <p:notesSz cx="6858000" cy="9144000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微软雅黑" panose="020B0503020204020204" pitchFamily="34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F0E627DE-E0B6-4CB4-AEAD-946DC30B4071}">
          <p14:sldIdLst>
            <p14:sldId id="291"/>
            <p14:sldId id="343"/>
            <p14:sldId id="344"/>
            <p14:sldId id="346"/>
            <p14:sldId id="347"/>
            <p14:sldId id="348"/>
            <p14:sldId id="349"/>
            <p14:sldId id="350"/>
            <p14:sldId id="353"/>
            <p14:sldId id="368"/>
            <p14:sldId id="354"/>
            <p14:sldId id="355"/>
            <p14:sldId id="356"/>
            <p14:sldId id="357"/>
            <p14:sldId id="358"/>
            <p14:sldId id="359"/>
            <p14:sldId id="362"/>
            <p14:sldId id="367"/>
            <p14:sldId id="363"/>
            <p14:sldId id="366"/>
            <p14:sldId id="365"/>
            <p14:sldId id="279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yan" initials="C" lastIdx="1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B7C0"/>
    <a:srgbClr val="72644A"/>
    <a:srgbClr val="897A5D"/>
    <a:srgbClr val="FDFDFD"/>
    <a:srgbClr val="595859"/>
    <a:srgbClr val="595959"/>
    <a:srgbClr val="F6A500"/>
    <a:srgbClr val="FD71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/>
    <p:restoredTop sz="94630"/>
  </p:normalViewPr>
  <p:slideViewPr>
    <p:cSldViewPr snapToGrid="0" showGuides="1">
      <p:cViewPr varScale="1">
        <p:scale>
          <a:sx n="68" d="100"/>
          <a:sy n="68" d="100"/>
        </p:scale>
        <p:origin x="96" y="84"/>
      </p:cViewPr>
      <p:guideLst>
        <p:guide orient="horz" pos="2159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ommentAuthors" Target="commentAuthors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handoutMaster" Target="handoutMasters/handoutMaster1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4-13T16:16:04.337" idx="3">
    <p:pos x="8218" y="-64"/>
    <p:text>1.红字中的a,b字体不对；
2.图中大写字母为斜体</p:tex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606A740-BBB9-4963-8797-18622D141C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410881-65A3-43F7-9548-CFED2647BFBE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0243" name="备注占位符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02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zh-CN" altLang="en-US" sz="1200" dirty="0"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4" Type="http://schemas.openxmlformats.org/officeDocument/2006/relationships/image" Target="../media/image2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幻灯片封面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 userDrawn="1"/>
        </p:nvSpPr>
        <p:spPr>
          <a:xfrm>
            <a:off x="0" y="1603648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4408085"/>
            <a:ext cx="12192000" cy="80297"/>
          </a:xfrm>
          <a:prstGeom prst="rect">
            <a:avLst/>
          </a:prstGeom>
          <a:solidFill>
            <a:srgbClr val="72644A"/>
          </a:soli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7265"/>
            <a:ext cx="12192000" cy="2857500"/>
          </a:xfrm>
          <a:prstGeom prst="rect">
            <a:avLst/>
          </a:prstGeom>
        </p:spPr>
      </p:pic>
      <p:pic>
        <p:nvPicPr>
          <p:cNvPr id="8" name="Picture 3" descr="D:\人教网\logo透明s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内容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人教网\logo透明s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束页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7859"/>
            <a:ext cx="12192000" cy="1552575"/>
          </a:xfrm>
          <a:prstGeom prst="rect">
            <a:avLst/>
          </a:prstGeom>
        </p:spPr>
      </p:pic>
      <p:sp>
        <p:nvSpPr>
          <p:cNvPr id="6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106" name="组合 79"/>
          <p:cNvGrpSpPr/>
          <p:nvPr userDrawn="1"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9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1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0" name="组合 79"/>
          <p:cNvGrpSpPr/>
          <p:nvPr userDrawn="1"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13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5" name="椭圆 80"/>
          <p:cNvSpPr/>
          <p:nvPr/>
        </p:nvSpPr>
        <p:spPr bwMode="auto">
          <a:xfrm>
            <a:off x="3950515" y="893734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4" name="组合 79"/>
          <p:cNvGrpSpPr/>
          <p:nvPr userDrawn="1"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1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4118" name="组合 79"/>
          <p:cNvGrpSpPr/>
          <p:nvPr userDrawn="1"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2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3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24" name="Picture 3" descr="D:\人教网\logo透明s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5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05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14.wmf"/><Relationship Id="rId1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1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2"/>
          <p:cNvSpPr txBox="1"/>
          <p:nvPr/>
        </p:nvSpPr>
        <p:spPr>
          <a:xfrm>
            <a:off x="0" y="2298700"/>
            <a:ext cx="12192000" cy="1476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</a:rPr>
              <a:t>《6.1.3</a:t>
            </a:r>
            <a:r>
              <a:rPr lang="zh-CN" altLang="en-US" sz="6000" b="1" dirty="0">
                <a:solidFill>
                  <a:schemeClr val="bg1"/>
                </a:solidFill>
                <a:latin typeface="Arial" panose="020B0604020202020204" pitchFamily="34" charset="0"/>
              </a:rPr>
              <a:t>向量的减法</a:t>
            </a:r>
            <a:r>
              <a:rPr lang="en-US" altLang="zh-CN" sz="6000" b="1" dirty="0">
                <a:solidFill>
                  <a:schemeClr val="bg1"/>
                </a:solidFill>
                <a:latin typeface="Arial" panose="020B0604020202020204" pitchFamily="34" charset="0"/>
              </a:rPr>
              <a:t>》</a:t>
            </a:r>
            <a:endParaRPr lang="zh-CN" altLang="zh-CN" sz="60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TextBox 13"/>
          <p:cNvSpPr txBox="1"/>
          <p:nvPr/>
        </p:nvSpPr>
        <p:spPr>
          <a:xfrm>
            <a:off x="3044841" y="4879157"/>
            <a:ext cx="6600825" cy="120032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ym typeface="+mn-ea"/>
              </a:rPr>
              <a:t>主 讲   人：张红青　东营市第一中学</a:t>
            </a:r>
            <a:endParaRPr lang="zh-CN" sz="2400" b="1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 eaLnBrk="1" hangingPunct="1">
              <a:lnSpc>
                <a:spcPct val="150000"/>
              </a:lnSpc>
            </a:pPr>
            <a:r>
              <a:rPr lang="zh-CN" sz="2400" b="1" dirty="0">
                <a:sym typeface="+mn-ea"/>
              </a:rPr>
              <a:t>审核指导：</a:t>
            </a:r>
            <a:r>
              <a:rPr lang="en-US" altLang="zh-CN" sz="2400" b="1" dirty="0">
                <a:sym typeface="+mn-ea"/>
              </a:rPr>
              <a:t> </a:t>
            </a:r>
            <a:r>
              <a:rPr lang="zh-CN" altLang="en-US" sz="2400" b="1" dirty="0">
                <a:sym typeface="+mn-ea"/>
              </a:rPr>
              <a:t>王晓华   东营市第一中学</a:t>
            </a:r>
            <a:endParaRPr lang="zh-CN" altLang="zh-CN" sz="2400" b="1" dirty="0"/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278034" y="548551"/>
            <a:ext cx="7632252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人教版普通高中数学</a:t>
            </a: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B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版必修</a:t>
            </a:r>
            <a:r>
              <a:rPr lang="zh-CN" altLang="en-US" sz="2800" dirty="0"/>
              <a:t>第二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</a:rPr>
              <a:t>册  第六章</a:t>
            </a:r>
            <a:endParaRPr kumimoji="0" lang="zh-CN" altLang="zh-CN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6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2800" y="2264229"/>
            <a:ext cx="6473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190171" y="2390616"/>
            <a:ext cx="180049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结论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等线" panose="02010600030101010101" charset="-122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endParaRPr kumimoji="0" lang="zh-CN" alt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graphicFrame>
        <p:nvGraphicFramePr>
          <p:cNvPr id="8" name="对象 7"/>
          <p:cNvGraphicFramePr>
            <a:graphicFrameLocks noChangeAspect="1"/>
          </p:cNvGraphicFramePr>
          <p:nvPr/>
        </p:nvGraphicFramePr>
        <p:xfrm>
          <a:off x="2620165" y="2376128"/>
          <a:ext cx="6951669" cy="6753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" r:id="rId1" imgW="3327400" imgH="330200" progId="Equation.DSMT4">
                  <p:embed/>
                </p:oleObj>
              </mc:Choice>
              <mc:Fallback>
                <p:oleObj name="" r:id="rId1" imgW="3327400" imgH="330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0165" y="2376128"/>
                        <a:ext cx="6951669" cy="6753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0" y="781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4875" y="12065"/>
            <a:ext cx="5735955" cy="7816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2165" y="179614"/>
            <a:ext cx="10220325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6290" y="217805"/>
            <a:ext cx="10315575" cy="557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1670" y="233045"/>
            <a:ext cx="10868025" cy="4943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1450" y="0"/>
            <a:ext cx="12020550" cy="6524625"/>
          </a:xfrm>
          <a:prstGeom prst="rect">
            <a:avLst/>
          </a:prstGeom>
        </p:spPr>
      </p:pic>
      <p:pic>
        <p:nvPicPr>
          <p:cNvPr id="6" name="Picture 3" descr="D:\人教网\logo透明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890" y="607985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0" y="206375"/>
            <a:ext cx="87630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9305" y="193040"/>
            <a:ext cx="7686675" cy="240982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95350" y="148590"/>
            <a:ext cx="10401300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46150" y="254000"/>
            <a:ext cx="7686675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12190" y="219075"/>
            <a:ext cx="7686675" cy="39338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640" y="-121920"/>
            <a:ext cx="13106400" cy="6934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2760" y="206375"/>
            <a:ext cx="10544175" cy="534352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97485"/>
            <a:ext cx="11163300" cy="56769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9220" name="组合 79"/>
          <p:cNvGrpSpPr/>
          <p:nvPr/>
        </p:nvGrpSpPr>
        <p:grpSpPr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1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10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4" name="组合 79"/>
          <p:cNvGrpSpPr/>
          <p:nvPr/>
        </p:nvGrpSpPr>
        <p:grpSpPr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31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0" name="椭圆 80"/>
          <p:cNvSpPr/>
          <p:nvPr/>
        </p:nvSpPr>
        <p:spPr bwMode="auto">
          <a:xfrm>
            <a:off x="3950515" y="909500"/>
            <a:ext cx="1575476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谢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28" name="组合 79"/>
          <p:cNvGrpSpPr/>
          <p:nvPr/>
        </p:nvGrpSpPr>
        <p:grpSpPr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40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4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9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95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看</a:t>
            </a:r>
            <a:endParaRPr kumimoji="0" lang="zh-CN" altLang="en-US" sz="95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grpSp>
        <p:nvGrpSpPr>
          <p:cNvPr id="9232" name="组合 79"/>
          <p:cNvGrpSpPr/>
          <p:nvPr/>
        </p:nvGrpSpPr>
        <p:grpSpPr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49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0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48" name="椭圆 80"/>
          <p:cNvSpPr/>
          <p:nvPr/>
        </p:nvSpPr>
        <p:spPr bwMode="auto">
          <a:xfrm>
            <a:off x="5301429" y="2217371"/>
            <a:ext cx="1387841" cy="1390650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8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观</a:t>
            </a:r>
            <a:endParaRPr kumimoji="0" lang="zh-CN" altLang="en-US" sz="8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0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22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23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4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26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27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28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29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3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34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3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36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37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38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42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43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" name="Oval 9"/>
          <p:cNvSpPr/>
          <p:nvPr/>
        </p:nvSpPr>
        <p:spPr>
          <a:xfrm>
            <a:off x="3752850" y="1257300"/>
            <a:ext cx="2381250" cy="2381250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5" name="Oval 10"/>
          <p:cNvSpPr/>
          <p:nvPr/>
        </p:nvSpPr>
        <p:spPr>
          <a:xfrm>
            <a:off x="2568575" y="1104900"/>
            <a:ext cx="2381250" cy="2382838"/>
          </a:xfrm>
          <a:prstGeom prst="ellipse">
            <a:avLst/>
          </a:prstGeom>
          <a:noFill/>
          <a:ln>
            <a:solidFill>
              <a:srgbClr val="59595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46" name="组合 79"/>
          <p:cNvGrpSpPr/>
          <p:nvPr/>
        </p:nvGrpSpPr>
        <p:grpSpPr bwMode="auto">
          <a:xfrm>
            <a:off x="1589088" y="811213"/>
            <a:ext cx="2341562" cy="2344737"/>
            <a:chOff x="6379729" y="2488774"/>
            <a:chExt cx="2513016" cy="2513016"/>
          </a:xfrm>
        </p:grpSpPr>
        <p:sp>
          <p:nvSpPr>
            <p:cNvPr id="47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1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2" name="椭圆 80"/>
          <p:cNvSpPr/>
          <p:nvPr/>
        </p:nvSpPr>
        <p:spPr bwMode="auto">
          <a:xfrm>
            <a:off x="1932719" y="1141999"/>
            <a:ext cx="1691508" cy="1694936"/>
          </a:xfrm>
          <a:prstGeom prst="ellipse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10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10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3" name="组合 79"/>
          <p:cNvGrpSpPr/>
          <p:nvPr/>
        </p:nvGrpSpPr>
        <p:grpSpPr bwMode="auto">
          <a:xfrm>
            <a:off x="3630613" y="601663"/>
            <a:ext cx="2181225" cy="2184400"/>
            <a:chOff x="6379729" y="2488774"/>
            <a:chExt cx="2513016" cy="2513016"/>
          </a:xfrm>
        </p:grpSpPr>
        <p:sp>
          <p:nvSpPr>
            <p:cNvPr id="54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5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56" name="椭圆 80"/>
          <p:cNvSpPr/>
          <p:nvPr/>
        </p:nvSpPr>
        <p:spPr bwMode="auto">
          <a:xfrm>
            <a:off x="3950515" y="909500"/>
            <a:ext cx="1575477" cy="1578669"/>
          </a:xfrm>
          <a:prstGeom prst="ellips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谢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7" name="组合 79"/>
          <p:cNvGrpSpPr/>
          <p:nvPr/>
        </p:nvGrpSpPr>
        <p:grpSpPr bwMode="auto">
          <a:xfrm>
            <a:off x="6508750" y="796925"/>
            <a:ext cx="2355850" cy="2359025"/>
            <a:chOff x="6379729" y="2488774"/>
            <a:chExt cx="2513016" cy="2513016"/>
          </a:xfrm>
        </p:grpSpPr>
        <p:sp>
          <p:nvSpPr>
            <p:cNvPr id="58" name="任意多边形 82"/>
            <p:cNvSpPr/>
            <p:nvPr/>
          </p:nvSpPr>
          <p:spPr>
            <a:xfrm rot="3738964">
              <a:off x="6379728" y="2488775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59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0" name="椭圆 80"/>
          <p:cNvSpPr/>
          <p:nvPr/>
        </p:nvSpPr>
        <p:spPr bwMode="auto">
          <a:xfrm>
            <a:off x="6854479" y="1129847"/>
            <a:ext cx="1701582" cy="1705030"/>
          </a:xfrm>
          <a:prstGeom prst="ellipse">
            <a:avLst/>
          </a:prstGeom>
          <a:solidFill>
            <a:schemeClr val="accent4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95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看</a:t>
            </a:r>
            <a:endParaRPr lang="zh-CN" altLang="en-US" sz="95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61" name="组合 79"/>
          <p:cNvGrpSpPr/>
          <p:nvPr/>
        </p:nvGrpSpPr>
        <p:grpSpPr bwMode="auto">
          <a:xfrm>
            <a:off x="5019675" y="1946275"/>
            <a:ext cx="1920875" cy="1924050"/>
            <a:chOff x="6379729" y="2488774"/>
            <a:chExt cx="2513016" cy="2513016"/>
          </a:xfrm>
        </p:grpSpPr>
        <p:sp>
          <p:nvSpPr>
            <p:cNvPr id="62" name="任意多边形 82"/>
            <p:cNvSpPr/>
            <p:nvPr/>
          </p:nvSpPr>
          <p:spPr>
            <a:xfrm rot="3738964">
              <a:off x="6379730" y="2488773"/>
              <a:ext cx="2513016" cy="2513016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17000">
                  <a:srgbClr val="FFFFFF"/>
                </a:gs>
                <a:gs pos="88000">
                  <a:srgbClr val="FFFFFF">
                    <a:lumMod val="72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outerShdw blurRad="127000" dist="63500" dir="7380000" sx="102000" sy="102000" algn="tr" rotWithShape="0">
                <a:prstClr val="black">
                  <a:alpha val="39000"/>
                </a:prstClr>
              </a:outerShdw>
            </a:effectLst>
          </p:spPr>
          <p:txBody>
            <a:bodyPr anchor="ctr"/>
            <a:lstStyle/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  <a:latin typeface="Arial" panose="020B0604020202020204"/>
                <a:ea typeface="宋体" panose="02010600030101010101" pitchFamily="2" charset="-122"/>
              </a:endParaRPr>
            </a:p>
          </p:txBody>
        </p:sp>
        <p:sp>
          <p:nvSpPr>
            <p:cNvPr id="63" name="任意多边形 83"/>
            <p:cNvSpPr/>
            <p:nvPr/>
          </p:nvSpPr>
          <p:spPr>
            <a:xfrm rot="16377237">
              <a:off x="6409518" y="2506880"/>
              <a:ext cx="2476803" cy="2476800"/>
            </a:xfrm>
            <a:custGeom>
              <a:avLst/>
              <a:gdLst>
                <a:gd name="connsiteX0" fmla="*/ 0 w 1800200"/>
                <a:gd name="connsiteY0" fmla="*/ 900100 h 1800200"/>
                <a:gd name="connsiteX1" fmla="*/ 263634 w 1800200"/>
                <a:gd name="connsiteY1" fmla="*/ 263633 h 1800200"/>
                <a:gd name="connsiteX2" fmla="*/ 900101 w 1800200"/>
                <a:gd name="connsiteY2" fmla="*/ 1 h 1800200"/>
                <a:gd name="connsiteX3" fmla="*/ 1536568 w 1800200"/>
                <a:gd name="connsiteY3" fmla="*/ 263635 h 1800200"/>
                <a:gd name="connsiteX4" fmla="*/ 1800200 w 1800200"/>
                <a:gd name="connsiteY4" fmla="*/ 900102 h 1800200"/>
                <a:gd name="connsiteX5" fmla="*/ 1536567 w 1800200"/>
                <a:gd name="connsiteY5" fmla="*/ 1536569 h 1800200"/>
                <a:gd name="connsiteX6" fmla="*/ 900100 w 1800200"/>
                <a:gd name="connsiteY6" fmla="*/ 1800202 h 1800200"/>
                <a:gd name="connsiteX7" fmla="*/ 263633 w 1800200"/>
                <a:gd name="connsiteY7" fmla="*/ 1536568 h 1800200"/>
                <a:gd name="connsiteX8" fmla="*/ 0 w 1800200"/>
                <a:gd name="connsiteY8" fmla="*/ 900101 h 1800200"/>
                <a:gd name="connsiteX9" fmla="*/ 0 w 1800200"/>
                <a:gd name="connsiteY9" fmla="*/ 900100 h 180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00200" h="1800200">
                  <a:moveTo>
                    <a:pt x="0" y="900100"/>
                  </a:moveTo>
                  <a:cubicBezTo>
                    <a:pt x="0" y="661379"/>
                    <a:pt x="94832" y="432435"/>
                    <a:pt x="263634" y="263633"/>
                  </a:cubicBezTo>
                  <a:cubicBezTo>
                    <a:pt x="432436" y="94832"/>
                    <a:pt x="661380" y="0"/>
                    <a:pt x="900101" y="1"/>
                  </a:cubicBezTo>
                  <a:cubicBezTo>
                    <a:pt x="1138822" y="1"/>
                    <a:pt x="1367766" y="94833"/>
                    <a:pt x="1536568" y="263635"/>
                  </a:cubicBezTo>
                  <a:cubicBezTo>
                    <a:pt x="1705369" y="432437"/>
                    <a:pt x="1800201" y="661381"/>
                    <a:pt x="1800200" y="900102"/>
                  </a:cubicBezTo>
                  <a:cubicBezTo>
                    <a:pt x="1800200" y="1138823"/>
                    <a:pt x="1705368" y="1367767"/>
                    <a:pt x="1536567" y="1536569"/>
                  </a:cubicBezTo>
                  <a:cubicBezTo>
                    <a:pt x="1367765" y="1705371"/>
                    <a:pt x="1138821" y="1800202"/>
                    <a:pt x="900100" y="1800202"/>
                  </a:cubicBezTo>
                  <a:cubicBezTo>
                    <a:pt x="661379" y="1800202"/>
                    <a:pt x="432435" y="1705370"/>
                    <a:pt x="263633" y="1536568"/>
                  </a:cubicBezTo>
                  <a:cubicBezTo>
                    <a:pt x="94832" y="1367766"/>
                    <a:pt x="0" y="1138822"/>
                    <a:pt x="0" y="900101"/>
                  </a:cubicBezTo>
                  <a:lnTo>
                    <a:pt x="0" y="900100"/>
                  </a:lnTo>
                  <a:close/>
                </a:path>
              </a:pathLst>
            </a:custGeom>
            <a:gradFill flip="none" rotWithShape="1">
              <a:gsLst>
                <a:gs pos="29000">
                  <a:srgbClr val="FFFFFF"/>
                </a:gs>
                <a:gs pos="98000">
                  <a:srgbClr val="FFFFFF">
                    <a:lumMod val="75000"/>
                  </a:srgbClr>
                </a:gs>
              </a:gsLst>
              <a:lin ang="2700000" scaled="1"/>
              <a:tileRect/>
            </a:gradFill>
            <a:ln w="25400" cap="flat" cmpd="sng" algn="ctr">
              <a:noFill/>
              <a:prstDash val="solid"/>
            </a:ln>
            <a:effectLst>
              <a:softEdge rad="0"/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>
                <a:defRPr/>
              </a:pPr>
              <a:endParaRPr lang="zh-CN" altLang="en-US" kern="0">
                <a:solidFill>
                  <a:srgbClr val="FFFFFF"/>
                </a:solidFill>
              </a:endParaRPr>
            </a:p>
          </p:txBody>
        </p:sp>
      </p:grpSp>
      <p:sp>
        <p:nvSpPr>
          <p:cNvPr id="64" name="椭圆 80"/>
          <p:cNvSpPr/>
          <p:nvPr/>
        </p:nvSpPr>
        <p:spPr bwMode="auto">
          <a:xfrm>
            <a:off x="5301430" y="2217371"/>
            <a:ext cx="1387840" cy="1390651"/>
          </a:xfrm>
          <a:prstGeom prst="ellipse">
            <a:avLst/>
          </a:prstGeom>
          <a:solidFill>
            <a:schemeClr val="accent3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r>
              <a:rPr lang="zh-CN" altLang="en-US" sz="8000" kern="0" dirty="0">
                <a:solidFill>
                  <a:srgbClr val="FFFF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观</a:t>
            </a:r>
            <a:endParaRPr lang="zh-CN" altLang="en-US" sz="8000" kern="0" dirty="0">
              <a:solidFill>
                <a:srgbClr val="FFFF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5" name="Picture 3" descr="D:\人教网\logo透明s.pn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4910" y="5834743"/>
            <a:ext cx="839556" cy="847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201295"/>
            <a:ext cx="12191365" cy="66738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19017" y="0"/>
            <a:ext cx="13106400" cy="6543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3675" y="-115570"/>
            <a:ext cx="13106400" cy="6543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3375" y="154305"/>
            <a:ext cx="11525250" cy="6400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" y="187325"/>
            <a:ext cx="10810875" cy="62769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5045" y="156845"/>
            <a:ext cx="10201275" cy="6257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04975" y="170180"/>
            <a:ext cx="8782050" cy="627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25B7C0"/>
      </a:accent1>
      <a:accent2>
        <a:srgbClr val="F6A500"/>
      </a:accent2>
      <a:accent3>
        <a:srgbClr val="585858"/>
      </a:accent3>
      <a:accent4>
        <a:srgbClr val="FD7104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29000">
              <a:srgbClr val="FFFFFF"/>
            </a:gs>
            <a:gs pos="98000">
              <a:srgbClr val="FFFFFF">
                <a:lumMod val="75000"/>
              </a:srgbClr>
            </a:gs>
          </a:gsLst>
          <a:lin ang="2700000" scaled="1"/>
          <a:tileRect/>
        </a:gradFill>
        <a:ln w="25400" cap="flat" cmpd="sng" algn="ctr">
          <a:noFill/>
          <a:prstDash val="solid"/>
        </a:ln>
        <a:effectLst>
          <a:softEdge rad="0"/>
        </a:effectLst>
      </a:spPr>
      <a:bodyPr anchor="ctr"/>
      <a:lstStyle>
        <a:defPPr marL="0" marR="0" indent="0" algn="ctr" defTabSz="91440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</Words>
  <Application>WPS 演示</Application>
  <PresentationFormat>宽屏</PresentationFormat>
  <Paragraphs>33</Paragraphs>
  <Slides>22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Arial Black</vt:lpstr>
      <vt:lpstr>Arial</vt:lpstr>
      <vt:lpstr>黑体</vt:lpstr>
      <vt:lpstr>Times New Roman</vt:lpstr>
      <vt:lpstr>等线</vt:lpstr>
      <vt:lpstr>Arial Unicode MS</vt:lpstr>
      <vt:lpstr>Calibri</vt:lpstr>
      <vt:lpstr>Office 主题</vt:lpstr>
      <vt:lpstr>Equation.DSMT4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MOMODASUCAI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MOMODA</dc:creator>
  <cp:lastModifiedBy>lli</cp:lastModifiedBy>
  <cp:revision>354</cp:revision>
  <dcterms:created xsi:type="dcterms:W3CDTF">2014-11-06T06:08:00Z</dcterms:created>
  <dcterms:modified xsi:type="dcterms:W3CDTF">2020-04-17T13:02:52Z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