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1" r:id="rId3"/>
    <p:sldId id="357" r:id="rId4"/>
    <p:sldId id="342" r:id="rId5"/>
    <p:sldId id="343" r:id="rId6"/>
    <p:sldId id="359" r:id="rId7"/>
    <p:sldId id="366" r:id="rId8"/>
    <p:sldId id="346" r:id="rId9"/>
    <p:sldId id="347" r:id="rId10"/>
    <p:sldId id="348" r:id="rId11"/>
    <p:sldId id="349" r:id="rId12"/>
    <p:sldId id="350" r:id="rId13"/>
    <p:sldId id="351" r:id="rId14"/>
    <p:sldId id="364" r:id="rId15"/>
    <p:sldId id="362" r:id="rId16"/>
    <p:sldId id="361" r:id="rId17"/>
    <p:sldId id="363" r:id="rId18"/>
    <p:sldId id="356" r:id="rId19"/>
    <p:sldId id="279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an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72644A"/>
    <a:srgbClr val="897A5D"/>
    <a:srgbClr val="25B7C0"/>
    <a:srgbClr val="FDFDFD"/>
    <a:srgbClr val="595859"/>
    <a:srgbClr val="595959"/>
    <a:srgbClr val="F6A500"/>
    <a:srgbClr val="FD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30"/>
  </p:normalViewPr>
  <p:slideViewPr>
    <p:cSldViewPr snapToGrid="0" showGuides="1">
      <p:cViewPr varScale="1">
        <p:scale>
          <a:sx n="71" d="100"/>
          <a:sy n="71" d="100"/>
        </p:scale>
        <p:origin x="-498" y="-96"/>
      </p:cViewPr>
      <p:guideLst>
        <p:guide orient="horz" pos="2168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06A740-BBB9-4963-8797-18622D141C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410881-65A3-43F7-9548-CFED2647BF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幻灯片封面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603648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08085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5"/>
            <a:ext cx="12192000" cy="285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859"/>
            <a:ext cx="12192000" cy="1552575"/>
          </a:xfrm>
          <a:prstGeom prst="rect">
            <a:avLst/>
          </a:prstGeom>
        </p:spPr>
      </p:pic>
      <p:sp>
        <p:nvSpPr>
          <p:cNvPr id="6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6" name="组合 79"/>
          <p:cNvGrpSpPr/>
          <p:nvPr userDrawn="1"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9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0" name="组合 79"/>
          <p:cNvGrpSpPr/>
          <p:nvPr userDrawn="1"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13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80"/>
          <p:cNvSpPr/>
          <p:nvPr/>
        </p:nvSpPr>
        <p:spPr bwMode="auto">
          <a:xfrm>
            <a:off x="3950515" y="893734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4" name="组合 79"/>
          <p:cNvGrpSpPr/>
          <p:nvPr userDrawn="1"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8" name="组合 79"/>
          <p:cNvGrpSpPr/>
          <p:nvPr userDrawn="1"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2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/>
          <p:nvPr/>
        </p:nvSpPr>
        <p:spPr>
          <a:xfrm>
            <a:off x="0" y="1871411"/>
            <a:ext cx="12192000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5400" b="1" dirty="0">
                <a:solidFill>
                  <a:schemeClr val="bg1"/>
                </a:solidFill>
              </a:rPr>
              <a:t>《</a:t>
            </a:r>
            <a:r>
              <a:rPr lang="zh-CN" altLang="en-US" sz="5400" b="1" dirty="0">
                <a:solidFill>
                  <a:schemeClr val="bg1"/>
                </a:solidFill>
              </a:rPr>
              <a:t>向量的线性运算</a:t>
            </a:r>
            <a:r>
              <a:rPr lang="zh-CN" altLang="zh-CN" sz="5400" b="1" dirty="0">
                <a:solidFill>
                  <a:schemeClr val="bg1"/>
                </a:solidFill>
              </a:rPr>
              <a:t>》</a:t>
            </a:r>
            <a:endParaRPr lang="zh-CN" altLang="zh-CN" sz="5400" b="1" dirty="0">
              <a:solidFill>
                <a:schemeClr val="bg1"/>
              </a:solidFill>
            </a:endParaRPr>
          </a:p>
        </p:txBody>
      </p:sp>
      <p:sp>
        <p:nvSpPr>
          <p:cNvPr id="7172" name="TextBox 13"/>
          <p:cNvSpPr txBox="1"/>
          <p:nvPr/>
        </p:nvSpPr>
        <p:spPr>
          <a:xfrm>
            <a:off x="3044841" y="4879157"/>
            <a:ext cx="66008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ym typeface="+mn-ea"/>
              </a:rPr>
              <a:t>主  讲  人：张琳琳　东营市第一中学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b="1" dirty="0">
                <a:sym typeface="+mn-ea"/>
              </a:rPr>
              <a:t>审核指导：</a:t>
            </a:r>
            <a:r>
              <a:rPr lang="en-US" altLang="zh-CN" sz="2400" b="1" dirty="0">
                <a:sym typeface="+mn-ea"/>
              </a:rPr>
              <a:t> </a:t>
            </a:r>
            <a:r>
              <a:rPr lang="zh-CN" altLang="en-US" sz="2400" b="1" dirty="0">
                <a:sym typeface="+mn-ea"/>
              </a:rPr>
              <a:t>王晓华   东营市第一中学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8034" y="548551"/>
            <a:ext cx="85223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人教版普通高中数学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版必修第</a:t>
            </a:r>
            <a:r>
              <a:rPr lang="zh-CN" altLang="en-US" sz="2800" dirty="0"/>
              <a:t>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册  第六章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3178"/>
            <a:ext cx="1183957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6033"/>
            <a:ext cx="1060767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318"/>
            <a:ext cx="1061402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160"/>
            <a:ext cx="11126787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9845"/>
            <a:ext cx="11644313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" y="0"/>
            <a:ext cx="1198562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315" y="2050415"/>
            <a:ext cx="1362075" cy="5213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-1270"/>
            <a:ext cx="1162050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6033"/>
            <a:ext cx="1144270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0" name="组合 79"/>
          <p:cNvGrpSpPr/>
          <p:nvPr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1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4" name="组合 79"/>
          <p:cNvGrpSpPr/>
          <p:nvPr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3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椭圆 80"/>
          <p:cNvSpPr/>
          <p:nvPr/>
        </p:nvSpPr>
        <p:spPr bwMode="auto">
          <a:xfrm>
            <a:off x="3950515" y="90950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8" name="组合 79"/>
          <p:cNvGrpSpPr/>
          <p:nvPr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4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32" name="组合 79"/>
          <p:cNvGrpSpPr/>
          <p:nvPr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49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23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27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34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3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38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6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4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3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54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58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9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62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1" y="50074"/>
            <a:ext cx="10955338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2" y="17463"/>
            <a:ext cx="11637962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2" y="17463"/>
            <a:ext cx="11253788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5" y="-317"/>
            <a:ext cx="11515725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930" y="4248785"/>
            <a:ext cx="81407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160"/>
            <a:ext cx="1153477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3" y="6033"/>
            <a:ext cx="1099185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0" y="17463"/>
            <a:ext cx="10895012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03" y="11748"/>
            <a:ext cx="975995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WPS 演示</Application>
  <PresentationFormat>自定义</PresentationFormat>
  <Paragraphs>31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Black</vt:lpstr>
      <vt:lpstr>Arial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MOMODASUCAI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lli</cp:lastModifiedBy>
  <cp:revision>350</cp:revision>
  <dcterms:created xsi:type="dcterms:W3CDTF">2014-11-06T06:08:00Z</dcterms:created>
  <dcterms:modified xsi:type="dcterms:W3CDTF">2020-04-17T11:38:29Z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