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1" r:id="rId3"/>
    <p:sldId id="292" r:id="rId4"/>
    <p:sldId id="293" r:id="rId5"/>
    <p:sldId id="296" r:id="rId6"/>
    <p:sldId id="335" r:id="rId7"/>
    <p:sldId id="300" r:id="rId8"/>
    <p:sldId id="313" r:id="rId9"/>
    <p:sldId id="319" r:id="rId10"/>
    <p:sldId id="320" r:id="rId11"/>
    <p:sldId id="308" r:id="rId12"/>
    <p:sldId id="315" r:id="rId13"/>
    <p:sldId id="316" r:id="rId14"/>
    <p:sldId id="317" r:id="rId15"/>
    <p:sldId id="310" r:id="rId16"/>
    <p:sldId id="312" r:id="rId17"/>
    <p:sldId id="279" r:id="rId18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F0E627DE-E0B6-4CB4-AEAD-946DC30B4071}">
          <p14:sldIdLst>
            <p14:sldId id="291"/>
            <p14:sldId id="292"/>
            <p14:sldId id="293"/>
            <p14:sldId id="296"/>
            <p14:sldId id="335"/>
            <p14:sldId id="300"/>
            <p14:sldId id="313"/>
            <p14:sldId id="319"/>
            <p14:sldId id="320"/>
            <p14:sldId id="308"/>
            <p14:sldId id="315"/>
            <p14:sldId id="316"/>
            <p14:sldId id="317"/>
            <p14:sldId id="310"/>
            <p14:sldId id="312"/>
            <p14:sldId id="279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yan" initials="C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B7C0"/>
    <a:srgbClr val="72644A"/>
    <a:srgbClr val="897A5D"/>
    <a:srgbClr val="FDFDFD"/>
    <a:srgbClr val="595859"/>
    <a:srgbClr val="595959"/>
    <a:srgbClr val="F6A500"/>
    <a:srgbClr val="FD7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98" autoAdjust="0"/>
    <p:restoredTop sz="94630"/>
  </p:normalViewPr>
  <p:slideViewPr>
    <p:cSldViewPr snapToGrid="0" showGuides="1">
      <p:cViewPr varScale="1">
        <p:scale>
          <a:sx n="66" d="100"/>
          <a:sy n="66" d="100"/>
        </p:scale>
        <p:origin x="-750" y="-96"/>
      </p:cViewPr>
      <p:guideLst>
        <p:guide orient="horz" pos="2229"/>
        <p:guide pos="3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Relationship Id="rId3" Type="http://schemas.openxmlformats.org/officeDocument/2006/relationships/image" Target="../media/image67.wmf"/><Relationship Id="rId2" Type="http://schemas.openxmlformats.org/officeDocument/2006/relationships/image" Target="../media/image74.wmf"/><Relationship Id="rId1" Type="http://schemas.openxmlformats.org/officeDocument/2006/relationships/image" Target="../media/image65.wmf"/></Relationships>
</file>

<file path=ppt/drawings/_rels/vmlDrawing11.vml.rels><?xml version="1.0" encoding="UTF-8" standalone="yes"?>
<Relationships xmlns="http://schemas.openxmlformats.org/package/2006/relationships"><Relationship Id="rId9" Type="http://schemas.openxmlformats.org/officeDocument/2006/relationships/image" Target="../media/image79.wmf"/><Relationship Id="rId8" Type="http://schemas.openxmlformats.org/officeDocument/2006/relationships/image" Target="../media/image71.wmf"/><Relationship Id="rId7" Type="http://schemas.openxmlformats.org/officeDocument/2006/relationships/image" Target="../media/image78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Relationship Id="rId3" Type="http://schemas.openxmlformats.org/officeDocument/2006/relationships/image" Target="../media/image67.wmf"/><Relationship Id="rId2" Type="http://schemas.openxmlformats.org/officeDocument/2006/relationships/image" Target="../media/image74.wmf"/><Relationship Id="rId11" Type="http://schemas.openxmlformats.org/officeDocument/2006/relationships/image" Target="../media/image81.wmf"/><Relationship Id="rId10" Type="http://schemas.openxmlformats.org/officeDocument/2006/relationships/image" Target="../media/image80.wmf"/><Relationship Id="rId1" Type="http://schemas.openxmlformats.org/officeDocument/2006/relationships/image" Target="../media/image65.wmf"/></Relationships>
</file>

<file path=ppt/drawings/_rels/vmlDrawing12.vml.rels><?xml version="1.0" encoding="UTF-8" standalone="yes"?>
<Relationships xmlns="http://schemas.openxmlformats.org/package/2006/relationships"><Relationship Id="rId9" Type="http://schemas.openxmlformats.org/officeDocument/2006/relationships/image" Target="../media/image90.wmf"/><Relationship Id="rId8" Type="http://schemas.openxmlformats.org/officeDocument/2006/relationships/image" Target="../media/image89.wmf"/><Relationship Id="rId7" Type="http://schemas.openxmlformats.org/officeDocument/2006/relationships/image" Target="../media/image88.wmf"/><Relationship Id="rId6" Type="http://schemas.openxmlformats.org/officeDocument/2006/relationships/image" Target="../media/image87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9" Type="http://schemas.openxmlformats.org/officeDocument/2006/relationships/image" Target="../media/image100.wmf"/><Relationship Id="rId18" Type="http://schemas.openxmlformats.org/officeDocument/2006/relationships/image" Target="../media/image99.wmf"/><Relationship Id="rId17" Type="http://schemas.openxmlformats.org/officeDocument/2006/relationships/image" Target="../media/image98.wmf"/><Relationship Id="rId16" Type="http://schemas.openxmlformats.org/officeDocument/2006/relationships/image" Target="../media/image97.wmf"/><Relationship Id="rId15" Type="http://schemas.openxmlformats.org/officeDocument/2006/relationships/image" Target="../media/image96.wmf"/><Relationship Id="rId14" Type="http://schemas.openxmlformats.org/officeDocument/2006/relationships/image" Target="../media/image95.wmf"/><Relationship Id="rId13" Type="http://schemas.openxmlformats.org/officeDocument/2006/relationships/image" Target="../media/image94.wmf"/><Relationship Id="rId12" Type="http://schemas.openxmlformats.org/officeDocument/2006/relationships/image" Target="../media/image93.wmf"/><Relationship Id="rId11" Type="http://schemas.openxmlformats.org/officeDocument/2006/relationships/image" Target="../media/image92.wmf"/><Relationship Id="rId10" Type="http://schemas.openxmlformats.org/officeDocument/2006/relationships/image" Target="../media/image91.wmf"/><Relationship Id="rId1" Type="http://schemas.openxmlformats.org/officeDocument/2006/relationships/image" Target="../media/image8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2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19.wmf"/><Relationship Id="rId8" Type="http://schemas.openxmlformats.org/officeDocument/2006/relationships/image" Target="../media/image18.wmf"/><Relationship Id="rId7" Type="http://schemas.openxmlformats.org/officeDocument/2006/relationships/image" Target="../media/image17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3" Type="http://schemas.openxmlformats.org/officeDocument/2006/relationships/image" Target="../media/image23.wmf"/><Relationship Id="rId12" Type="http://schemas.openxmlformats.org/officeDocument/2006/relationships/image" Target="../media/image22.wmf"/><Relationship Id="rId11" Type="http://schemas.openxmlformats.org/officeDocument/2006/relationships/image" Target="../media/image21.wmf"/><Relationship Id="rId10" Type="http://schemas.openxmlformats.org/officeDocument/2006/relationships/image" Target="../media/image20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9" Type="http://schemas.openxmlformats.org/officeDocument/2006/relationships/image" Target="../media/image32.wmf"/><Relationship Id="rId8" Type="http://schemas.openxmlformats.org/officeDocument/2006/relationships/image" Target="../media/image31.wmf"/><Relationship Id="rId7" Type="http://schemas.openxmlformats.org/officeDocument/2006/relationships/image" Target="../media/image30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2" Type="http://schemas.openxmlformats.org/officeDocument/2006/relationships/image" Target="../media/image35.wmf"/><Relationship Id="rId11" Type="http://schemas.openxmlformats.org/officeDocument/2006/relationships/image" Target="../media/image34.wmf"/><Relationship Id="rId10" Type="http://schemas.openxmlformats.org/officeDocument/2006/relationships/image" Target="../media/image33.wmf"/><Relationship Id="rId1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5.vml.rels><?xml version="1.0" encoding="UTF-8" standalone="yes"?>
<Relationships xmlns="http://schemas.openxmlformats.org/package/2006/relationships"><Relationship Id="rId9" Type="http://schemas.openxmlformats.org/officeDocument/2006/relationships/image" Target="../media/image39.wmf"/><Relationship Id="rId8" Type="http://schemas.openxmlformats.org/officeDocument/2006/relationships/image" Target="../media/image38.wmf"/><Relationship Id="rId7" Type="http://schemas.openxmlformats.org/officeDocument/2006/relationships/image" Target="../media/image50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6" Type="http://schemas.openxmlformats.org/officeDocument/2006/relationships/image" Target="../media/image53.wmf"/><Relationship Id="rId15" Type="http://schemas.openxmlformats.org/officeDocument/2006/relationships/image" Target="../media/image52.wmf"/><Relationship Id="rId14" Type="http://schemas.openxmlformats.org/officeDocument/2006/relationships/image" Target="../media/image51.wmf"/><Relationship Id="rId13" Type="http://schemas.openxmlformats.org/officeDocument/2006/relationships/image" Target="../media/image43.wmf"/><Relationship Id="rId12" Type="http://schemas.openxmlformats.org/officeDocument/2006/relationships/image" Target="../media/image42.wmf"/><Relationship Id="rId11" Type="http://schemas.openxmlformats.org/officeDocument/2006/relationships/image" Target="../media/image41.wmf"/><Relationship Id="rId10" Type="http://schemas.openxmlformats.org/officeDocument/2006/relationships/image" Target="../media/image40.wmf"/><Relationship Id="rId1" Type="http://schemas.openxmlformats.org/officeDocument/2006/relationships/image" Target="../media/image44.wmf"/></Relationships>
</file>

<file path=ppt/drawings/_rels/vmlDrawing6.vml.rels><?xml version="1.0" encoding="UTF-8" standalone="yes"?>
<Relationships xmlns="http://schemas.openxmlformats.org/package/2006/relationships"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Relationship Id="rId3" Type="http://schemas.openxmlformats.org/officeDocument/2006/relationships/image" Target="../media/image55.wmf"/><Relationship Id="rId2" Type="http://schemas.openxmlformats.org/officeDocument/2006/relationships/image" Target="../media/image39.wmf"/><Relationship Id="rId1" Type="http://schemas.openxmlformats.org/officeDocument/2006/relationships/image" Target="../media/image54.wmf"/></Relationships>
</file>

<file path=ppt/drawings/_rels/vmlDrawing7.vml.rels><?xml version="1.0" encoding="UTF-8" standalone="yes"?>
<Relationships xmlns="http://schemas.openxmlformats.org/package/2006/relationships"><Relationship Id="rId9" Type="http://schemas.openxmlformats.org/officeDocument/2006/relationships/image" Target="../media/image58.wmf"/><Relationship Id="rId8" Type="http://schemas.openxmlformats.org/officeDocument/2006/relationships/image" Target="../media/image57.wmf"/><Relationship Id="rId7" Type="http://schemas.openxmlformats.org/officeDocument/2006/relationships/image" Target="../media/image56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Relationship Id="rId3" Type="http://schemas.openxmlformats.org/officeDocument/2006/relationships/image" Target="../media/image55.wmf"/><Relationship Id="rId2" Type="http://schemas.openxmlformats.org/officeDocument/2006/relationships/image" Target="../media/image39.wmf"/><Relationship Id="rId13" Type="http://schemas.openxmlformats.org/officeDocument/2006/relationships/image" Target="../media/image62.wmf"/><Relationship Id="rId12" Type="http://schemas.openxmlformats.org/officeDocument/2006/relationships/image" Target="../media/image61.wmf"/><Relationship Id="rId11" Type="http://schemas.openxmlformats.org/officeDocument/2006/relationships/image" Target="../media/image60.wmf"/><Relationship Id="rId10" Type="http://schemas.openxmlformats.org/officeDocument/2006/relationships/image" Target="../media/image59.wmf"/><Relationship Id="rId1" Type="http://schemas.openxmlformats.org/officeDocument/2006/relationships/image" Target="../media/image54.wmf"/></Relationships>
</file>

<file path=ppt/drawings/_rels/vmlDrawing8.vml.rels><?xml version="1.0" encoding="UTF-8" standalone="yes"?>
<Relationships xmlns="http://schemas.openxmlformats.org/package/2006/relationships"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9.vml.rels><?xml version="1.0" encoding="UTF-8" standalone="yes"?>
<Relationships xmlns="http://schemas.openxmlformats.org/package/2006/relationships"><Relationship Id="rId9" Type="http://schemas.openxmlformats.org/officeDocument/2006/relationships/image" Target="../media/image72.wmf"/><Relationship Id="rId8" Type="http://schemas.openxmlformats.org/officeDocument/2006/relationships/image" Target="../media/image71.wmf"/><Relationship Id="rId7" Type="http://schemas.openxmlformats.org/officeDocument/2006/relationships/image" Target="../media/image70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9.wmf"/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0" Type="http://schemas.openxmlformats.org/officeDocument/2006/relationships/image" Target="../media/image73.wmf"/><Relationship Id="rId1" Type="http://schemas.openxmlformats.org/officeDocument/2006/relationships/image" Target="../media/image6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06A740-BBB9-4963-8797-18622D141CA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410881-65A3-43F7-9548-CFED2647BFB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封面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603648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4408085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265"/>
            <a:ext cx="12192000" cy="2857500"/>
          </a:xfrm>
          <a:prstGeom prst="rect">
            <a:avLst/>
          </a:prstGeom>
        </p:spPr>
      </p:pic>
      <p:pic>
        <p:nvPicPr>
          <p:cNvPr id="8" name="Picture 3" descr="D:\人教网\logo透明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内容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人教网\logo透明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7859"/>
            <a:ext cx="12192000" cy="1552575"/>
          </a:xfrm>
          <a:prstGeom prst="rect">
            <a:avLst/>
          </a:prstGeom>
        </p:spPr>
      </p:pic>
      <p:sp>
        <p:nvSpPr>
          <p:cNvPr id="6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06" name="组合 79"/>
          <p:cNvGrpSpPr/>
          <p:nvPr userDrawn="1"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9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1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0" name="组合 79"/>
          <p:cNvGrpSpPr/>
          <p:nvPr userDrawn="1"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13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5" name="椭圆 80"/>
          <p:cNvSpPr/>
          <p:nvPr/>
        </p:nvSpPr>
        <p:spPr bwMode="auto">
          <a:xfrm>
            <a:off x="3950515" y="893734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4" name="组合 79"/>
          <p:cNvGrpSpPr/>
          <p:nvPr userDrawn="1"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1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8" name="组合 79"/>
          <p:cNvGrpSpPr/>
          <p:nvPr userDrawn="1"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2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3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24" name="Picture 3" descr="D:\人教网\logo透明s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905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2.bin"/><Relationship Id="rId8" Type="http://schemas.openxmlformats.org/officeDocument/2006/relationships/image" Target="../media/image66.wmf"/><Relationship Id="rId7" Type="http://schemas.openxmlformats.org/officeDocument/2006/relationships/oleObject" Target="../embeddings/oleObject81.bin"/><Relationship Id="rId6" Type="http://schemas.openxmlformats.org/officeDocument/2006/relationships/image" Target="../media/image65.wmf"/><Relationship Id="rId5" Type="http://schemas.openxmlformats.org/officeDocument/2006/relationships/oleObject" Target="../embeddings/oleObject80.bin"/><Relationship Id="rId4" Type="http://schemas.openxmlformats.org/officeDocument/2006/relationships/image" Target="../media/image64.wmf"/><Relationship Id="rId3" Type="http://schemas.openxmlformats.org/officeDocument/2006/relationships/oleObject" Target="../embeddings/oleObject79.bin"/><Relationship Id="rId2" Type="http://schemas.openxmlformats.org/officeDocument/2006/relationships/image" Target="../media/image63.wmf"/><Relationship Id="rId14" Type="http://schemas.openxmlformats.org/officeDocument/2006/relationships/vmlDrawing" Target="../drawings/vmlDrawing8.vml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68.wmf"/><Relationship Id="rId11" Type="http://schemas.openxmlformats.org/officeDocument/2006/relationships/oleObject" Target="../embeddings/oleObject83.bin"/><Relationship Id="rId10" Type="http://schemas.openxmlformats.org/officeDocument/2006/relationships/image" Target="../media/image67.wmf"/><Relationship Id="rId1" Type="http://schemas.openxmlformats.org/officeDocument/2006/relationships/oleObject" Target="../embeddings/oleObject78.bin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8.bin"/><Relationship Id="rId8" Type="http://schemas.openxmlformats.org/officeDocument/2006/relationships/image" Target="../media/image69.wmf"/><Relationship Id="rId7" Type="http://schemas.openxmlformats.org/officeDocument/2006/relationships/oleObject" Target="../embeddings/oleObject87.bin"/><Relationship Id="rId6" Type="http://schemas.openxmlformats.org/officeDocument/2006/relationships/image" Target="../media/image65.wmf"/><Relationship Id="rId5" Type="http://schemas.openxmlformats.org/officeDocument/2006/relationships/oleObject" Target="../embeddings/oleObject86.bin"/><Relationship Id="rId4" Type="http://schemas.openxmlformats.org/officeDocument/2006/relationships/image" Target="../media/image64.wmf"/><Relationship Id="rId3" Type="http://schemas.openxmlformats.org/officeDocument/2006/relationships/oleObject" Target="../embeddings/oleObject85.bin"/><Relationship Id="rId24" Type="http://schemas.openxmlformats.org/officeDocument/2006/relationships/vmlDrawing" Target="../drawings/vmlDrawing9.vml"/><Relationship Id="rId23" Type="http://schemas.openxmlformats.org/officeDocument/2006/relationships/slideLayout" Target="../slideLayouts/slideLayout2.xml"/><Relationship Id="rId22" Type="http://schemas.openxmlformats.org/officeDocument/2006/relationships/image" Target="../media/image73.wmf"/><Relationship Id="rId21" Type="http://schemas.openxmlformats.org/officeDocument/2006/relationships/oleObject" Target="../embeddings/oleObject95.bin"/><Relationship Id="rId20" Type="http://schemas.openxmlformats.org/officeDocument/2006/relationships/image" Target="../media/image72.wmf"/><Relationship Id="rId2" Type="http://schemas.openxmlformats.org/officeDocument/2006/relationships/image" Target="../media/image63.wmf"/><Relationship Id="rId19" Type="http://schemas.openxmlformats.org/officeDocument/2006/relationships/oleObject" Target="../embeddings/oleObject94.bin"/><Relationship Id="rId18" Type="http://schemas.openxmlformats.org/officeDocument/2006/relationships/oleObject" Target="../embeddings/oleObject93.bin"/><Relationship Id="rId17" Type="http://schemas.openxmlformats.org/officeDocument/2006/relationships/image" Target="../media/image71.wmf"/><Relationship Id="rId16" Type="http://schemas.openxmlformats.org/officeDocument/2006/relationships/oleObject" Target="../embeddings/oleObject92.bin"/><Relationship Id="rId15" Type="http://schemas.openxmlformats.org/officeDocument/2006/relationships/oleObject" Target="../embeddings/oleObject91.bin"/><Relationship Id="rId14" Type="http://schemas.openxmlformats.org/officeDocument/2006/relationships/image" Target="../media/image70.wmf"/><Relationship Id="rId13" Type="http://schemas.openxmlformats.org/officeDocument/2006/relationships/oleObject" Target="../embeddings/oleObject90.bin"/><Relationship Id="rId12" Type="http://schemas.openxmlformats.org/officeDocument/2006/relationships/image" Target="../media/image68.wmf"/><Relationship Id="rId11" Type="http://schemas.openxmlformats.org/officeDocument/2006/relationships/oleObject" Target="../embeddings/oleObject89.bin"/><Relationship Id="rId10" Type="http://schemas.openxmlformats.org/officeDocument/2006/relationships/image" Target="../media/image67.wmf"/><Relationship Id="rId1" Type="http://schemas.openxmlformats.org/officeDocument/2006/relationships/oleObject" Target="../embeddings/oleObject84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0.bin"/><Relationship Id="rId8" Type="http://schemas.openxmlformats.org/officeDocument/2006/relationships/image" Target="../media/image75.wmf"/><Relationship Id="rId7" Type="http://schemas.openxmlformats.org/officeDocument/2006/relationships/oleObject" Target="../embeddings/oleObject99.bin"/><Relationship Id="rId6" Type="http://schemas.openxmlformats.org/officeDocument/2006/relationships/image" Target="../media/image67.wmf"/><Relationship Id="rId5" Type="http://schemas.openxmlformats.org/officeDocument/2006/relationships/oleObject" Target="../embeddings/oleObject98.bin"/><Relationship Id="rId4" Type="http://schemas.openxmlformats.org/officeDocument/2006/relationships/image" Target="../media/image74.wmf"/><Relationship Id="rId3" Type="http://schemas.openxmlformats.org/officeDocument/2006/relationships/oleObject" Target="../embeddings/oleObject97.bin"/><Relationship Id="rId2" Type="http://schemas.openxmlformats.org/officeDocument/2006/relationships/image" Target="../media/image65.wmf"/><Relationship Id="rId14" Type="http://schemas.openxmlformats.org/officeDocument/2006/relationships/vmlDrawing" Target="../drawings/vmlDrawing10.vml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77.wmf"/><Relationship Id="rId11" Type="http://schemas.openxmlformats.org/officeDocument/2006/relationships/oleObject" Target="../embeddings/oleObject101.bin"/><Relationship Id="rId10" Type="http://schemas.openxmlformats.org/officeDocument/2006/relationships/image" Target="../media/image76.wmf"/><Relationship Id="rId1" Type="http://schemas.openxmlformats.org/officeDocument/2006/relationships/oleObject" Target="../embeddings/oleObject96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6.bin"/><Relationship Id="rId8" Type="http://schemas.openxmlformats.org/officeDocument/2006/relationships/image" Target="../media/image75.wmf"/><Relationship Id="rId7" Type="http://schemas.openxmlformats.org/officeDocument/2006/relationships/oleObject" Target="../embeddings/oleObject105.bin"/><Relationship Id="rId6" Type="http://schemas.openxmlformats.org/officeDocument/2006/relationships/image" Target="../media/image67.wmf"/><Relationship Id="rId5" Type="http://schemas.openxmlformats.org/officeDocument/2006/relationships/oleObject" Target="../embeddings/oleObject104.bin"/><Relationship Id="rId4" Type="http://schemas.openxmlformats.org/officeDocument/2006/relationships/image" Target="../media/image74.wmf"/><Relationship Id="rId3" Type="http://schemas.openxmlformats.org/officeDocument/2006/relationships/oleObject" Target="../embeddings/oleObject103.bin"/><Relationship Id="rId29" Type="http://schemas.openxmlformats.org/officeDocument/2006/relationships/vmlDrawing" Target="../drawings/vmlDrawing11.vml"/><Relationship Id="rId28" Type="http://schemas.openxmlformats.org/officeDocument/2006/relationships/slideLayout" Target="../slideLayouts/slideLayout2.xml"/><Relationship Id="rId27" Type="http://schemas.openxmlformats.org/officeDocument/2006/relationships/image" Target="../media/image81.wmf"/><Relationship Id="rId26" Type="http://schemas.openxmlformats.org/officeDocument/2006/relationships/oleObject" Target="../embeddings/oleObject117.bin"/><Relationship Id="rId25" Type="http://schemas.openxmlformats.org/officeDocument/2006/relationships/oleObject" Target="../embeddings/oleObject116.bin"/><Relationship Id="rId24" Type="http://schemas.openxmlformats.org/officeDocument/2006/relationships/oleObject" Target="../embeddings/oleObject115.bin"/><Relationship Id="rId23" Type="http://schemas.openxmlformats.org/officeDocument/2006/relationships/oleObject" Target="../embeddings/oleObject114.bin"/><Relationship Id="rId22" Type="http://schemas.openxmlformats.org/officeDocument/2006/relationships/image" Target="../media/image80.wmf"/><Relationship Id="rId21" Type="http://schemas.openxmlformats.org/officeDocument/2006/relationships/oleObject" Target="../embeddings/oleObject113.bin"/><Relationship Id="rId20" Type="http://schemas.openxmlformats.org/officeDocument/2006/relationships/image" Target="../media/image79.wmf"/><Relationship Id="rId2" Type="http://schemas.openxmlformats.org/officeDocument/2006/relationships/image" Target="../media/image65.wmf"/><Relationship Id="rId19" Type="http://schemas.openxmlformats.org/officeDocument/2006/relationships/oleObject" Target="../embeddings/oleObject112.bin"/><Relationship Id="rId18" Type="http://schemas.openxmlformats.org/officeDocument/2006/relationships/oleObject" Target="../embeddings/oleObject111.bin"/><Relationship Id="rId17" Type="http://schemas.openxmlformats.org/officeDocument/2006/relationships/image" Target="../media/image71.wmf"/><Relationship Id="rId16" Type="http://schemas.openxmlformats.org/officeDocument/2006/relationships/oleObject" Target="../embeddings/oleObject110.bin"/><Relationship Id="rId15" Type="http://schemas.openxmlformats.org/officeDocument/2006/relationships/oleObject" Target="../embeddings/oleObject109.bin"/><Relationship Id="rId14" Type="http://schemas.openxmlformats.org/officeDocument/2006/relationships/image" Target="../media/image78.wmf"/><Relationship Id="rId13" Type="http://schemas.openxmlformats.org/officeDocument/2006/relationships/oleObject" Target="../embeddings/oleObject108.bin"/><Relationship Id="rId12" Type="http://schemas.openxmlformats.org/officeDocument/2006/relationships/image" Target="../media/image77.wmf"/><Relationship Id="rId11" Type="http://schemas.openxmlformats.org/officeDocument/2006/relationships/oleObject" Target="../embeddings/oleObject107.bin"/><Relationship Id="rId10" Type="http://schemas.openxmlformats.org/officeDocument/2006/relationships/image" Target="../media/image76.wmf"/><Relationship Id="rId1" Type="http://schemas.openxmlformats.org/officeDocument/2006/relationships/oleObject" Target="../embeddings/oleObject102.bin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22.bin"/><Relationship Id="rId8" Type="http://schemas.openxmlformats.org/officeDocument/2006/relationships/image" Target="../media/image85.wmf"/><Relationship Id="rId7" Type="http://schemas.openxmlformats.org/officeDocument/2006/relationships/oleObject" Target="../embeddings/oleObject121.bin"/><Relationship Id="rId6" Type="http://schemas.openxmlformats.org/officeDocument/2006/relationships/image" Target="../media/image84.wmf"/><Relationship Id="rId5" Type="http://schemas.openxmlformats.org/officeDocument/2006/relationships/oleObject" Target="../embeddings/oleObject120.bin"/><Relationship Id="rId43" Type="http://schemas.openxmlformats.org/officeDocument/2006/relationships/vmlDrawing" Target="../drawings/vmlDrawing12.vml"/><Relationship Id="rId42" Type="http://schemas.openxmlformats.org/officeDocument/2006/relationships/slideLayout" Target="../slideLayouts/slideLayout2.xml"/><Relationship Id="rId41" Type="http://schemas.openxmlformats.org/officeDocument/2006/relationships/image" Target="../media/image101.png"/><Relationship Id="rId40" Type="http://schemas.openxmlformats.org/officeDocument/2006/relationships/image" Target="../media/image100.wmf"/><Relationship Id="rId4" Type="http://schemas.openxmlformats.org/officeDocument/2006/relationships/image" Target="../media/image83.wmf"/><Relationship Id="rId39" Type="http://schemas.openxmlformats.org/officeDocument/2006/relationships/oleObject" Target="../embeddings/oleObject138.bin"/><Relationship Id="rId38" Type="http://schemas.openxmlformats.org/officeDocument/2006/relationships/image" Target="../media/image99.wmf"/><Relationship Id="rId37" Type="http://schemas.openxmlformats.org/officeDocument/2006/relationships/oleObject" Target="../embeddings/oleObject137.bin"/><Relationship Id="rId36" Type="http://schemas.openxmlformats.org/officeDocument/2006/relationships/image" Target="../media/image98.wmf"/><Relationship Id="rId35" Type="http://schemas.openxmlformats.org/officeDocument/2006/relationships/oleObject" Target="../embeddings/oleObject136.bin"/><Relationship Id="rId34" Type="http://schemas.openxmlformats.org/officeDocument/2006/relationships/image" Target="../media/image97.wmf"/><Relationship Id="rId33" Type="http://schemas.openxmlformats.org/officeDocument/2006/relationships/oleObject" Target="../embeddings/oleObject135.bin"/><Relationship Id="rId32" Type="http://schemas.openxmlformats.org/officeDocument/2006/relationships/image" Target="../media/image96.wmf"/><Relationship Id="rId31" Type="http://schemas.openxmlformats.org/officeDocument/2006/relationships/oleObject" Target="../embeddings/oleObject134.bin"/><Relationship Id="rId30" Type="http://schemas.openxmlformats.org/officeDocument/2006/relationships/image" Target="../media/image95.wmf"/><Relationship Id="rId3" Type="http://schemas.openxmlformats.org/officeDocument/2006/relationships/oleObject" Target="../embeddings/oleObject119.bin"/><Relationship Id="rId29" Type="http://schemas.openxmlformats.org/officeDocument/2006/relationships/oleObject" Target="../embeddings/oleObject133.bin"/><Relationship Id="rId28" Type="http://schemas.openxmlformats.org/officeDocument/2006/relationships/image" Target="../media/image94.wmf"/><Relationship Id="rId27" Type="http://schemas.openxmlformats.org/officeDocument/2006/relationships/oleObject" Target="../embeddings/oleObject132.bin"/><Relationship Id="rId26" Type="http://schemas.openxmlformats.org/officeDocument/2006/relationships/image" Target="../media/image93.wmf"/><Relationship Id="rId25" Type="http://schemas.openxmlformats.org/officeDocument/2006/relationships/oleObject" Target="../embeddings/oleObject131.bin"/><Relationship Id="rId24" Type="http://schemas.openxmlformats.org/officeDocument/2006/relationships/image" Target="../media/image92.wmf"/><Relationship Id="rId23" Type="http://schemas.openxmlformats.org/officeDocument/2006/relationships/oleObject" Target="../embeddings/oleObject130.bin"/><Relationship Id="rId22" Type="http://schemas.openxmlformats.org/officeDocument/2006/relationships/image" Target="../media/image91.wmf"/><Relationship Id="rId21" Type="http://schemas.openxmlformats.org/officeDocument/2006/relationships/oleObject" Target="../embeddings/oleObject129.bin"/><Relationship Id="rId20" Type="http://schemas.openxmlformats.org/officeDocument/2006/relationships/image" Target="../media/image90.wmf"/><Relationship Id="rId2" Type="http://schemas.openxmlformats.org/officeDocument/2006/relationships/image" Target="../media/image82.wmf"/><Relationship Id="rId19" Type="http://schemas.openxmlformats.org/officeDocument/2006/relationships/oleObject" Target="../embeddings/oleObject128.bin"/><Relationship Id="rId18" Type="http://schemas.openxmlformats.org/officeDocument/2006/relationships/image" Target="../media/image89.wmf"/><Relationship Id="rId17" Type="http://schemas.openxmlformats.org/officeDocument/2006/relationships/oleObject" Target="../embeddings/oleObject127.bin"/><Relationship Id="rId16" Type="http://schemas.openxmlformats.org/officeDocument/2006/relationships/oleObject" Target="../embeddings/oleObject126.bin"/><Relationship Id="rId15" Type="http://schemas.openxmlformats.org/officeDocument/2006/relationships/oleObject" Target="../embeddings/oleObject125.bin"/><Relationship Id="rId14" Type="http://schemas.openxmlformats.org/officeDocument/2006/relationships/image" Target="../media/image88.wmf"/><Relationship Id="rId13" Type="http://schemas.openxmlformats.org/officeDocument/2006/relationships/oleObject" Target="../embeddings/oleObject124.bin"/><Relationship Id="rId12" Type="http://schemas.openxmlformats.org/officeDocument/2006/relationships/image" Target="../media/image87.wmf"/><Relationship Id="rId11" Type="http://schemas.openxmlformats.org/officeDocument/2006/relationships/oleObject" Target="../embeddings/oleObject123.bin"/><Relationship Id="rId10" Type="http://schemas.openxmlformats.org/officeDocument/2006/relationships/image" Target="../media/image86.wmf"/><Relationship Id="rId1" Type="http://schemas.openxmlformats.org/officeDocument/2006/relationships/oleObject" Target="../embeddings/oleObject118.bin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2.wmf"/><Relationship Id="rId1" Type="http://schemas.openxmlformats.org/officeDocument/2006/relationships/oleObject" Target="../embeddings/oleObject13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wmf"/><Relationship Id="rId8" Type="http://schemas.openxmlformats.org/officeDocument/2006/relationships/oleObject" Target="../embeddings/oleObject6.bin"/><Relationship Id="rId7" Type="http://schemas.openxmlformats.org/officeDocument/2006/relationships/oleObject" Target="../embeddings/oleObject5.bin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Relationship Id="rId3" Type="http://schemas.openxmlformats.org/officeDocument/2006/relationships/oleObject" Target="../embeddings/oleObject2.bin"/><Relationship Id="rId2" Type="http://schemas.openxmlformats.org/officeDocument/2006/relationships/image" Target="../media/image6.wmf"/><Relationship Id="rId16" Type="http://schemas.openxmlformats.org/officeDocument/2006/relationships/vmlDrawing" Target="../drawings/vmlDrawing1.vml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10.wmf"/><Relationship Id="rId13" Type="http://schemas.openxmlformats.org/officeDocument/2006/relationships/oleObject" Target="../embeddings/oleObject9.bin"/><Relationship Id="rId12" Type="http://schemas.openxmlformats.org/officeDocument/2006/relationships/oleObject" Target="../embeddings/oleObject8.bin"/><Relationship Id="rId11" Type="http://schemas.openxmlformats.org/officeDocument/2006/relationships/image" Target="../media/image9.wmf"/><Relationship Id="rId10" Type="http://schemas.openxmlformats.org/officeDocument/2006/relationships/oleObject" Target="../embeddings/oleObject7.bin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4.bin"/><Relationship Id="rId8" Type="http://schemas.openxmlformats.org/officeDocument/2006/relationships/image" Target="../media/image14.wmf"/><Relationship Id="rId7" Type="http://schemas.openxmlformats.org/officeDocument/2006/relationships/oleObject" Target="../embeddings/oleObject13.bin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Relationship Id="rId30" Type="http://schemas.openxmlformats.org/officeDocument/2006/relationships/vmlDrawing" Target="../drawings/vmlDrawing2.vml"/><Relationship Id="rId3" Type="http://schemas.openxmlformats.org/officeDocument/2006/relationships/oleObject" Target="../embeddings/oleObject11.bin"/><Relationship Id="rId29" Type="http://schemas.openxmlformats.org/officeDocument/2006/relationships/slideLayout" Target="../slideLayouts/slideLayout2.xml"/><Relationship Id="rId28" Type="http://schemas.openxmlformats.org/officeDocument/2006/relationships/image" Target="../media/image23.wmf"/><Relationship Id="rId27" Type="http://schemas.openxmlformats.org/officeDocument/2006/relationships/oleObject" Target="../embeddings/oleObject24.bin"/><Relationship Id="rId26" Type="http://schemas.openxmlformats.org/officeDocument/2006/relationships/image" Target="../media/image22.wmf"/><Relationship Id="rId25" Type="http://schemas.openxmlformats.org/officeDocument/2006/relationships/oleObject" Target="../embeddings/oleObject23.bin"/><Relationship Id="rId24" Type="http://schemas.openxmlformats.org/officeDocument/2006/relationships/image" Target="../media/image21.wmf"/><Relationship Id="rId23" Type="http://schemas.openxmlformats.org/officeDocument/2006/relationships/oleObject" Target="../embeddings/oleObject22.bin"/><Relationship Id="rId22" Type="http://schemas.openxmlformats.org/officeDocument/2006/relationships/oleObject" Target="../embeddings/oleObject21.bin"/><Relationship Id="rId21" Type="http://schemas.openxmlformats.org/officeDocument/2006/relationships/image" Target="../media/image20.wmf"/><Relationship Id="rId20" Type="http://schemas.openxmlformats.org/officeDocument/2006/relationships/oleObject" Target="../embeddings/oleObject20.bin"/><Relationship Id="rId2" Type="http://schemas.openxmlformats.org/officeDocument/2006/relationships/image" Target="../media/image11.wmf"/><Relationship Id="rId19" Type="http://schemas.openxmlformats.org/officeDocument/2006/relationships/oleObject" Target="../embeddings/oleObject19.bin"/><Relationship Id="rId18" Type="http://schemas.openxmlformats.org/officeDocument/2006/relationships/image" Target="../media/image19.wmf"/><Relationship Id="rId17" Type="http://schemas.openxmlformats.org/officeDocument/2006/relationships/oleObject" Target="../embeddings/oleObject18.bin"/><Relationship Id="rId16" Type="http://schemas.openxmlformats.org/officeDocument/2006/relationships/image" Target="../media/image18.wmf"/><Relationship Id="rId15" Type="http://schemas.openxmlformats.org/officeDocument/2006/relationships/oleObject" Target="../embeddings/oleObject17.bin"/><Relationship Id="rId14" Type="http://schemas.openxmlformats.org/officeDocument/2006/relationships/image" Target="../media/image17.wmf"/><Relationship Id="rId13" Type="http://schemas.openxmlformats.org/officeDocument/2006/relationships/oleObject" Target="../embeddings/oleObject16.bin"/><Relationship Id="rId12" Type="http://schemas.openxmlformats.org/officeDocument/2006/relationships/image" Target="../media/image16.wmf"/><Relationship Id="rId11" Type="http://schemas.openxmlformats.org/officeDocument/2006/relationships/oleObject" Target="../embeddings/oleObject15.bin"/><Relationship Id="rId10" Type="http://schemas.openxmlformats.org/officeDocument/2006/relationships/image" Target="../media/image15.wmf"/><Relationship Id="rId1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9.bin"/><Relationship Id="rId8" Type="http://schemas.openxmlformats.org/officeDocument/2006/relationships/image" Target="../media/image27.wmf"/><Relationship Id="rId7" Type="http://schemas.openxmlformats.org/officeDocument/2006/relationships/oleObject" Target="../embeddings/oleObject28.bin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5.wmf"/><Relationship Id="rId3" Type="http://schemas.openxmlformats.org/officeDocument/2006/relationships/oleObject" Target="../embeddings/oleObject26.bin"/><Relationship Id="rId26" Type="http://schemas.openxmlformats.org/officeDocument/2006/relationships/vmlDrawing" Target="../drawings/vmlDrawing3.vml"/><Relationship Id="rId25" Type="http://schemas.openxmlformats.org/officeDocument/2006/relationships/slideLayout" Target="../slideLayouts/slideLayout2.xml"/><Relationship Id="rId24" Type="http://schemas.openxmlformats.org/officeDocument/2006/relationships/image" Target="../media/image35.wmf"/><Relationship Id="rId23" Type="http://schemas.openxmlformats.org/officeDocument/2006/relationships/oleObject" Target="../embeddings/oleObject36.bin"/><Relationship Id="rId22" Type="http://schemas.openxmlformats.org/officeDocument/2006/relationships/image" Target="../media/image34.wmf"/><Relationship Id="rId21" Type="http://schemas.openxmlformats.org/officeDocument/2006/relationships/oleObject" Target="../embeddings/oleObject35.bin"/><Relationship Id="rId20" Type="http://schemas.openxmlformats.org/officeDocument/2006/relationships/image" Target="../media/image33.wmf"/><Relationship Id="rId2" Type="http://schemas.openxmlformats.org/officeDocument/2006/relationships/image" Target="../media/image24.wmf"/><Relationship Id="rId19" Type="http://schemas.openxmlformats.org/officeDocument/2006/relationships/oleObject" Target="../embeddings/oleObject34.bin"/><Relationship Id="rId18" Type="http://schemas.openxmlformats.org/officeDocument/2006/relationships/image" Target="../media/image32.wmf"/><Relationship Id="rId17" Type="http://schemas.openxmlformats.org/officeDocument/2006/relationships/oleObject" Target="../embeddings/oleObject33.bin"/><Relationship Id="rId16" Type="http://schemas.openxmlformats.org/officeDocument/2006/relationships/image" Target="../media/image31.wmf"/><Relationship Id="rId15" Type="http://schemas.openxmlformats.org/officeDocument/2006/relationships/oleObject" Target="../embeddings/oleObject32.bin"/><Relationship Id="rId14" Type="http://schemas.openxmlformats.org/officeDocument/2006/relationships/image" Target="../media/image30.wmf"/><Relationship Id="rId13" Type="http://schemas.openxmlformats.org/officeDocument/2006/relationships/oleObject" Target="../embeddings/oleObject31.bin"/><Relationship Id="rId12" Type="http://schemas.openxmlformats.org/officeDocument/2006/relationships/image" Target="../media/image29.wmf"/><Relationship Id="rId11" Type="http://schemas.openxmlformats.org/officeDocument/2006/relationships/oleObject" Target="../embeddings/oleObject30.bin"/><Relationship Id="rId10" Type="http://schemas.openxmlformats.org/officeDocument/2006/relationships/image" Target="../media/image28.wmf"/><Relationship Id="rId1" Type="http://schemas.openxmlformats.org/officeDocument/2006/relationships/oleObject" Target="../embeddings/oleObject2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1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1.bin"/><Relationship Id="rId8" Type="http://schemas.openxmlformats.org/officeDocument/2006/relationships/image" Target="../media/image41.wmf"/><Relationship Id="rId7" Type="http://schemas.openxmlformats.org/officeDocument/2006/relationships/oleObject" Target="../embeddings/oleObject40.bin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9.wmf"/><Relationship Id="rId3" Type="http://schemas.openxmlformats.org/officeDocument/2006/relationships/oleObject" Target="../embeddings/oleObject38.bin"/><Relationship Id="rId2" Type="http://schemas.openxmlformats.org/officeDocument/2006/relationships/image" Target="../media/image38.wmf"/><Relationship Id="rId14" Type="http://schemas.openxmlformats.org/officeDocument/2006/relationships/vmlDrawing" Target="../drawings/vmlDrawing4.vml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43.wmf"/><Relationship Id="rId11" Type="http://schemas.openxmlformats.org/officeDocument/2006/relationships/oleObject" Target="../embeddings/oleObject42.bin"/><Relationship Id="rId10" Type="http://schemas.openxmlformats.org/officeDocument/2006/relationships/image" Target="../media/image42.wmf"/><Relationship Id="rId1" Type="http://schemas.openxmlformats.org/officeDocument/2006/relationships/oleObject" Target="../embeddings/oleObject37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7.bin"/><Relationship Id="rId8" Type="http://schemas.openxmlformats.org/officeDocument/2006/relationships/image" Target="../media/image47.wmf"/><Relationship Id="rId7" Type="http://schemas.openxmlformats.org/officeDocument/2006/relationships/oleObject" Target="../embeddings/oleObject46.bin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5.wmf"/><Relationship Id="rId34" Type="http://schemas.openxmlformats.org/officeDocument/2006/relationships/vmlDrawing" Target="../drawings/vmlDrawing5.vml"/><Relationship Id="rId33" Type="http://schemas.openxmlformats.org/officeDocument/2006/relationships/slideLayout" Target="../slideLayouts/slideLayout2.xml"/><Relationship Id="rId32" Type="http://schemas.openxmlformats.org/officeDocument/2006/relationships/image" Target="../media/image53.wmf"/><Relationship Id="rId31" Type="http://schemas.openxmlformats.org/officeDocument/2006/relationships/oleObject" Target="../embeddings/oleObject58.bin"/><Relationship Id="rId30" Type="http://schemas.openxmlformats.org/officeDocument/2006/relationships/image" Target="../media/image52.wmf"/><Relationship Id="rId3" Type="http://schemas.openxmlformats.org/officeDocument/2006/relationships/oleObject" Target="../embeddings/oleObject44.bin"/><Relationship Id="rId29" Type="http://schemas.openxmlformats.org/officeDocument/2006/relationships/oleObject" Target="../embeddings/oleObject57.bin"/><Relationship Id="rId28" Type="http://schemas.openxmlformats.org/officeDocument/2006/relationships/image" Target="../media/image51.wmf"/><Relationship Id="rId27" Type="http://schemas.openxmlformats.org/officeDocument/2006/relationships/oleObject" Target="../embeddings/oleObject56.bin"/><Relationship Id="rId26" Type="http://schemas.openxmlformats.org/officeDocument/2006/relationships/image" Target="../media/image43.wmf"/><Relationship Id="rId25" Type="http://schemas.openxmlformats.org/officeDocument/2006/relationships/oleObject" Target="../embeddings/oleObject55.bin"/><Relationship Id="rId24" Type="http://schemas.openxmlformats.org/officeDocument/2006/relationships/image" Target="../media/image42.wmf"/><Relationship Id="rId23" Type="http://schemas.openxmlformats.org/officeDocument/2006/relationships/oleObject" Target="../embeddings/oleObject54.bin"/><Relationship Id="rId22" Type="http://schemas.openxmlformats.org/officeDocument/2006/relationships/image" Target="../media/image41.wmf"/><Relationship Id="rId21" Type="http://schemas.openxmlformats.org/officeDocument/2006/relationships/oleObject" Target="../embeddings/oleObject53.bin"/><Relationship Id="rId20" Type="http://schemas.openxmlformats.org/officeDocument/2006/relationships/image" Target="../media/image40.wmf"/><Relationship Id="rId2" Type="http://schemas.openxmlformats.org/officeDocument/2006/relationships/image" Target="../media/image44.wmf"/><Relationship Id="rId19" Type="http://schemas.openxmlformats.org/officeDocument/2006/relationships/oleObject" Target="../embeddings/oleObject52.bin"/><Relationship Id="rId18" Type="http://schemas.openxmlformats.org/officeDocument/2006/relationships/image" Target="../media/image39.wmf"/><Relationship Id="rId17" Type="http://schemas.openxmlformats.org/officeDocument/2006/relationships/oleObject" Target="../embeddings/oleObject51.bin"/><Relationship Id="rId16" Type="http://schemas.openxmlformats.org/officeDocument/2006/relationships/image" Target="../media/image38.wmf"/><Relationship Id="rId15" Type="http://schemas.openxmlformats.org/officeDocument/2006/relationships/oleObject" Target="../embeddings/oleObject50.bin"/><Relationship Id="rId14" Type="http://schemas.openxmlformats.org/officeDocument/2006/relationships/image" Target="../media/image50.wmf"/><Relationship Id="rId13" Type="http://schemas.openxmlformats.org/officeDocument/2006/relationships/oleObject" Target="../embeddings/oleObject49.bin"/><Relationship Id="rId12" Type="http://schemas.openxmlformats.org/officeDocument/2006/relationships/image" Target="../media/image49.wmf"/><Relationship Id="rId11" Type="http://schemas.openxmlformats.org/officeDocument/2006/relationships/oleObject" Target="../embeddings/oleObject48.bin"/><Relationship Id="rId10" Type="http://schemas.openxmlformats.org/officeDocument/2006/relationships/image" Target="../media/image48.wmf"/><Relationship Id="rId1" Type="http://schemas.openxmlformats.org/officeDocument/2006/relationships/oleObject" Target="../embeddings/oleObject43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3.bin"/><Relationship Id="rId8" Type="http://schemas.openxmlformats.org/officeDocument/2006/relationships/image" Target="../media/image41.wmf"/><Relationship Id="rId7" Type="http://schemas.openxmlformats.org/officeDocument/2006/relationships/oleObject" Target="../embeddings/oleObject62.bin"/><Relationship Id="rId6" Type="http://schemas.openxmlformats.org/officeDocument/2006/relationships/image" Target="../media/image55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39.wmf"/><Relationship Id="rId3" Type="http://schemas.openxmlformats.org/officeDocument/2006/relationships/oleObject" Target="../embeddings/oleObject60.bin"/><Relationship Id="rId2" Type="http://schemas.openxmlformats.org/officeDocument/2006/relationships/image" Target="../media/image54.wmf"/><Relationship Id="rId14" Type="http://schemas.openxmlformats.org/officeDocument/2006/relationships/vmlDrawing" Target="../drawings/vmlDrawing6.vml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43.wmf"/><Relationship Id="rId11" Type="http://schemas.openxmlformats.org/officeDocument/2006/relationships/oleObject" Target="../embeddings/oleObject64.bin"/><Relationship Id="rId10" Type="http://schemas.openxmlformats.org/officeDocument/2006/relationships/image" Target="../media/image42.wmf"/><Relationship Id="rId1" Type="http://schemas.openxmlformats.org/officeDocument/2006/relationships/oleObject" Target="../embeddings/oleObject59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9.bin"/><Relationship Id="rId8" Type="http://schemas.openxmlformats.org/officeDocument/2006/relationships/image" Target="../media/image41.wmf"/><Relationship Id="rId7" Type="http://schemas.openxmlformats.org/officeDocument/2006/relationships/oleObject" Target="../embeddings/oleObject68.bin"/><Relationship Id="rId6" Type="http://schemas.openxmlformats.org/officeDocument/2006/relationships/image" Target="../media/image55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39.wmf"/><Relationship Id="rId3" Type="http://schemas.openxmlformats.org/officeDocument/2006/relationships/oleObject" Target="../embeddings/oleObject66.bin"/><Relationship Id="rId28" Type="http://schemas.openxmlformats.org/officeDocument/2006/relationships/vmlDrawing" Target="../drawings/vmlDrawing7.vml"/><Relationship Id="rId27" Type="http://schemas.openxmlformats.org/officeDocument/2006/relationships/slideLayout" Target="../slideLayouts/slideLayout2.xml"/><Relationship Id="rId26" Type="http://schemas.openxmlformats.org/officeDocument/2006/relationships/image" Target="../media/image62.wmf"/><Relationship Id="rId25" Type="http://schemas.openxmlformats.org/officeDocument/2006/relationships/oleObject" Target="../embeddings/oleObject77.bin"/><Relationship Id="rId24" Type="http://schemas.openxmlformats.org/officeDocument/2006/relationships/image" Target="../media/image61.wmf"/><Relationship Id="rId23" Type="http://schemas.openxmlformats.org/officeDocument/2006/relationships/oleObject" Target="../embeddings/oleObject76.bin"/><Relationship Id="rId22" Type="http://schemas.openxmlformats.org/officeDocument/2006/relationships/image" Target="../media/image60.wmf"/><Relationship Id="rId21" Type="http://schemas.openxmlformats.org/officeDocument/2006/relationships/oleObject" Target="../embeddings/oleObject75.bin"/><Relationship Id="rId20" Type="http://schemas.openxmlformats.org/officeDocument/2006/relationships/image" Target="../media/image59.wmf"/><Relationship Id="rId2" Type="http://schemas.openxmlformats.org/officeDocument/2006/relationships/image" Target="../media/image54.wmf"/><Relationship Id="rId19" Type="http://schemas.openxmlformats.org/officeDocument/2006/relationships/oleObject" Target="../embeddings/oleObject74.bin"/><Relationship Id="rId18" Type="http://schemas.openxmlformats.org/officeDocument/2006/relationships/image" Target="../media/image58.wmf"/><Relationship Id="rId17" Type="http://schemas.openxmlformats.org/officeDocument/2006/relationships/oleObject" Target="../embeddings/oleObject73.bin"/><Relationship Id="rId16" Type="http://schemas.openxmlformats.org/officeDocument/2006/relationships/image" Target="../media/image57.wmf"/><Relationship Id="rId15" Type="http://schemas.openxmlformats.org/officeDocument/2006/relationships/oleObject" Target="../embeddings/oleObject72.bin"/><Relationship Id="rId14" Type="http://schemas.openxmlformats.org/officeDocument/2006/relationships/image" Target="../media/image56.wmf"/><Relationship Id="rId13" Type="http://schemas.openxmlformats.org/officeDocument/2006/relationships/oleObject" Target="../embeddings/oleObject71.bin"/><Relationship Id="rId12" Type="http://schemas.openxmlformats.org/officeDocument/2006/relationships/image" Target="../media/image43.wmf"/><Relationship Id="rId11" Type="http://schemas.openxmlformats.org/officeDocument/2006/relationships/oleObject" Target="../embeddings/oleObject70.bin"/><Relationship Id="rId10" Type="http://schemas.openxmlformats.org/officeDocument/2006/relationships/image" Target="../media/image42.wmf"/><Relationship Id="rId1" Type="http://schemas.openxmlformats.org/officeDocument/2006/relationships/oleObject" Target="../embeddings/oleObject6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2"/>
          <p:cNvSpPr txBox="1"/>
          <p:nvPr/>
        </p:nvSpPr>
        <p:spPr>
          <a:xfrm>
            <a:off x="0" y="2298700"/>
            <a:ext cx="12192000" cy="1476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>
                <a:solidFill>
                  <a:schemeClr val="bg1"/>
                </a:solidFill>
                <a:latin typeface="Arial" panose="020B0604020202020204" pitchFamily="34" charset="0"/>
              </a:rPr>
              <a:t>《</a:t>
            </a:r>
            <a:r>
              <a:rPr lang="zh-CN" altLang="en-US" sz="6000" b="1" dirty="0">
                <a:solidFill>
                  <a:schemeClr val="bg1"/>
                </a:solidFill>
              </a:rPr>
              <a:t>数乘向量</a:t>
            </a:r>
            <a:r>
              <a:rPr lang="en-US" altLang="zh-CN" sz="6000" b="1" dirty="0">
                <a:solidFill>
                  <a:schemeClr val="bg1"/>
                </a:solidFill>
                <a:latin typeface="Arial" panose="020B0604020202020204" pitchFamily="34" charset="0"/>
              </a:rPr>
              <a:t>》</a:t>
            </a:r>
            <a:endParaRPr lang="zh-CN" altLang="zh-CN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TextBox 13"/>
          <p:cNvSpPr txBox="1"/>
          <p:nvPr/>
        </p:nvSpPr>
        <p:spPr>
          <a:xfrm>
            <a:off x="3044841" y="4879157"/>
            <a:ext cx="6600825" cy="120032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主 讲   人：纪潘峰　东营市第一中学</a:t>
            </a:r>
            <a:endParaRPr lang="zh-CN" sz="2400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sz="2400" b="1" dirty="0">
                <a:sym typeface="+mn-ea"/>
              </a:rPr>
              <a:t>审核指导：</a:t>
            </a:r>
            <a:r>
              <a:rPr lang="en-US" altLang="zh-CN" sz="2400" b="1" dirty="0">
                <a:sym typeface="+mn-ea"/>
              </a:rPr>
              <a:t> </a:t>
            </a:r>
            <a:r>
              <a:rPr lang="zh-CN" altLang="en-US" sz="2400" b="1" dirty="0">
                <a:sym typeface="+mn-ea"/>
              </a:rPr>
              <a:t>王晓华   东营市第一中学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278034" y="548551"/>
            <a:ext cx="7632252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人教版普通高中数学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B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版必修</a:t>
            </a:r>
            <a:r>
              <a:rPr lang="zh-CN" altLang="en-US" sz="2800" dirty="0"/>
              <a:t>第二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册  第六章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6" name="Picture 3" descr="D:\人教网\logo透明s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3518" y="952286"/>
            <a:ext cx="364908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例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:(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课本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146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页例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2)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43029" y="1752446"/>
            <a:ext cx="9846645" cy="1383665"/>
            <a:chOff x="693286" y="3446479"/>
            <a:chExt cx="9846645" cy="1383665"/>
          </a:xfrm>
        </p:grpSpPr>
        <p:sp>
          <p:nvSpPr>
            <p:cNvPr id="5" name="TextBox 4"/>
            <p:cNvSpPr txBox="1"/>
            <p:nvPr/>
          </p:nvSpPr>
          <p:spPr>
            <a:xfrm>
              <a:off x="693286" y="3446479"/>
              <a:ext cx="9846645" cy="1383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已知      ，     ，判断  ， ， 三点是否一定共线，如果共线，求出</a:t>
              </a: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8" name="对象 7"/>
            <p:cNvGraphicFramePr>
              <a:graphicFrameLocks noChangeAspect="1"/>
            </p:cNvGraphicFramePr>
            <p:nvPr/>
          </p:nvGraphicFramePr>
          <p:xfrm>
            <a:off x="1409566" y="3648409"/>
            <a:ext cx="1096645" cy="4146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7" name="Equation" r:id="rId1" imgW="13716000" imgH="5181600" progId="Equation.DSMT4">
                    <p:embed/>
                  </p:oleObj>
                </mc:Choice>
                <mc:Fallback>
                  <p:oleObj name="Equation" r:id="rId1" imgW="13716000" imgH="5181600" progId="Equation.DSMT4">
                    <p:embed/>
                    <p:pic>
                      <p:nvPicPr>
                        <p:cNvPr id="0" name="图片 9216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409566" y="3648409"/>
                          <a:ext cx="1096645" cy="41465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826" name="Object 82"/>
            <p:cNvGraphicFramePr>
              <a:graphicFrameLocks noChangeAspect="1"/>
            </p:cNvGraphicFramePr>
            <p:nvPr/>
          </p:nvGraphicFramePr>
          <p:xfrm>
            <a:off x="2688456" y="3635074"/>
            <a:ext cx="1090930" cy="4216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8" name="Equation" r:id="rId3" imgW="13411200" imgH="5181600" progId="Equation.DSMT4">
                    <p:embed/>
                  </p:oleObj>
                </mc:Choice>
                <mc:Fallback>
                  <p:oleObj name="Equation" r:id="rId3" imgW="13411200" imgH="5181600" progId="Equation.DSMT4">
                    <p:embed/>
                    <p:pic>
                      <p:nvPicPr>
                        <p:cNvPr id="0" name="图片 921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688456" y="3635074"/>
                          <a:ext cx="1090930" cy="42164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827" name="Object 83"/>
            <p:cNvGraphicFramePr>
              <a:graphicFrameLocks noChangeAspect="1"/>
            </p:cNvGraphicFramePr>
            <p:nvPr/>
          </p:nvGraphicFramePr>
          <p:xfrm>
            <a:off x="4827771" y="3631899"/>
            <a:ext cx="371475" cy="403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9" name="Equation" r:id="rId5" imgW="3657600" imgH="3962400" progId="Equation.DSMT4">
                    <p:embed/>
                  </p:oleObj>
                </mc:Choice>
                <mc:Fallback>
                  <p:oleObj name="Equation" r:id="rId5" imgW="3657600" imgH="3962400" progId="Equation.DSMT4">
                    <p:embed/>
                    <p:pic>
                      <p:nvPicPr>
                        <p:cNvPr id="0" name="图片 921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827771" y="3631899"/>
                          <a:ext cx="371475" cy="40322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对象 10"/>
            <p:cNvGraphicFramePr>
              <a:graphicFrameLocks noChangeAspect="1"/>
            </p:cNvGraphicFramePr>
            <p:nvPr/>
          </p:nvGraphicFramePr>
          <p:xfrm>
            <a:off x="5333231" y="3643964"/>
            <a:ext cx="374015" cy="4044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0" name="Equation" r:id="rId7" imgW="152400" imgH="165100" progId="Equation.DSMT4">
                    <p:embed/>
                  </p:oleObj>
                </mc:Choice>
                <mc:Fallback>
                  <p:oleObj name="Equation" r:id="rId7" imgW="152400" imgH="165100" progId="Equation.DSMT4">
                    <p:embed/>
                    <p:pic>
                      <p:nvPicPr>
                        <p:cNvPr id="0" name="图片 9219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333231" y="3643964"/>
                          <a:ext cx="374015" cy="40449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对象 11"/>
            <p:cNvGraphicFramePr>
              <a:graphicFrameLocks noChangeAspect="1"/>
            </p:cNvGraphicFramePr>
            <p:nvPr/>
          </p:nvGraphicFramePr>
          <p:xfrm>
            <a:off x="5863456" y="3649679"/>
            <a:ext cx="376555" cy="4400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1" name="Equation" r:id="rId9" imgW="3657600" imgH="4267200" progId="Equation.DSMT4">
                    <p:embed/>
                  </p:oleObj>
                </mc:Choice>
                <mc:Fallback>
                  <p:oleObj name="Equation" r:id="rId9" imgW="3657600" imgH="4267200" progId="Equation.DSMT4">
                    <p:embed/>
                    <p:pic>
                      <p:nvPicPr>
                        <p:cNvPr id="0" name="图片 922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5863456" y="3649679"/>
                          <a:ext cx="376555" cy="44005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830" name="Object 86"/>
            <p:cNvGraphicFramePr>
              <a:graphicFrameLocks noChangeAspect="1"/>
            </p:cNvGraphicFramePr>
            <p:nvPr/>
          </p:nvGraphicFramePr>
          <p:xfrm>
            <a:off x="2505576" y="4297379"/>
            <a:ext cx="1310640" cy="417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2" name="Equation" r:id="rId11" imgW="13411200" imgH="4267200" progId="Equation.DSMT4">
                    <p:embed/>
                  </p:oleObj>
                </mc:Choice>
                <mc:Fallback>
                  <p:oleObj name="Equation" r:id="rId11" imgW="13411200" imgH="4267200" progId="Equation.DSMT4">
                    <p:embed/>
                    <p:pic>
                      <p:nvPicPr>
                        <p:cNvPr id="0" name="图片 922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505576" y="4297379"/>
                          <a:ext cx="1310640" cy="41719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" name="TextBox 1"/>
          <p:cNvSpPr txBox="1"/>
          <p:nvPr/>
        </p:nvSpPr>
        <p:spPr>
          <a:xfrm>
            <a:off x="3528695" y="119380"/>
            <a:ext cx="52463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      </a:t>
            </a:r>
            <a:r>
              <a:rPr lang="zh-CN" altLang="en-US" sz="3600" b="1" dirty="0">
                <a:solidFill>
                  <a:schemeClr val="bg1"/>
                </a:solidFill>
              </a:rPr>
              <a:t>应用举例、典型例题</a:t>
            </a:r>
            <a:endParaRPr lang="zh-CN" altLang="en-US" sz="28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3518" y="952286"/>
            <a:ext cx="364908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例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:(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课本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146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页例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2)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46509" y="1768321"/>
            <a:ext cx="9846645" cy="1383665"/>
            <a:chOff x="596766" y="3445844"/>
            <a:chExt cx="9846645" cy="1383665"/>
          </a:xfrm>
        </p:grpSpPr>
        <p:sp>
          <p:nvSpPr>
            <p:cNvPr id="8" name="TextBox 7"/>
            <p:cNvSpPr txBox="1"/>
            <p:nvPr/>
          </p:nvSpPr>
          <p:spPr>
            <a:xfrm>
              <a:off x="596766" y="3445844"/>
              <a:ext cx="9846645" cy="1383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已知      </a:t>
              </a:r>
              <a:r>
                <a:rPr lang="zh-CN" altLang="en-US" sz="28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，     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，判断  ， ， 三点是否一定共线，如果共线，求出</a:t>
              </a: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9" name="对象 8"/>
            <p:cNvGraphicFramePr>
              <a:graphicFrameLocks noChangeAspect="1"/>
            </p:cNvGraphicFramePr>
            <p:nvPr/>
          </p:nvGraphicFramePr>
          <p:xfrm>
            <a:off x="1409566" y="3643329"/>
            <a:ext cx="1196975" cy="4527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9" name="Equation" r:id="rId1" imgW="13716000" imgH="5181600" progId="Equation.DSMT4">
                    <p:embed/>
                  </p:oleObj>
                </mc:Choice>
                <mc:Fallback>
                  <p:oleObj name="Equation" r:id="rId1" imgW="13716000" imgH="5181600" progId="Equation.DSMT4">
                    <p:embed/>
                    <p:pic>
                      <p:nvPicPr>
                        <p:cNvPr id="0" name="图片 1024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409566" y="3643329"/>
                          <a:ext cx="1196975" cy="45275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82"/>
            <p:cNvGraphicFramePr>
              <a:graphicFrameLocks noChangeAspect="1"/>
            </p:cNvGraphicFramePr>
            <p:nvPr/>
          </p:nvGraphicFramePr>
          <p:xfrm>
            <a:off x="2688456" y="3643964"/>
            <a:ext cx="1152525" cy="4457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0" name="Equation" r:id="rId3" imgW="13411200" imgH="5181600" progId="Equation.DSMT4">
                    <p:embed/>
                  </p:oleObj>
                </mc:Choice>
                <mc:Fallback>
                  <p:oleObj name="Equation" r:id="rId3" imgW="13411200" imgH="5181600" progId="Equation.DSMT4">
                    <p:embed/>
                    <p:pic>
                      <p:nvPicPr>
                        <p:cNvPr id="0" name="图片 1024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688456" y="3643964"/>
                          <a:ext cx="1152525" cy="44577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83"/>
            <p:cNvGraphicFramePr>
              <a:graphicFrameLocks noChangeAspect="1"/>
            </p:cNvGraphicFramePr>
            <p:nvPr/>
          </p:nvGraphicFramePr>
          <p:xfrm>
            <a:off x="4681721" y="3611579"/>
            <a:ext cx="405765" cy="441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1" name="Equation" r:id="rId5" imgW="3657600" imgH="3962400" progId="Equation.DSMT4">
                    <p:embed/>
                  </p:oleObj>
                </mc:Choice>
                <mc:Fallback>
                  <p:oleObj name="Equation" r:id="rId5" imgW="3657600" imgH="3962400" progId="Equation.DSMT4">
                    <p:embed/>
                    <p:pic>
                      <p:nvPicPr>
                        <p:cNvPr id="0" name="图片 1024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681721" y="3611579"/>
                          <a:ext cx="405765" cy="44132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对象 11"/>
            <p:cNvGraphicFramePr>
              <a:graphicFrameLocks noChangeAspect="1"/>
            </p:cNvGraphicFramePr>
            <p:nvPr/>
          </p:nvGraphicFramePr>
          <p:xfrm>
            <a:off x="5197976" y="3642059"/>
            <a:ext cx="426085" cy="4260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2" name="Equation" r:id="rId7" imgW="3657600" imgH="3657600" progId="Equation.DSMT4">
                    <p:embed/>
                  </p:oleObj>
                </mc:Choice>
                <mc:Fallback>
                  <p:oleObj name="Equation" r:id="rId7" imgW="3657600" imgH="3657600" progId="Equation.DSMT4">
                    <p:embed/>
                    <p:pic>
                      <p:nvPicPr>
                        <p:cNvPr id="0" name="图片 1024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197976" y="3642059"/>
                          <a:ext cx="426085" cy="42608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对象 12"/>
            <p:cNvGraphicFramePr>
              <a:graphicFrameLocks noChangeAspect="1"/>
            </p:cNvGraphicFramePr>
            <p:nvPr/>
          </p:nvGraphicFramePr>
          <p:xfrm>
            <a:off x="5741536" y="3642059"/>
            <a:ext cx="382905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3" name="Equation" r:id="rId9" imgW="3657600" imgH="4267200" progId="Equation.DSMT4">
                    <p:embed/>
                  </p:oleObj>
                </mc:Choice>
                <mc:Fallback>
                  <p:oleObj name="Equation" r:id="rId9" imgW="3657600" imgH="4267200" progId="Equation.DSMT4">
                    <p:embed/>
                    <p:pic>
                      <p:nvPicPr>
                        <p:cNvPr id="0" name="图片 1024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5741536" y="3642059"/>
                          <a:ext cx="382905" cy="44767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86"/>
            <p:cNvGraphicFramePr>
              <a:graphicFrameLocks noChangeAspect="1"/>
            </p:cNvGraphicFramePr>
            <p:nvPr/>
          </p:nvGraphicFramePr>
          <p:xfrm>
            <a:off x="2505576" y="4313889"/>
            <a:ext cx="1308100" cy="416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4" name="Equation" r:id="rId11" imgW="13411200" imgH="4267200" progId="Equation.DSMT4">
                    <p:embed/>
                  </p:oleObj>
                </mc:Choice>
                <mc:Fallback>
                  <p:oleObj name="Equation" r:id="rId11" imgW="13411200" imgH="4267200" progId="Equation.DSMT4">
                    <p:embed/>
                    <p:pic>
                      <p:nvPicPr>
                        <p:cNvPr id="0" name="图片 10245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505576" y="4313889"/>
                          <a:ext cx="1308100" cy="41656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组合 24"/>
          <p:cNvGrpSpPr/>
          <p:nvPr/>
        </p:nvGrpSpPr>
        <p:grpSpPr>
          <a:xfrm>
            <a:off x="893545" y="3877408"/>
            <a:ext cx="9846645" cy="1383665"/>
            <a:chOff x="893545" y="4426033"/>
            <a:chExt cx="9846645" cy="1383665"/>
          </a:xfrm>
        </p:grpSpPr>
        <p:sp>
          <p:nvSpPr>
            <p:cNvPr id="16" name="TextBox 15"/>
            <p:cNvSpPr txBox="1"/>
            <p:nvPr/>
          </p:nvSpPr>
          <p:spPr>
            <a:xfrm>
              <a:off x="893545" y="4426033"/>
              <a:ext cx="9846645" cy="1383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解：由已知可得          ，因此  ， ，  三点共线，</a:t>
              </a:r>
              <a:endPara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   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且         ，即</a:t>
              </a: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18" name="Object 82"/>
            <p:cNvGraphicFramePr>
              <a:graphicFrameLocks noChangeAspect="1"/>
            </p:cNvGraphicFramePr>
            <p:nvPr/>
          </p:nvGraphicFramePr>
          <p:xfrm>
            <a:off x="3472915" y="4624788"/>
            <a:ext cx="1774190" cy="4718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5" name="Equation" r:id="rId13" imgW="18897600" imgH="5181600" progId="Equation.DSMT4">
                    <p:embed/>
                  </p:oleObj>
                </mc:Choice>
                <mc:Fallback>
                  <p:oleObj name="Equation" r:id="rId13" imgW="18897600" imgH="5181600" progId="Equation.DSMT4">
                    <p:embed/>
                    <p:pic>
                      <p:nvPicPr>
                        <p:cNvPr id="0" name="图片 10246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472915" y="4624788"/>
                          <a:ext cx="1774190" cy="47180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83"/>
            <p:cNvGraphicFramePr>
              <a:graphicFrameLocks noChangeAspect="1"/>
            </p:cNvGraphicFramePr>
            <p:nvPr/>
          </p:nvGraphicFramePr>
          <p:xfrm>
            <a:off x="6249770" y="4612088"/>
            <a:ext cx="430530" cy="469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6" name="Equation" r:id="rId15" imgW="3657600" imgH="3962400" progId="Equation.DSMT4">
                    <p:embed/>
                  </p:oleObj>
                </mc:Choice>
                <mc:Fallback>
                  <p:oleObj name="Equation" r:id="rId15" imgW="3657600" imgH="3962400" progId="Equation.DSMT4">
                    <p:embed/>
                    <p:pic>
                      <p:nvPicPr>
                        <p:cNvPr id="0" name="图片 1024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249770" y="4612088"/>
                          <a:ext cx="430530" cy="46990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对象 19"/>
            <p:cNvGraphicFramePr>
              <a:graphicFrameLocks noChangeAspect="1"/>
            </p:cNvGraphicFramePr>
            <p:nvPr/>
          </p:nvGraphicFramePr>
          <p:xfrm>
            <a:off x="6746340" y="4673683"/>
            <a:ext cx="407670" cy="4076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7" name="Equation" r:id="rId16" imgW="3657600" imgH="3657600" progId="Equation.DSMT4">
                    <p:embed/>
                  </p:oleObj>
                </mc:Choice>
                <mc:Fallback>
                  <p:oleObj name="Equation" r:id="rId16" imgW="3657600" imgH="3657600" progId="Equation.DSMT4">
                    <p:embed/>
                    <p:pic>
                      <p:nvPicPr>
                        <p:cNvPr id="0" name="图片 1024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6746340" y="4673683"/>
                          <a:ext cx="407670" cy="40767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对象 20"/>
            <p:cNvGraphicFramePr>
              <a:graphicFrameLocks noChangeAspect="1"/>
            </p:cNvGraphicFramePr>
            <p:nvPr/>
          </p:nvGraphicFramePr>
          <p:xfrm>
            <a:off x="7359115" y="4640663"/>
            <a:ext cx="375920" cy="4406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8" name="Equation" r:id="rId18" imgW="3657600" imgH="4267200" progId="Equation.DSMT4">
                    <p:embed/>
                  </p:oleObj>
                </mc:Choice>
                <mc:Fallback>
                  <p:oleObj name="Equation" r:id="rId18" imgW="3657600" imgH="4267200" progId="Equation.DSMT4">
                    <p:embed/>
                    <p:pic>
                      <p:nvPicPr>
                        <p:cNvPr id="0" name="图片 10249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7359115" y="4640663"/>
                          <a:ext cx="375920" cy="44069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86"/>
            <p:cNvGraphicFramePr>
              <a:graphicFrameLocks noChangeAspect="1"/>
            </p:cNvGraphicFramePr>
            <p:nvPr/>
          </p:nvGraphicFramePr>
          <p:xfrm>
            <a:off x="4267935" y="5360118"/>
            <a:ext cx="2128520" cy="408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9" name="Equation" r:id="rId19" imgW="22250400" imgH="4267200" progId="Equation.DSMT4">
                    <p:embed/>
                  </p:oleObj>
                </mc:Choice>
                <mc:Fallback>
                  <p:oleObj name="Equation" r:id="rId19" imgW="22250400" imgH="4267200" progId="Equation.DSMT4">
                    <p:embed/>
                    <p:pic>
                      <p:nvPicPr>
                        <p:cNvPr id="0" name="图片 1025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4267935" y="5360118"/>
                          <a:ext cx="2128520" cy="40830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对象 22"/>
            <p:cNvGraphicFramePr>
              <a:graphicFrameLocks noChangeAspect="1"/>
            </p:cNvGraphicFramePr>
            <p:nvPr/>
          </p:nvGraphicFramePr>
          <p:xfrm>
            <a:off x="1831440" y="5326463"/>
            <a:ext cx="1567815" cy="399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0" name="Equation" r:id="rId21" imgW="16764000" imgH="4267200" progId="Equation.DSMT4">
                    <p:embed/>
                  </p:oleObj>
                </mc:Choice>
                <mc:Fallback>
                  <p:oleObj name="Equation" r:id="rId21" imgW="16764000" imgH="4267200" progId="Equation.DSMT4">
                    <p:embed/>
                    <p:pic>
                      <p:nvPicPr>
                        <p:cNvPr id="0" name="图片 1025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831440" y="5326463"/>
                          <a:ext cx="1567815" cy="39941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TextBox 1"/>
          <p:cNvSpPr txBox="1"/>
          <p:nvPr/>
        </p:nvSpPr>
        <p:spPr>
          <a:xfrm>
            <a:off x="3528695" y="119380"/>
            <a:ext cx="52463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      </a:t>
            </a:r>
            <a:r>
              <a:rPr lang="zh-CN" altLang="en-US" sz="3600" b="1" dirty="0">
                <a:solidFill>
                  <a:schemeClr val="bg1"/>
                </a:solidFill>
              </a:rPr>
              <a:t>应用举例、典型例题</a:t>
            </a:r>
            <a:endParaRPr lang="zh-CN" altLang="en-US" sz="28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3518" y="952286"/>
            <a:ext cx="270805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变式训练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2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：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409741" y="1743522"/>
            <a:ext cx="9846645" cy="954107"/>
            <a:chOff x="442761" y="1809562"/>
            <a:chExt cx="9846645" cy="954107"/>
          </a:xfrm>
        </p:grpSpPr>
        <p:grpSp>
          <p:nvGrpSpPr>
            <p:cNvPr id="15" name="组合 14"/>
            <p:cNvGrpSpPr/>
            <p:nvPr/>
          </p:nvGrpSpPr>
          <p:grpSpPr>
            <a:xfrm>
              <a:off x="442761" y="1809562"/>
              <a:ext cx="9846645" cy="954107"/>
              <a:chOff x="625641" y="4110000"/>
              <a:chExt cx="9846645" cy="954107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625641" y="4110000"/>
                <a:ext cx="984664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分别指出下列各题中  ， ， 三点是否一定共线，如果共线，指出线段   与   的长度之比</a:t>
                </a:r>
                <a:r>
                  <a:rPr lang="en-US" altLang="zh-CN" sz="28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.</a:t>
                </a:r>
                <a:endPara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graphicFrame>
            <p:nvGraphicFramePr>
              <p:cNvPr id="9" name="Object 83"/>
              <p:cNvGraphicFramePr>
                <a:graphicFrameLocks noChangeAspect="1"/>
              </p:cNvGraphicFramePr>
              <p:nvPr/>
            </p:nvGraphicFramePr>
            <p:xfrm>
              <a:off x="3911868" y="4180876"/>
              <a:ext cx="318882" cy="3454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85" name="Equation" r:id="rId1" imgW="3657600" imgH="3962400" progId="Equation.DSMT4">
                      <p:embed/>
                    </p:oleObj>
                  </mc:Choice>
                  <mc:Fallback>
                    <p:oleObj name="Equation" r:id="rId1" imgW="3657600" imgH="3962400" progId="Equation.DSMT4">
                      <p:embed/>
                      <p:pic>
                        <p:nvPicPr>
                          <p:cNvPr id="0" name="图片 11264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3911868" y="4180876"/>
                            <a:ext cx="318882" cy="345456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" name="对象 9"/>
              <p:cNvGraphicFramePr>
                <a:graphicFrameLocks noChangeAspect="1"/>
              </p:cNvGraphicFramePr>
              <p:nvPr/>
            </p:nvGraphicFramePr>
            <p:xfrm>
              <a:off x="4496867" y="4201644"/>
              <a:ext cx="318882" cy="3188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86" name="Equation" r:id="rId3" imgW="3657600" imgH="3657600" progId="Equation.DSMT4">
                      <p:embed/>
                    </p:oleObj>
                  </mc:Choice>
                  <mc:Fallback>
                    <p:oleObj name="Equation" r:id="rId3" imgW="3657600" imgH="3657600" progId="Equation.DSMT4">
                      <p:embed/>
                      <p:pic>
                        <p:nvPicPr>
                          <p:cNvPr id="0" name="图片 11265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4496867" y="4201644"/>
                            <a:ext cx="318882" cy="318882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" name="对象 10"/>
              <p:cNvGraphicFramePr>
                <a:graphicFrameLocks noChangeAspect="1"/>
              </p:cNvGraphicFramePr>
              <p:nvPr/>
            </p:nvGraphicFramePr>
            <p:xfrm>
              <a:off x="4997385" y="4198566"/>
              <a:ext cx="318882" cy="3720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87" name="Equation" r:id="rId5" imgW="3657600" imgH="4267200" progId="Equation.DSMT4">
                      <p:embed/>
                    </p:oleObj>
                  </mc:Choice>
                  <mc:Fallback>
                    <p:oleObj name="Equation" r:id="rId5" imgW="3657600" imgH="4267200" progId="Equation.DSMT4">
                      <p:embed/>
                      <p:pic>
                        <p:nvPicPr>
                          <p:cNvPr id="0" name="图片 11266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4997385" y="4198566"/>
                            <a:ext cx="318882" cy="372029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3" name="对象 12"/>
            <p:cNvGraphicFramePr>
              <a:graphicFrameLocks noChangeAspect="1"/>
            </p:cNvGraphicFramePr>
            <p:nvPr/>
          </p:nvGraphicFramePr>
          <p:xfrm>
            <a:off x="2011211" y="2301052"/>
            <a:ext cx="582930" cy="3797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8" name="Equation" r:id="rId7" imgW="6096000" imgH="3962400" progId="Equation.DSMT4">
                    <p:embed/>
                  </p:oleObj>
                </mc:Choice>
                <mc:Fallback>
                  <p:oleObj name="Equation" r:id="rId7" imgW="6096000" imgH="3962400" progId="Equation.DSMT4">
                    <p:embed/>
                    <p:pic>
                      <p:nvPicPr>
                        <p:cNvPr id="0" name="图片 1126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011211" y="2301052"/>
                          <a:ext cx="582930" cy="37973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090" name="Object 10"/>
            <p:cNvGraphicFramePr>
              <a:graphicFrameLocks noChangeAspect="1"/>
            </p:cNvGraphicFramePr>
            <p:nvPr/>
          </p:nvGraphicFramePr>
          <p:xfrm>
            <a:off x="2877351" y="2320737"/>
            <a:ext cx="538480" cy="3771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9" name="Equation" r:id="rId9" imgW="6096000" imgH="4267200" progId="Equation.DSMT4">
                    <p:embed/>
                  </p:oleObj>
                </mc:Choice>
                <mc:Fallback>
                  <p:oleObj name="Equation" r:id="rId9" imgW="6096000" imgH="4267200" progId="Equation.DSMT4">
                    <p:embed/>
                    <p:pic>
                      <p:nvPicPr>
                        <p:cNvPr id="0" name="图片 1126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877351" y="2320737"/>
                          <a:ext cx="538480" cy="37719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6091" name="Object 11"/>
          <p:cNvGraphicFramePr>
            <a:graphicFrameLocks noChangeAspect="1"/>
          </p:cNvGraphicFramePr>
          <p:nvPr/>
        </p:nvGraphicFramePr>
        <p:xfrm>
          <a:off x="730250" y="2952750"/>
          <a:ext cx="1929765" cy="1337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Equation" r:id="rId11" imgW="22860000" imgH="15849600" progId="Equation.DSMT4">
                  <p:embed/>
                </p:oleObj>
              </mc:Choice>
              <mc:Fallback>
                <p:oleObj name="Equation" r:id="rId11" imgW="22860000" imgH="15849600" progId="Equation.DSMT4">
                  <p:embed/>
                  <p:pic>
                    <p:nvPicPr>
                      <p:cNvPr id="0" name="图片 11269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30250" y="2952750"/>
                        <a:ext cx="1929765" cy="133731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3528695" y="119380"/>
            <a:ext cx="52463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      </a:t>
            </a:r>
            <a:r>
              <a:rPr lang="zh-CN" altLang="en-US" sz="3600" b="1" dirty="0">
                <a:solidFill>
                  <a:schemeClr val="bg1"/>
                </a:solidFill>
              </a:rPr>
              <a:t>应用举例、典型例题</a:t>
            </a:r>
            <a:endParaRPr lang="zh-CN" altLang="en-US" sz="28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3518" y="952286"/>
            <a:ext cx="270805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变式训练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2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：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51016" y="1793052"/>
            <a:ext cx="9846645" cy="954107"/>
            <a:chOff x="442761" y="1809562"/>
            <a:chExt cx="9846645" cy="954107"/>
          </a:xfrm>
        </p:grpSpPr>
        <p:grpSp>
          <p:nvGrpSpPr>
            <p:cNvPr id="7" name="组合 14"/>
            <p:cNvGrpSpPr/>
            <p:nvPr/>
          </p:nvGrpSpPr>
          <p:grpSpPr>
            <a:xfrm>
              <a:off x="442761" y="1809562"/>
              <a:ext cx="9846645" cy="954107"/>
              <a:chOff x="625641" y="4110000"/>
              <a:chExt cx="9846645" cy="954107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625641" y="4110000"/>
                <a:ext cx="984664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分别指出下列各题中  ， ， 三点是否一定共线，如果共线，指出线段   与   的长度之比</a:t>
                </a:r>
                <a:r>
                  <a:rPr lang="en-US" altLang="zh-CN" sz="28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.</a:t>
                </a:r>
                <a:endPara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graphicFrame>
            <p:nvGraphicFramePr>
              <p:cNvPr id="11" name="Object 83"/>
              <p:cNvGraphicFramePr>
                <a:graphicFrameLocks noChangeAspect="1"/>
              </p:cNvGraphicFramePr>
              <p:nvPr/>
            </p:nvGraphicFramePr>
            <p:xfrm>
              <a:off x="3911766" y="4212870"/>
              <a:ext cx="335280" cy="3632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339" name="Equation" r:id="rId1" imgW="3657600" imgH="3962400" progId="Equation.DSMT4">
                      <p:embed/>
                    </p:oleObj>
                  </mc:Choice>
                  <mc:Fallback>
                    <p:oleObj name="Equation" r:id="rId1" imgW="3657600" imgH="3962400" progId="Equation.DSMT4">
                      <p:embed/>
                      <p:pic>
                        <p:nvPicPr>
                          <p:cNvPr id="0" name="图片 12288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3911766" y="4212870"/>
                            <a:ext cx="335280" cy="363220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" name="对象 11"/>
              <p:cNvGraphicFramePr>
                <a:graphicFrameLocks noChangeAspect="1"/>
              </p:cNvGraphicFramePr>
              <p:nvPr/>
            </p:nvGraphicFramePr>
            <p:xfrm>
              <a:off x="4496601" y="4217950"/>
              <a:ext cx="351790" cy="3517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340" name="Equation" r:id="rId3" imgW="3657600" imgH="3657600" progId="Equation.DSMT4">
                      <p:embed/>
                    </p:oleObj>
                  </mc:Choice>
                  <mc:Fallback>
                    <p:oleObj name="Equation" r:id="rId3" imgW="3657600" imgH="3657600" progId="Equation.DSMT4">
                      <p:embed/>
                      <p:pic>
                        <p:nvPicPr>
                          <p:cNvPr id="0" name="图片 12289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4496601" y="4217950"/>
                            <a:ext cx="351790" cy="351790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" name="对象 12"/>
              <p:cNvGraphicFramePr>
                <a:graphicFrameLocks noChangeAspect="1"/>
              </p:cNvGraphicFramePr>
              <p:nvPr/>
            </p:nvGraphicFramePr>
            <p:xfrm>
              <a:off x="5002696" y="4187470"/>
              <a:ext cx="362585" cy="4241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341" name="Equation" r:id="rId5" imgW="3657600" imgH="4267200" progId="Equation.DSMT4">
                      <p:embed/>
                    </p:oleObj>
                  </mc:Choice>
                  <mc:Fallback>
                    <p:oleObj name="Equation" r:id="rId5" imgW="3657600" imgH="4267200" progId="Equation.DSMT4">
                      <p:embed/>
                      <p:pic>
                        <p:nvPicPr>
                          <p:cNvPr id="0" name="图片 12290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5002696" y="4187470"/>
                            <a:ext cx="362585" cy="424180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8" name="对象 7"/>
            <p:cNvGraphicFramePr>
              <a:graphicFrameLocks noChangeAspect="1"/>
            </p:cNvGraphicFramePr>
            <p:nvPr/>
          </p:nvGraphicFramePr>
          <p:xfrm>
            <a:off x="2027721" y="2308672"/>
            <a:ext cx="528320" cy="3435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2" name="Equation" r:id="rId7" imgW="6096000" imgH="3962400" progId="Equation.DSMT4">
                    <p:embed/>
                  </p:oleObj>
                </mc:Choice>
                <mc:Fallback>
                  <p:oleObj name="Equation" r:id="rId7" imgW="6096000" imgH="3962400" progId="Equation.DSMT4">
                    <p:embed/>
                    <p:pic>
                      <p:nvPicPr>
                        <p:cNvPr id="0" name="图片 1229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027721" y="2308672"/>
                          <a:ext cx="528320" cy="34353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10"/>
            <p:cNvGraphicFramePr>
              <a:graphicFrameLocks noChangeAspect="1"/>
            </p:cNvGraphicFramePr>
            <p:nvPr/>
          </p:nvGraphicFramePr>
          <p:xfrm>
            <a:off x="2877351" y="2259142"/>
            <a:ext cx="594360" cy="416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3" name="Equation" r:id="rId9" imgW="6096000" imgH="4267200" progId="Equation.DSMT4">
                    <p:embed/>
                  </p:oleObj>
                </mc:Choice>
                <mc:Fallback>
                  <p:oleObj name="Equation" r:id="rId9" imgW="6096000" imgH="4267200" progId="Equation.DSMT4">
                    <p:embed/>
                    <p:pic>
                      <p:nvPicPr>
                        <p:cNvPr id="0" name="图片 1229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877351" y="2259142"/>
                          <a:ext cx="594360" cy="41656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Object 11"/>
          <p:cNvGraphicFramePr>
            <a:graphicFrameLocks noChangeAspect="1"/>
          </p:cNvGraphicFramePr>
          <p:nvPr/>
        </p:nvGraphicFramePr>
        <p:xfrm>
          <a:off x="730250" y="2952750"/>
          <a:ext cx="1833245" cy="1270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4" name="Equation" r:id="rId11" imgW="22860000" imgH="15849600" progId="Equation.DSMT4">
                  <p:embed/>
                </p:oleObj>
              </mc:Choice>
              <mc:Fallback>
                <p:oleObj name="Equation" r:id="rId11" imgW="22860000" imgH="15849600" progId="Equation.DSMT4">
                  <p:embed/>
                  <p:pic>
                    <p:nvPicPr>
                      <p:cNvPr id="0" name="图片 12293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30250" y="2952750"/>
                        <a:ext cx="1833245" cy="127063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组合 23"/>
          <p:cNvGrpSpPr/>
          <p:nvPr/>
        </p:nvGrpSpPr>
        <p:grpSpPr>
          <a:xfrm>
            <a:off x="951230" y="4319905"/>
            <a:ext cx="10173335" cy="521970"/>
            <a:chOff x="951296" y="5099817"/>
            <a:chExt cx="10040755" cy="521950"/>
          </a:xfrm>
        </p:grpSpPr>
        <p:sp>
          <p:nvSpPr>
            <p:cNvPr id="16" name="TextBox 15"/>
            <p:cNvSpPr txBox="1"/>
            <p:nvPr/>
          </p:nvSpPr>
          <p:spPr>
            <a:xfrm>
              <a:off x="951296" y="5099817"/>
              <a:ext cx="10040755" cy="521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解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  <a:sym typeface="Wingdings" panose="05000000000000000000" pitchFamily="2" charset="2"/>
                </a:rPr>
                <a:t>：（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  <a:sym typeface="Wingdings" panose="05000000000000000000" pitchFamily="2" charset="2"/>
                </a:rPr>
                <a:t>1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  <a:sym typeface="Wingdings" panose="05000000000000000000" pitchFamily="2" charset="2"/>
                </a:rPr>
                <a:t>）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由        可知   ， ， 三点共线，且         </a:t>
              </a: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17" name="Object 82"/>
            <p:cNvGraphicFramePr>
              <a:graphicFrameLocks noChangeAspect="1"/>
            </p:cNvGraphicFramePr>
            <p:nvPr/>
          </p:nvGraphicFramePr>
          <p:xfrm>
            <a:off x="3038475" y="5203825"/>
            <a:ext cx="1371600" cy="358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5" name="Equation" r:id="rId13" imgW="19202400" imgH="5181600" progId="Equation.DSMT4">
                    <p:embed/>
                  </p:oleObj>
                </mc:Choice>
                <mc:Fallback>
                  <p:oleObj name="Equation" r:id="rId13" imgW="19202400" imgH="5181600" progId="Equation.DSMT4">
                    <p:embed/>
                    <p:pic>
                      <p:nvPicPr>
                        <p:cNvPr id="0" name="图片 1229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038475" y="5203825"/>
                          <a:ext cx="1371600" cy="35877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83"/>
            <p:cNvGraphicFramePr>
              <a:graphicFrameLocks noChangeAspect="1"/>
            </p:cNvGraphicFramePr>
            <p:nvPr/>
          </p:nvGraphicFramePr>
          <p:xfrm>
            <a:off x="5248195" y="5258723"/>
            <a:ext cx="261144" cy="2829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6" name="Equation" r:id="rId15" imgW="3657600" imgH="3962400" progId="Equation.DSMT4">
                    <p:embed/>
                  </p:oleObj>
                </mc:Choice>
                <mc:Fallback>
                  <p:oleObj name="Equation" r:id="rId15" imgW="3657600" imgH="3962400" progId="Equation.DSMT4">
                    <p:embed/>
                    <p:pic>
                      <p:nvPicPr>
                        <p:cNvPr id="0" name="图片 12295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248195" y="5258723"/>
                          <a:ext cx="261144" cy="282906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对象 18"/>
            <p:cNvGraphicFramePr>
              <a:graphicFrameLocks noChangeAspect="1"/>
            </p:cNvGraphicFramePr>
            <p:nvPr/>
          </p:nvGraphicFramePr>
          <p:xfrm>
            <a:off x="5794696" y="5279490"/>
            <a:ext cx="261144" cy="261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7" name="Equation" r:id="rId16" imgW="3657600" imgH="3657600" progId="Equation.DSMT4">
                    <p:embed/>
                  </p:oleObj>
                </mc:Choice>
                <mc:Fallback>
                  <p:oleObj name="Equation" r:id="rId16" imgW="3657600" imgH="3657600" progId="Equation.DSMT4">
                    <p:embed/>
                    <p:pic>
                      <p:nvPicPr>
                        <p:cNvPr id="0" name="图片 12296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5794696" y="5279490"/>
                          <a:ext cx="261144" cy="261144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对象 20"/>
            <p:cNvGraphicFramePr>
              <a:graphicFrameLocks noChangeAspect="1"/>
            </p:cNvGraphicFramePr>
            <p:nvPr/>
          </p:nvGraphicFramePr>
          <p:xfrm>
            <a:off x="6372219" y="5257164"/>
            <a:ext cx="261144" cy="3046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8" name="Equation" r:id="rId18" imgW="3657600" imgH="4267200" progId="Equation.DSMT4">
                    <p:embed/>
                  </p:oleObj>
                </mc:Choice>
                <mc:Fallback>
                  <p:oleObj name="Equation" r:id="rId18" imgW="3657600" imgH="4267200" progId="Equation.DSMT4">
                    <p:embed/>
                    <p:pic>
                      <p:nvPicPr>
                        <p:cNvPr id="0" name="图片 1229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372219" y="5257164"/>
                          <a:ext cx="261144" cy="30466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20" name="Object 16"/>
            <p:cNvGraphicFramePr>
              <a:graphicFrameLocks noChangeAspect="1"/>
            </p:cNvGraphicFramePr>
            <p:nvPr/>
          </p:nvGraphicFramePr>
          <p:xfrm>
            <a:off x="8918219" y="5165220"/>
            <a:ext cx="2073832" cy="4171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9" name="Equation" r:id="rId19" imgW="22555200" imgH="6096000" progId="Equation.DSMT4">
                    <p:embed/>
                  </p:oleObj>
                </mc:Choice>
                <mc:Fallback>
                  <p:oleObj name="Equation" r:id="rId19" imgW="22555200" imgH="6096000" progId="Equation.DSMT4">
                    <p:embed/>
                    <p:pic>
                      <p:nvPicPr>
                        <p:cNvPr id="0" name="图片 1229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8918219" y="5165220"/>
                          <a:ext cx="2073832" cy="417179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组合 24"/>
          <p:cNvGrpSpPr/>
          <p:nvPr/>
        </p:nvGrpSpPr>
        <p:grpSpPr>
          <a:xfrm>
            <a:off x="959321" y="4929188"/>
            <a:ext cx="10164445" cy="654050"/>
            <a:chOff x="951296" y="5055913"/>
            <a:chExt cx="10164445" cy="654050"/>
          </a:xfrm>
        </p:grpSpPr>
        <p:sp>
          <p:nvSpPr>
            <p:cNvPr id="26" name="TextBox 25"/>
            <p:cNvSpPr txBox="1"/>
            <p:nvPr/>
          </p:nvSpPr>
          <p:spPr>
            <a:xfrm>
              <a:off x="951296" y="5099817"/>
              <a:ext cx="10040755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  <a:sym typeface="Wingdings" panose="05000000000000000000" pitchFamily="2" charset="2"/>
                </a:rPr>
                <a:t>    （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  <a:sym typeface="Wingdings" panose="05000000000000000000" pitchFamily="2" charset="2"/>
                </a:rPr>
                <a:t>2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  <a:sym typeface="Wingdings" panose="05000000000000000000" pitchFamily="2" charset="2"/>
                </a:rPr>
                <a:t>）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由        可知   ， ， 三点共线，且          </a:t>
              </a: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27" name="Object 82"/>
            <p:cNvGraphicFramePr>
              <a:graphicFrameLocks noChangeAspect="1"/>
            </p:cNvGraphicFramePr>
            <p:nvPr/>
          </p:nvGraphicFramePr>
          <p:xfrm>
            <a:off x="3092363" y="5055913"/>
            <a:ext cx="1262062" cy="654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50" name="Equation" r:id="rId21" imgW="17678400" imgH="9448800" progId="Equation.DSMT4">
                    <p:embed/>
                  </p:oleObj>
                </mc:Choice>
                <mc:Fallback>
                  <p:oleObj name="Equation" r:id="rId21" imgW="17678400" imgH="9448800" progId="Equation.DSMT4">
                    <p:embed/>
                    <p:pic>
                      <p:nvPicPr>
                        <p:cNvPr id="0" name="图片 12299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3092363" y="5055913"/>
                          <a:ext cx="1262062" cy="65405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83"/>
            <p:cNvGraphicFramePr>
              <a:graphicFrameLocks noChangeAspect="1"/>
            </p:cNvGraphicFramePr>
            <p:nvPr/>
          </p:nvGraphicFramePr>
          <p:xfrm>
            <a:off x="5248195" y="5258723"/>
            <a:ext cx="261144" cy="2829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51" name="Equation" r:id="rId23" imgW="3657600" imgH="3962400" progId="Equation.DSMT4">
                    <p:embed/>
                  </p:oleObj>
                </mc:Choice>
                <mc:Fallback>
                  <p:oleObj name="Equation" r:id="rId23" imgW="3657600" imgH="3962400" progId="Equation.DSMT4">
                    <p:embed/>
                    <p:pic>
                      <p:nvPicPr>
                        <p:cNvPr id="0" name="图片 1230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248195" y="5258723"/>
                          <a:ext cx="261144" cy="282906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对象 28"/>
            <p:cNvGraphicFramePr>
              <a:graphicFrameLocks noChangeAspect="1"/>
            </p:cNvGraphicFramePr>
            <p:nvPr/>
          </p:nvGraphicFramePr>
          <p:xfrm>
            <a:off x="5794696" y="5279490"/>
            <a:ext cx="261144" cy="261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52" name="Equation" r:id="rId24" imgW="3657600" imgH="3657600" progId="Equation.DSMT4">
                    <p:embed/>
                  </p:oleObj>
                </mc:Choice>
                <mc:Fallback>
                  <p:oleObj name="Equation" r:id="rId24" imgW="3657600" imgH="3657600" progId="Equation.DSMT4">
                    <p:embed/>
                    <p:pic>
                      <p:nvPicPr>
                        <p:cNvPr id="0" name="图片 1230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5794696" y="5279490"/>
                          <a:ext cx="261144" cy="261144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对象 29"/>
            <p:cNvGraphicFramePr>
              <a:graphicFrameLocks noChangeAspect="1"/>
            </p:cNvGraphicFramePr>
            <p:nvPr/>
          </p:nvGraphicFramePr>
          <p:xfrm>
            <a:off x="6372219" y="5257164"/>
            <a:ext cx="261144" cy="3046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53" name="Equation" r:id="rId25" imgW="3657600" imgH="4267200" progId="Equation.DSMT4">
                    <p:embed/>
                  </p:oleObj>
                </mc:Choice>
                <mc:Fallback>
                  <p:oleObj name="Equation" r:id="rId25" imgW="3657600" imgH="4267200" progId="Equation.DSMT4">
                    <p:embed/>
                    <p:pic>
                      <p:nvPicPr>
                        <p:cNvPr id="0" name="图片 1230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372219" y="5257164"/>
                          <a:ext cx="261144" cy="30466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16"/>
            <p:cNvGraphicFramePr>
              <a:graphicFrameLocks noChangeAspect="1"/>
            </p:cNvGraphicFramePr>
            <p:nvPr/>
          </p:nvGraphicFramePr>
          <p:xfrm>
            <a:off x="8897686" y="5165133"/>
            <a:ext cx="2218055" cy="4178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54" name="Equation" r:id="rId26" imgW="23164800" imgH="6096000" progId="Equation.DSMT4">
                    <p:embed/>
                  </p:oleObj>
                </mc:Choice>
                <mc:Fallback>
                  <p:oleObj name="Equation" r:id="rId26" imgW="23164800" imgH="6096000" progId="Equation.DSMT4">
                    <p:embed/>
                    <p:pic>
                      <p:nvPicPr>
                        <p:cNvPr id="0" name="图片 1230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8897686" y="5165133"/>
                          <a:ext cx="2218055" cy="41783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TextBox 1"/>
          <p:cNvSpPr txBox="1"/>
          <p:nvPr/>
        </p:nvSpPr>
        <p:spPr>
          <a:xfrm>
            <a:off x="3528695" y="119380"/>
            <a:ext cx="52463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      </a:t>
            </a:r>
            <a:r>
              <a:rPr lang="zh-CN" altLang="en-US" sz="3600" b="1" dirty="0">
                <a:solidFill>
                  <a:schemeClr val="bg1"/>
                </a:solidFill>
              </a:rPr>
              <a:t>应用举例、典型例题</a:t>
            </a:r>
            <a:endParaRPr lang="zh-CN" altLang="en-US" sz="28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8695" y="110490"/>
            <a:ext cx="55130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      </a:t>
            </a:r>
            <a:r>
              <a:rPr lang="zh-CN" altLang="en-US" sz="3600" b="1" dirty="0">
                <a:solidFill>
                  <a:schemeClr val="bg1"/>
                </a:solidFill>
              </a:rPr>
              <a:t>课堂练习、巩固所学</a:t>
            </a:r>
            <a:endParaRPr lang="en-US" altLang="zh-CN" sz="28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1163638" y="1809750"/>
          <a:ext cx="7529512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8" name="Equation" r:id="rId1" imgW="55168800" imgH="9448800" progId="Equation.DSMT4">
                  <p:embed/>
                </p:oleObj>
              </mc:Choice>
              <mc:Fallback>
                <p:oleObj name="Equation" r:id="rId1" imgW="55168800" imgH="9448800" progId="Equation.DSMT4">
                  <p:embed/>
                  <p:pic>
                    <p:nvPicPr>
                      <p:cNvPr id="0" name="图片 13312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63638" y="1809750"/>
                        <a:ext cx="7529512" cy="8540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52900" y="1058779"/>
            <a:ext cx="7777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（课本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146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页练习   ）化简下列各式：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4035266" y="1155031"/>
          <a:ext cx="520546" cy="37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9" name="Equation" r:id="rId3" imgW="5486400" imgH="3962400" progId="Equation.DSMT4">
                  <p:embed/>
                </p:oleObj>
              </mc:Choice>
              <mc:Fallback>
                <p:oleObj name="Equation" r:id="rId3" imgW="5486400" imgH="3962400" progId="Equation.DSMT4">
                  <p:embed/>
                  <p:pic>
                    <p:nvPicPr>
                      <p:cNvPr id="0" name="图片 13313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35266" y="1155031"/>
                        <a:ext cx="520546" cy="3759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" name="组合 35"/>
          <p:cNvGrpSpPr/>
          <p:nvPr/>
        </p:nvGrpSpPr>
        <p:grpSpPr>
          <a:xfrm>
            <a:off x="837051" y="2831599"/>
            <a:ext cx="9049349" cy="969206"/>
            <a:chOff x="837051" y="2831599"/>
            <a:chExt cx="9049349" cy="969206"/>
          </a:xfrm>
        </p:grpSpPr>
        <p:sp>
          <p:nvSpPr>
            <p:cNvPr id="10" name="TextBox 9"/>
            <p:cNvSpPr txBox="1"/>
            <p:nvPr/>
          </p:nvSpPr>
          <p:spPr>
            <a:xfrm>
              <a:off x="837051" y="2846698"/>
              <a:ext cx="904934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2.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（课本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147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页练习   ）已知  是非零向量     ，判断下列命题的真假：</a:t>
              </a: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36873" name="Object 9"/>
            <p:cNvGraphicFramePr>
              <a:graphicFrameLocks noChangeAspect="1"/>
            </p:cNvGraphicFramePr>
            <p:nvPr/>
          </p:nvGraphicFramePr>
          <p:xfrm>
            <a:off x="4035546" y="2944629"/>
            <a:ext cx="389255" cy="316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0" name="Equation" r:id="rId5" imgW="203200" imgH="165100" progId="Equation.DSMT4">
                    <p:embed/>
                  </p:oleObj>
                </mc:Choice>
                <mc:Fallback>
                  <p:oleObj name="Equation" r:id="rId5" imgW="203200" imgH="165100" progId="Equation.DSMT4">
                    <p:embed/>
                    <p:pic>
                      <p:nvPicPr>
                        <p:cNvPr id="0" name="图片 1331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035546" y="2944629"/>
                          <a:ext cx="389255" cy="31623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74" name="Object 10"/>
            <p:cNvGraphicFramePr>
              <a:graphicFrameLocks noChangeAspect="1"/>
            </p:cNvGraphicFramePr>
            <p:nvPr/>
          </p:nvGraphicFramePr>
          <p:xfrm>
            <a:off x="5554700" y="2831599"/>
            <a:ext cx="315088" cy="535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1" name="Equation" r:id="rId7" imgW="3048000" imgH="5181600" progId="Equation.DSMT4">
                    <p:embed/>
                  </p:oleObj>
                </mc:Choice>
                <mc:Fallback>
                  <p:oleObj name="Equation" r:id="rId7" imgW="3048000" imgH="5181600" progId="Equation.DSMT4">
                    <p:embed/>
                    <p:pic>
                      <p:nvPicPr>
                        <p:cNvPr id="0" name="图片 13315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554700" y="2831599"/>
                          <a:ext cx="315088" cy="53565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75" name="Object 11"/>
            <p:cNvGraphicFramePr>
              <a:graphicFrameLocks noChangeAspect="1"/>
            </p:cNvGraphicFramePr>
            <p:nvPr/>
          </p:nvGraphicFramePr>
          <p:xfrm>
            <a:off x="7690558" y="2898112"/>
            <a:ext cx="913756" cy="4411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2" name="Equation" r:id="rId9" imgW="8839200" imgH="4267200" progId="Equation.DSMT4">
                    <p:embed/>
                  </p:oleObj>
                </mc:Choice>
                <mc:Fallback>
                  <p:oleObj name="Equation" r:id="rId9" imgW="8839200" imgH="4267200" progId="Equation.DSMT4">
                    <p:embed/>
                    <p:pic>
                      <p:nvPicPr>
                        <p:cNvPr id="0" name="图片 13316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7690558" y="2898112"/>
                          <a:ext cx="913756" cy="441124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组合 19"/>
          <p:cNvGrpSpPr/>
          <p:nvPr/>
        </p:nvGrpSpPr>
        <p:grpSpPr>
          <a:xfrm>
            <a:off x="976971" y="3866104"/>
            <a:ext cx="9050949" cy="1156870"/>
            <a:chOff x="1073224" y="3731351"/>
            <a:chExt cx="9050949" cy="1156870"/>
          </a:xfrm>
        </p:grpSpPr>
        <p:sp>
          <p:nvSpPr>
            <p:cNvPr id="13" name="TextBox 12"/>
            <p:cNvSpPr txBox="1"/>
            <p:nvPr/>
          </p:nvSpPr>
          <p:spPr>
            <a:xfrm>
              <a:off x="1074824" y="3731351"/>
              <a:ext cx="90493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（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1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）  与   的方向一定相同；</a:t>
              </a: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36876" name="Object 12"/>
            <p:cNvGraphicFramePr>
              <a:graphicFrameLocks noChangeAspect="1"/>
            </p:cNvGraphicFramePr>
            <p:nvPr/>
          </p:nvGraphicFramePr>
          <p:xfrm>
            <a:off x="1929466" y="3781478"/>
            <a:ext cx="492566" cy="4652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3" name="Equation" r:id="rId11" imgW="5486400" imgH="5181600" progId="Equation.DSMT4">
                    <p:embed/>
                  </p:oleObj>
                </mc:Choice>
                <mc:Fallback>
                  <p:oleObj name="Equation" r:id="rId11" imgW="5486400" imgH="5181600" progId="Equation.DSMT4">
                    <p:embed/>
                    <p:pic>
                      <p:nvPicPr>
                        <p:cNvPr id="0" name="图片 1331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929466" y="3781478"/>
                          <a:ext cx="492566" cy="46520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77" name="Object 13"/>
            <p:cNvGraphicFramePr>
              <a:graphicFrameLocks noChangeAspect="1"/>
            </p:cNvGraphicFramePr>
            <p:nvPr/>
          </p:nvGraphicFramePr>
          <p:xfrm>
            <a:off x="2904291" y="3771855"/>
            <a:ext cx="273648" cy="465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4" name="Equation" r:id="rId13" imgW="3048000" imgH="5181600" progId="Equation.DSMT4">
                    <p:embed/>
                  </p:oleObj>
                </mc:Choice>
                <mc:Fallback>
                  <p:oleObj name="Equation" r:id="rId13" imgW="3048000" imgH="5181600" progId="Equation.DSMT4">
                    <p:embed/>
                    <p:pic>
                      <p:nvPicPr>
                        <p:cNvPr id="0" name="图片 1331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904291" y="3771855"/>
                          <a:ext cx="273648" cy="46520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1073224" y="4365001"/>
              <a:ext cx="90493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（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2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）  与   的方向相反的充要条件是     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.</a:t>
              </a: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17" name="Object 12"/>
            <p:cNvGraphicFramePr>
              <a:graphicFrameLocks noChangeAspect="1"/>
            </p:cNvGraphicFramePr>
            <p:nvPr/>
          </p:nvGraphicFramePr>
          <p:xfrm>
            <a:off x="1952596" y="4405503"/>
            <a:ext cx="492566" cy="4652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5" name="Equation" r:id="rId15" imgW="5486400" imgH="5181600" progId="Equation.DSMT4">
                    <p:embed/>
                  </p:oleObj>
                </mc:Choice>
                <mc:Fallback>
                  <p:oleObj name="Equation" r:id="rId15" imgW="5486400" imgH="5181600" progId="Equation.DSMT4">
                    <p:embed/>
                    <p:pic>
                      <p:nvPicPr>
                        <p:cNvPr id="0" name="图片 13319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952596" y="4405503"/>
                          <a:ext cx="492566" cy="46520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3"/>
            <p:cNvGraphicFramePr>
              <a:graphicFrameLocks noChangeAspect="1"/>
            </p:cNvGraphicFramePr>
            <p:nvPr/>
          </p:nvGraphicFramePr>
          <p:xfrm>
            <a:off x="2910911" y="4395880"/>
            <a:ext cx="273648" cy="465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6" name="Equation" r:id="rId16" imgW="3048000" imgH="5181600" progId="Equation.DSMT4">
                    <p:embed/>
                  </p:oleObj>
                </mc:Choice>
                <mc:Fallback>
                  <p:oleObj name="Equation" r:id="rId16" imgW="3048000" imgH="5181600" progId="Equation.DSMT4">
                    <p:embed/>
                    <p:pic>
                      <p:nvPicPr>
                        <p:cNvPr id="0" name="图片 1332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910911" y="4395880"/>
                          <a:ext cx="273648" cy="46520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80" name="Object 16"/>
            <p:cNvGraphicFramePr>
              <a:graphicFrameLocks noChangeAspect="1"/>
            </p:cNvGraphicFramePr>
            <p:nvPr/>
          </p:nvGraphicFramePr>
          <p:xfrm>
            <a:off x="7230511" y="4435797"/>
            <a:ext cx="793579" cy="3831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7" name="Equation" r:id="rId17" imgW="8839200" imgH="4267200" progId="Equation.DSMT4">
                    <p:embed/>
                  </p:oleObj>
                </mc:Choice>
                <mc:Fallback>
                  <p:oleObj name="Equation" r:id="rId17" imgW="8839200" imgH="4267200" progId="Equation.DSMT4">
                    <p:embed/>
                    <p:pic>
                      <p:nvPicPr>
                        <p:cNvPr id="0" name="图片 1332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7230511" y="4435797"/>
                          <a:ext cx="793579" cy="38310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8" name="组合 37"/>
          <p:cNvGrpSpPr/>
          <p:nvPr/>
        </p:nvGrpSpPr>
        <p:grpSpPr>
          <a:xfrm>
            <a:off x="587141" y="5213639"/>
            <a:ext cx="10668915" cy="953135"/>
            <a:chOff x="490888" y="4992257"/>
            <a:chExt cx="10668915" cy="953135"/>
          </a:xfrm>
        </p:grpSpPr>
        <p:sp>
          <p:nvSpPr>
            <p:cNvPr id="22" name="TextBox 21"/>
            <p:cNvSpPr txBox="1"/>
            <p:nvPr/>
          </p:nvSpPr>
          <p:spPr>
            <a:xfrm>
              <a:off x="490888" y="4992257"/>
              <a:ext cx="10445895" cy="9531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3.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（课本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147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页练习   ）已知四边形      为平行四边形，  与        相交于  设     ，    ，</a:t>
              </a:r>
              <a:r>
                <a:rPr lang="zh-CN" altLang="en-US" sz="28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试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用向量  ， 表示   ，  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.</a:t>
              </a: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23" name="Object 9"/>
            <p:cNvGraphicFramePr>
              <a:graphicFrameLocks noChangeAspect="1"/>
            </p:cNvGraphicFramePr>
            <p:nvPr/>
          </p:nvGraphicFramePr>
          <p:xfrm>
            <a:off x="3731150" y="5093658"/>
            <a:ext cx="526018" cy="3604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8" name="Equation" r:id="rId19" imgW="5486400" imgH="3962400" progId="Equation.DSMT4">
                    <p:embed/>
                  </p:oleObj>
                </mc:Choice>
                <mc:Fallback>
                  <p:oleObj name="Equation" r:id="rId19" imgW="5486400" imgH="3962400" progId="Equation.DSMT4">
                    <p:embed/>
                    <p:pic>
                      <p:nvPicPr>
                        <p:cNvPr id="0" name="图片 1332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3731150" y="5093658"/>
                          <a:ext cx="526018" cy="36045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对象 25"/>
            <p:cNvGraphicFramePr>
              <a:graphicFrameLocks noChangeAspect="1"/>
            </p:cNvGraphicFramePr>
            <p:nvPr/>
          </p:nvGraphicFramePr>
          <p:xfrm>
            <a:off x="6423532" y="5072512"/>
            <a:ext cx="990023" cy="3850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9" name="Equation" r:id="rId21" imgW="10972800" imgH="4267200" progId="Equation.DSMT4">
                    <p:embed/>
                  </p:oleObj>
                </mc:Choice>
                <mc:Fallback>
                  <p:oleObj name="Equation" r:id="rId21" imgW="10972800" imgH="4267200" progId="Equation.DSMT4">
                    <p:embed/>
                    <p:pic>
                      <p:nvPicPr>
                        <p:cNvPr id="0" name="图片 1332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6423532" y="5072512"/>
                          <a:ext cx="990023" cy="385009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对象 26"/>
            <p:cNvGraphicFramePr>
              <a:graphicFrameLocks noChangeAspect="1"/>
            </p:cNvGraphicFramePr>
            <p:nvPr/>
          </p:nvGraphicFramePr>
          <p:xfrm>
            <a:off x="9877989" y="5123983"/>
            <a:ext cx="502167" cy="3347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90" name="Equation" r:id="rId23" imgW="6400800" imgH="4267200" progId="Equation.DSMT4">
                    <p:embed/>
                  </p:oleObj>
                </mc:Choice>
                <mc:Fallback>
                  <p:oleObj name="Equation" r:id="rId23" imgW="6400800" imgH="4267200" progId="Equation.DSMT4">
                    <p:embed/>
                    <p:pic>
                      <p:nvPicPr>
                        <p:cNvPr id="0" name="图片 133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9877989" y="5123983"/>
                          <a:ext cx="502167" cy="33477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对象 27"/>
            <p:cNvGraphicFramePr>
              <a:graphicFrameLocks noChangeAspect="1"/>
            </p:cNvGraphicFramePr>
            <p:nvPr/>
          </p:nvGraphicFramePr>
          <p:xfrm>
            <a:off x="10657636" y="5136677"/>
            <a:ext cx="502167" cy="286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91" name="Equation" r:id="rId25" imgW="6400800" imgH="3657600" progId="Equation.DSMT4">
                    <p:embed/>
                  </p:oleObj>
                </mc:Choice>
                <mc:Fallback>
                  <p:oleObj name="Equation" r:id="rId25" imgW="6400800" imgH="3657600" progId="Equation.DSMT4">
                    <p:embed/>
                    <p:pic>
                      <p:nvPicPr>
                        <p:cNvPr id="0" name="图片 13325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10657636" y="5136677"/>
                          <a:ext cx="502167" cy="28695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对象 28"/>
            <p:cNvGraphicFramePr>
              <a:graphicFrameLocks noChangeAspect="1"/>
            </p:cNvGraphicFramePr>
            <p:nvPr/>
          </p:nvGraphicFramePr>
          <p:xfrm>
            <a:off x="2517005" y="5566743"/>
            <a:ext cx="286953" cy="3347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92" name="Equation" r:id="rId27" imgW="3657600" imgH="4267200" progId="Equation.DSMT4">
                    <p:embed/>
                  </p:oleObj>
                </mc:Choice>
                <mc:Fallback>
                  <p:oleObj name="Equation" r:id="rId27" imgW="3657600" imgH="4267200" progId="Equation.DSMT4">
                    <p:embed/>
                    <p:pic>
                      <p:nvPicPr>
                        <p:cNvPr id="0" name="图片 13326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2517005" y="5566743"/>
                          <a:ext cx="286953" cy="33477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88" name="Object 24"/>
            <p:cNvGraphicFramePr>
              <a:graphicFrameLocks noChangeAspect="1"/>
            </p:cNvGraphicFramePr>
            <p:nvPr/>
          </p:nvGraphicFramePr>
          <p:xfrm>
            <a:off x="3226835" y="5494538"/>
            <a:ext cx="908683" cy="4065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93" name="Equation" r:id="rId29" imgW="11582400" imgH="5181600" progId="Equation.DSMT4">
                    <p:embed/>
                  </p:oleObj>
                </mc:Choice>
                <mc:Fallback>
                  <p:oleObj name="Equation" r:id="rId29" imgW="11582400" imgH="5181600" progId="Equation.DSMT4">
                    <p:embed/>
                    <p:pic>
                      <p:nvPicPr>
                        <p:cNvPr id="0" name="图片 1332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3226835" y="5494538"/>
                          <a:ext cx="908683" cy="406516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89" name="Object 25"/>
            <p:cNvGraphicFramePr>
              <a:graphicFrameLocks noChangeAspect="1"/>
            </p:cNvGraphicFramePr>
            <p:nvPr/>
          </p:nvGraphicFramePr>
          <p:xfrm>
            <a:off x="4775516" y="5708704"/>
            <a:ext cx="39370" cy="171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94" name="Equation" r:id="rId31" imgW="495300" imgH="215900" progId="Equation.DSMT4">
                    <p:embed/>
                  </p:oleObj>
                </mc:Choice>
                <mc:Fallback>
                  <p:oleObj name="Equation" r:id="rId31" imgW="495300" imgH="215900" progId="Equation.DSMT4">
                    <p:embed/>
                    <p:pic>
                      <p:nvPicPr>
                        <p:cNvPr id="0" name="图片 1332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4775516" y="5708704"/>
                          <a:ext cx="39370" cy="1714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对象 31"/>
            <p:cNvGraphicFramePr>
              <a:graphicFrameLocks noChangeAspect="1"/>
            </p:cNvGraphicFramePr>
            <p:nvPr/>
          </p:nvGraphicFramePr>
          <p:xfrm>
            <a:off x="7086331" y="5491530"/>
            <a:ext cx="239128" cy="406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95" name="Equation" r:id="rId33" imgW="3048000" imgH="5181600" progId="Equation.DSMT4">
                    <p:embed/>
                  </p:oleObj>
                </mc:Choice>
                <mc:Fallback>
                  <p:oleObj name="Equation" r:id="rId33" imgW="3048000" imgH="5181600" progId="Equation.DSMT4">
                    <p:embed/>
                    <p:pic>
                      <p:nvPicPr>
                        <p:cNvPr id="0" name="图片 13329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34"/>
                        <a:stretch>
                          <a:fillRect/>
                        </a:stretch>
                      </p:blipFill>
                      <p:spPr>
                        <a:xfrm>
                          <a:off x="7086331" y="5491530"/>
                          <a:ext cx="239128" cy="40651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91" name="Object 27"/>
            <p:cNvGraphicFramePr>
              <a:graphicFrameLocks noChangeAspect="1"/>
            </p:cNvGraphicFramePr>
            <p:nvPr/>
          </p:nvGraphicFramePr>
          <p:xfrm>
            <a:off x="7643722" y="5495504"/>
            <a:ext cx="239128" cy="406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96" name="Equation" r:id="rId35" imgW="3048000" imgH="5181600" progId="Equation.DSMT4">
                    <p:embed/>
                  </p:oleObj>
                </mc:Choice>
                <mc:Fallback>
                  <p:oleObj name="Equation" r:id="rId35" imgW="3048000" imgH="5181600" progId="Equation.DSMT4">
                    <p:embed/>
                    <p:pic>
                      <p:nvPicPr>
                        <p:cNvPr id="0" name="图片 1333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36"/>
                        <a:stretch>
                          <a:fillRect/>
                        </a:stretch>
                      </p:blipFill>
                      <p:spPr>
                        <a:xfrm>
                          <a:off x="7643722" y="5495504"/>
                          <a:ext cx="239128" cy="40651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92" name="Object 28"/>
            <p:cNvGraphicFramePr>
              <a:graphicFrameLocks noChangeAspect="1"/>
            </p:cNvGraphicFramePr>
            <p:nvPr/>
          </p:nvGraphicFramePr>
          <p:xfrm>
            <a:off x="8667284" y="5504395"/>
            <a:ext cx="502167" cy="4065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97" name="Equation" r:id="rId37" imgW="6400800" imgH="5181600" progId="Equation.DSMT4">
                    <p:embed/>
                  </p:oleObj>
                </mc:Choice>
                <mc:Fallback>
                  <p:oleObj name="Equation" r:id="rId37" imgW="6400800" imgH="5181600" progId="Equation.DSMT4">
                    <p:embed/>
                    <p:pic>
                      <p:nvPicPr>
                        <p:cNvPr id="0" name="图片 1333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38"/>
                        <a:stretch>
                          <a:fillRect/>
                        </a:stretch>
                      </p:blipFill>
                      <p:spPr>
                        <a:xfrm>
                          <a:off x="8667284" y="5504395"/>
                          <a:ext cx="502167" cy="406516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93" name="Object 29"/>
            <p:cNvGraphicFramePr>
              <a:graphicFrameLocks noChangeAspect="1"/>
            </p:cNvGraphicFramePr>
            <p:nvPr/>
          </p:nvGraphicFramePr>
          <p:xfrm>
            <a:off x="9421932" y="5484204"/>
            <a:ext cx="478254" cy="4065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98" name="Equation" r:id="rId39" imgW="6096000" imgH="5181600" progId="Equation.DSMT4">
                    <p:embed/>
                  </p:oleObj>
                </mc:Choice>
                <mc:Fallback>
                  <p:oleObj name="Equation" r:id="rId39" imgW="6096000" imgH="5181600" progId="Equation.DSMT4">
                    <p:embed/>
                    <p:pic>
                      <p:nvPicPr>
                        <p:cNvPr id="0" name="图片 1333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0"/>
                        <a:stretch>
                          <a:fillRect/>
                        </a:stretch>
                      </p:blipFill>
                      <p:spPr>
                        <a:xfrm>
                          <a:off x="9421932" y="5484204"/>
                          <a:ext cx="478254" cy="40651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4331970" y="5618480"/>
            <a:ext cx="1019810" cy="57975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8695" y="110490"/>
            <a:ext cx="56222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      </a:t>
            </a:r>
            <a:r>
              <a:rPr lang="zh-CN" altLang="en-US" sz="3600" b="1" dirty="0">
                <a:solidFill>
                  <a:schemeClr val="bg1"/>
                </a:solidFill>
              </a:rPr>
              <a:t>课堂小结、反思升华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461727" y="1707278"/>
            <a:ext cx="8802410" cy="19303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00500" algn="l"/>
              </a:tabLst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．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数乘向量的定义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         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00500" algn="l"/>
              </a:tabLst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．数乘向量的几何意义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kumimoji="0" lang="en-US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00500" algn="l"/>
              </a:tabLst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3. 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利用数乘向量判断两向量平行及处理三点共线问题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kumimoji="0" lang="en-US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3519" y="952286"/>
            <a:ext cx="294152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知识小结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: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4024313" y="3694113"/>
          <a:ext cx="233362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1" imgW="2743200" imgH="4267200" progId="Equation.DSMT4">
                  <p:embed/>
                </p:oleObj>
              </mc:Choice>
              <mc:Fallback>
                <p:oleObj name="Equation" r:id="rId1" imgW="2743200" imgH="4267200" progId="Equation.DSMT4">
                  <p:embed/>
                  <p:pic>
                    <p:nvPicPr>
                      <p:cNvPr id="0" name="图片 14336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024313" y="3694113"/>
                        <a:ext cx="233362" cy="3635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1531" y="4522589"/>
            <a:ext cx="294152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思想方法小结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: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26086" y="5295076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数形结合</a:t>
            </a:r>
            <a:endParaRPr lang="zh-CN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2977814" y="5296555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相互转化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571562" y="5235892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类比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20" name="组合 79"/>
          <p:cNvGrpSpPr/>
          <p:nvPr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1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4" name="组合 79"/>
          <p:cNvGrpSpPr/>
          <p:nvPr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3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" name="椭圆 80"/>
          <p:cNvSpPr/>
          <p:nvPr/>
        </p:nvSpPr>
        <p:spPr bwMode="auto">
          <a:xfrm>
            <a:off x="3950515" y="909500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8" name="组合 79"/>
          <p:cNvGrpSpPr/>
          <p:nvPr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4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32" name="组合 79"/>
          <p:cNvGrpSpPr/>
          <p:nvPr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49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8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2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2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6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27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29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3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34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3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36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7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38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4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43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6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4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52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3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54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56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7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58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9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60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1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62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63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5" name="Picture 3" descr="D:\人教网\logo透明s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6096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762000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6" name="Rectangle 14"/>
          <p:cNvSpPr>
            <a:spLocks noChangeArrowheads="1"/>
          </p:cNvSpPr>
          <p:nvPr/>
        </p:nvSpPr>
        <p:spPr bwMode="auto">
          <a:xfrm>
            <a:off x="91440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3528647" y="116429"/>
            <a:ext cx="507760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     </a:t>
            </a:r>
            <a:r>
              <a:rPr lang="zh-CN" altLang="en-US" sz="3600" b="1" dirty="0">
                <a:solidFill>
                  <a:schemeClr val="bg1"/>
                </a:solidFill>
              </a:rPr>
              <a:t>问题引入，尝试探究</a:t>
            </a:r>
            <a:endParaRPr lang="zh-CN" altLang="en-US" sz="28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1180" y="1246533"/>
            <a:ext cx="10285366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多个向量相加，结果是一个向量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特别</a:t>
            </a:r>
            <a:r>
              <a:rPr lang="zh-CN" altLang="en-US" sz="28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地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给定一个向量  ，三个向量  相加的结果，是一个模为   ，方向与 相同的向量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33" name="对象 32"/>
          <p:cNvGraphicFramePr>
            <a:graphicFrameLocks noChangeAspect="1"/>
          </p:cNvGraphicFramePr>
          <p:nvPr/>
        </p:nvGraphicFramePr>
        <p:xfrm>
          <a:off x="9399201" y="1407574"/>
          <a:ext cx="264561" cy="423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5" name="Equation" r:id="rId1" imgW="3048000" imgH="5181600" progId="Equation.DSMT4">
                  <p:embed/>
                </p:oleObj>
              </mc:Choice>
              <mc:Fallback>
                <p:oleObj name="Equation" r:id="rId1" imgW="3048000" imgH="5181600" progId="Equation.DSMT4">
                  <p:embed/>
                  <p:pic>
                    <p:nvPicPr>
                      <p:cNvPr id="0" name="图片 1024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399201" y="1407574"/>
                        <a:ext cx="264561" cy="42301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8" name="Object 114"/>
          <p:cNvGraphicFramePr>
            <a:graphicFrameLocks noChangeAspect="1"/>
          </p:cNvGraphicFramePr>
          <p:nvPr/>
        </p:nvGraphicFramePr>
        <p:xfrm>
          <a:off x="1828448" y="1992434"/>
          <a:ext cx="285649" cy="456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" name="Equation" r:id="rId3" imgW="3048000" imgH="5181600" progId="Equation.DSMT4">
                  <p:embed/>
                </p:oleObj>
              </mc:Choice>
              <mc:Fallback>
                <p:oleObj name="Equation" r:id="rId3" imgW="3048000" imgH="5181600" progId="Equation.DSMT4">
                  <p:embed/>
                  <p:pic>
                    <p:nvPicPr>
                      <p:cNvPr id="0" name="图片 1137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828448" y="1992434"/>
                        <a:ext cx="285649" cy="45689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对象 34"/>
          <p:cNvGraphicFramePr>
            <a:graphicFrameLocks noChangeAspect="1"/>
          </p:cNvGraphicFramePr>
          <p:nvPr/>
        </p:nvGraphicFramePr>
        <p:xfrm>
          <a:off x="6024609" y="1968191"/>
          <a:ext cx="530193" cy="598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" name="Equation" r:id="rId4" imgW="6096000" imgH="7315200" progId="Equation.DSMT4">
                  <p:embed/>
                </p:oleObj>
              </mc:Choice>
              <mc:Fallback>
                <p:oleObj name="Equation" r:id="rId4" imgW="6096000" imgH="7315200" progId="Equation.DSMT4">
                  <p:embed/>
                  <p:pic>
                    <p:nvPicPr>
                      <p:cNvPr id="0" name="图片 1138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24609" y="1968191"/>
                        <a:ext cx="530193" cy="59840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0" name="Object 116"/>
          <p:cNvGraphicFramePr>
            <a:graphicFrameLocks noChangeAspect="1"/>
          </p:cNvGraphicFramePr>
          <p:nvPr/>
        </p:nvGraphicFramePr>
        <p:xfrm>
          <a:off x="7959739" y="2027357"/>
          <a:ext cx="265112" cy="424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Equation" r:id="rId6" imgW="3048000" imgH="5181600" progId="Equation.DSMT4">
                  <p:embed/>
                </p:oleObj>
              </mc:Choice>
              <mc:Fallback>
                <p:oleObj name="Equation" r:id="rId6" imgW="3048000" imgH="5181600" progId="Equation.DSMT4">
                  <p:embed/>
                  <p:pic>
                    <p:nvPicPr>
                      <p:cNvPr id="0" name="图片 1139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959739" y="2027357"/>
                        <a:ext cx="265112" cy="42404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直接箭头连接符 17"/>
          <p:cNvCxnSpPr/>
          <p:nvPr/>
        </p:nvCxnSpPr>
        <p:spPr>
          <a:xfrm>
            <a:off x="3157053" y="3792351"/>
            <a:ext cx="1328286" cy="9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组合 21"/>
          <p:cNvGrpSpPr/>
          <p:nvPr/>
        </p:nvGrpSpPr>
        <p:grpSpPr>
          <a:xfrm>
            <a:off x="1913784" y="4474204"/>
            <a:ext cx="3923899" cy="25667"/>
            <a:chOff x="508534" y="5561798"/>
            <a:chExt cx="3923899" cy="25667"/>
          </a:xfrm>
        </p:grpSpPr>
        <p:cxnSp>
          <p:nvCxnSpPr>
            <p:cNvPr id="19" name="直接箭头连接符 18"/>
            <p:cNvCxnSpPr/>
            <p:nvPr/>
          </p:nvCxnSpPr>
          <p:spPr>
            <a:xfrm>
              <a:off x="508534" y="5561798"/>
              <a:ext cx="1328286" cy="962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19"/>
            <p:cNvCxnSpPr/>
            <p:nvPr/>
          </p:nvCxnSpPr>
          <p:spPr>
            <a:xfrm>
              <a:off x="1815967" y="5569818"/>
              <a:ext cx="1328286" cy="962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箭头连接符 20"/>
            <p:cNvCxnSpPr/>
            <p:nvPr/>
          </p:nvCxnSpPr>
          <p:spPr>
            <a:xfrm>
              <a:off x="3104147" y="5577840"/>
              <a:ext cx="1328286" cy="962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组合 46"/>
          <p:cNvGrpSpPr/>
          <p:nvPr/>
        </p:nvGrpSpPr>
        <p:grpSpPr>
          <a:xfrm>
            <a:off x="599207" y="4786933"/>
            <a:ext cx="10285366" cy="2031325"/>
            <a:chOff x="628082" y="3497183"/>
            <a:chExt cx="10285366" cy="2031325"/>
          </a:xfrm>
        </p:grpSpPr>
        <p:sp>
          <p:nvSpPr>
            <p:cNvPr id="25" name="TextBox 24"/>
            <p:cNvSpPr txBox="1"/>
            <p:nvPr/>
          </p:nvSpPr>
          <p:spPr>
            <a:xfrm>
              <a:off x="628082" y="3497183"/>
              <a:ext cx="10285366" cy="203132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你能根据上述实例，给出一个实数  与任意一个向量  的乘积  的定义么？</a:t>
              </a: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31" name="Object 116"/>
            <p:cNvGraphicFramePr>
              <a:graphicFrameLocks noChangeAspect="1"/>
            </p:cNvGraphicFramePr>
            <p:nvPr/>
          </p:nvGraphicFramePr>
          <p:xfrm>
            <a:off x="8901418" y="4268385"/>
            <a:ext cx="265112" cy="450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9" name="Equation" r:id="rId7" imgW="3048000" imgH="5181600" progId="Equation.DSMT4">
                    <p:embed/>
                  </p:oleObj>
                </mc:Choice>
                <mc:Fallback>
                  <p:oleObj name="Equation" r:id="rId7" imgW="3048000" imgH="5181600" progId="Equation.DSMT4">
                    <p:embed/>
                    <p:pic>
                      <p:nvPicPr>
                        <p:cNvPr id="0" name="图片 1146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8901418" y="4268385"/>
                          <a:ext cx="265112" cy="45085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对象 37"/>
            <p:cNvGraphicFramePr>
              <a:graphicFrameLocks noChangeAspect="1"/>
            </p:cNvGraphicFramePr>
            <p:nvPr/>
          </p:nvGraphicFramePr>
          <p:xfrm>
            <a:off x="6109033" y="4392691"/>
            <a:ext cx="251661" cy="320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0" name="Equation" r:id="rId8" imgW="3352800" imgH="4267200" progId="Equation.DSMT4">
                    <p:embed/>
                  </p:oleObj>
                </mc:Choice>
                <mc:Fallback>
                  <p:oleObj name="Equation" r:id="rId8" imgW="3352800" imgH="4267200" progId="Equation.DSMT4">
                    <p:embed/>
                    <p:pic>
                      <p:nvPicPr>
                        <p:cNvPr id="0" name="图片 114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6109033" y="4392691"/>
                          <a:ext cx="251661" cy="320296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" name="对象 39"/>
            <p:cNvGraphicFramePr>
              <a:graphicFrameLocks noChangeAspect="1"/>
            </p:cNvGraphicFramePr>
            <p:nvPr/>
          </p:nvGraphicFramePr>
          <p:xfrm>
            <a:off x="10347827" y="4312259"/>
            <a:ext cx="382740" cy="3614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1" name="Equation" r:id="rId10" imgW="5486400" imgH="5181600" progId="Equation.DSMT4">
                    <p:embed/>
                  </p:oleObj>
                </mc:Choice>
                <mc:Fallback>
                  <p:oleObj name="Equation" r:id="rId10" imgW="5486400" imgH="5181600" progId="Equation.DSMT4">
                    <p:embed/>
                    <p:pic>
                      <p:nvPicPr>
                        <p:cNvPr id="0" name="图片 1149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0347827" y="4312259"/>
                          <a:ext cx="382740" cy="36147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1" name="对象 50"/>
          <p:cNvGraphicFramePr>
            <a:graphicFrameLocks noChangeAspect="1"/>
          </p:cNvGraphicFramePr>
          <p:nvPr/>
        </p:nvGraphicFramePr>
        <p:xfrm>
          <a:off x="3660907" y="3254020"/>
          <a:ext cx="264561" cy="449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name="Equation" r:id="rId12" imgW="3048000" imgH="5181600" progId="Equation.DSMT4">
                  <p:embed/>
                </p:oleObj>
              </mc:Choice>
              <mc:Fallback>
                <p:oleObj name="Equation" r:id="rId12" imgW="3048000" imgH="5181600" progId="Equation.DSMT4">
                  <p:embed/>
                  <p:pic>
                    <p:nvPicPr>
                      <p:cNvPr id="0" name="图片 1150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660907" y="3254020"/>
                        <a:ext cx="264561" cy="4497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2" name="Object 128"/>
          <p:cNvGraphicFramePr>
            <a:graphicFrameLocks noChangeAspect="1"/>
          </p:cNvGraphicFramePr>
          <p:nvPr/>
        </p:nvGraphicFramePr>
        <p:xfrm>
          <a:off x="3565225" y="3922913"/>
          <a:ext cx="42545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" name="Equation" r:id="rId13" imgW="4876800" imgH="5181600" progId="Equation.DSMT4">
                  <p:embed/>
                </p:oleObj>
              </mc:Choice>
              <mc:Fallback>
                <p:oleObj name="Equation" r:id="rId13" imgW="4876800" imgH="5181600" progId="Equation.DSMT4">
                  <p:embed/>
                  <p:pic>
                    <p:nvPicPr>
                      <p:cNvPr id="0" name="图片 1151"/>
                      <p:cNvPicPr>
                        <a:picLocks noChangeAspect="1"/>
                      </p:cNvPicPr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565225" y="3922913"/>
                        <a:ext cx="425450" cy="4492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6096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762000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6" name="Rectangle 14"/>
          <p:cNvSpPr>
            <a:spLocks noChangeArrowheads="1"/>
          </p:cNvSpPr>
          <p:nvPr/>
        </p:nvSpPr>
        <p:spPr bwMode="auto">
          <a:xfrm>
            <a:off x="91440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pSp>
        <p:nvGrpSpPr>
          <p:cNvPr id="27" name="组合 26"/>
          <p:cNvGrpSpPr/>
          <p:nvPr/>
        </p:nvGrpSpPr>
        <p:grpSpPr>
          <a:xfrm>
            <a:off x="600807" y="1229683"/>
            <a:ext cx="11065012" cy="4616648"/>
            <a:chOff x="600807" y="1458283"/>
            <a:chExt cx="11065012" cy="4616648"/>
          </a:xfrm>
        </p:grpSpPr>
        <p:sp>
          <p:nvSpPr>
            <p:cNvPr id="14" name="TextBox 13"/>
            <p:cNvSpPr txBox="1"/>
            <p:nvPr/>
          </p:nvSpPr>
          <p:spPr>
            <a:xfrm>
              <a:off x="600807" y="1458283"/>
              <a:ext cx="11065012" cy="46166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一般地，给定一个实数  与任意一个向量  ，规定它们的乘积是一个向量，记作   ，其中：</a:t>
              </a:r>
              <a:endPara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（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1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）当    且    </a:t>
              </a:r>
              <a:r>
                <a:rPr lang="zh-CN" altLang="en-US" sz="2800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时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，  的模为    ，而且   的方向如下：</a:t>
              </a:r>
              <a:endPara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     ①.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当    时，与  的方向相同；</a:t>
              </a:r>
              <a:endPara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     ②.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当    时，与  的方向相反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.</a:t>
              </a:r>
              <a:endPara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（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2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）当     或     时，     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.</a:t>
              </a:r>
              <a:endPara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</a:pP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45" name="对象 44"/>
            <p:cNvGraphicFramePr>
              <a:graphicFrameLocks noChangeAspect="1"/>
            </p:cNvGraphicFramePr>
            <p:nvPr/>
          </p:nvGraphicFramePr>
          <p:xfrm>
            <a:off x="4262354" y="1649975"/>
            <a:ext cx="329130" cy="4188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0" name="Equation" r:id="rId1" imgW="3352800" imgH="4267200" progId="Equation.DSMT4">
                    <p:embed/>
                  </p:oleObj>
                </mc:Choice>
                <mc:Fallback>
                  <p:oleObj name="Equation" r:id="rId1" imgW="3352800" imgH="4267200" progId="Equation.DSMT4">
                    <p:embed/>
                    <p:pic>
                      <p:nvPicPr>
                        <p:cNvPr id="0" name="图片 204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4262354" y="1649975"/>
                          <a:ext cx="329130" cy="418894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对象 46"/>
            <p:cNvGraphicFramePr>
              <a:graphicFrameLocks noChangeAspect="1"/>
            </p:cNvGraphicFramePr>
            <p:nvPr/>
          </p:nvGraphicFramePr>
          <p:xfrm>
            <a:off x="7098763" y="1537822"/>
            <a:ext cx="408944" cy="5257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1" name="Equation" r:id="rId3" imgW="3048000" imgH="5181600" progId="Equation.DSMT4">
                    <p:embed/>
                  </p:oleObj>
                </mc:Choice>
                <mc:Fallback>
                  <p:oleObj name="Equation" r:id="rId3" imgW="3048000" imgH="5181600" progId="Equation.DSMT4">
                    <p:embed/>
                    <p:pic>
                      <p:nvPicPr>
                        <p:cNvPr id="0" name="图片 217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7098763" y="1537822"/>
                          <a:ext cx="408944" cy="52576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" name="对象 53"/>
            <p:cNvGraphicFramePr>
              <a:graphicFrameLocks noChangeAspect="1"/>
            </p:cNvGraphicFramePr>
            <p:nvPr/>
          </p:nvGraphicFramePr>
          <p:xfrm>
            <a:off x="2528861" y="2204913"/>
            <a:ext cx="551224" cy="520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2" name="Equation" r:id="rId5" imgW="5486400" imgH="5181600" progId="Equation.DSMT4">
                    <p:embed/>
                  </p:oleObj>
                </mc:Choice>
                <mc:Fallback>
                  <p:oleObj name="Equation" r:id="rId5" imgW="5486400" imgH="5181600" progId="Equation.DSMT4">
                    <p:embed/>
                    <p:pic>
                      <p:nvPicPr>
                        <p:cNvPr id="0" name="图片 217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528861" y="2204913"/>
                          <a:ext cx="551224" cy="52060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" name="对象 55"/>
            <p:cNvGraphicFramePr>
              <a:graphicFrameLocks noChangeAspect="1"/>
            </p:cNvGraphicFramePr>
            <p:nvPr/>
          </p:nvGraphicFramePr>
          <p:xfrm>
            <a:off x="1915226" y="2976355"/>
            <a:ext cx="718218" cy="346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3" name="Equation" r:id="rId7" imgW="8839200" imgH="4267200" progId="Equation.DSMT4">
                    <p:embed/>
                  </p:oleObj>
                </mc:Choice>
                <mc:Fallback>
                  <p:oleObj name="Equation" r:id="rId7" imgW="8839200" imgH="4267200" progId="Equation.DSMT4">
                    <p:embed/>
                    <p:pic>
                      <p:nvPicPr>
                        <p:cNvPr id="0" name="图片 2175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915226" y="2976355"/>
                          <a:ext cx="718218" cy="34672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" name="对象 56"/>
            <p:cNvGraphicFramePr>
              <a:graphicFrameLocks noChangeAspect="1"/>
            </p:cNvGraphicFramePr>
            <p:nvPr/>
          </p:nvGraphicFramePr>
          <p:xfrm>
            <a:off x="2999600" y="2869652"/>
            <a:ext cx="726155" cy="4408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4" name="Equation" r:id="rId9" imgW="8534400" imgH="5181600" progId="Equation.DSMT4">
                    <p:embed/>
                  </p:oleObj>
                </mc:Choice>
                <mc:Fallback>
                  <p:oleObj name="Equation" r:id="rId9" imgW="8534400" imgH="5181600" progId="Equation.DSMT4">
                    <p:embed/>
                    <p:pic>
                      <p:nvPicPr>
                        <p:cNvPr id="0" name="图片 217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999600" y="2869652"/>
                          <a:ext cx="726155" cy="44088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79" name="Object 131"/>
            <p:cNvGraphicFramePr>
              <a:graphicFrameLocks noChangeAspect="1"/>
            </p:cNvGraphicFramePr>
            <p:nvPr/>
          </p:nvGraphicFramePr>
          <p:xfrm>
            <a:off x="4309249" y="2865073"/>
            <a:ext cx="493758" cy="4664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5" name="Equation" r:id="rId11" imgW="5486400" imgH="5181600" progId="Equation.DSMT4">
                    <p:embed/>
                  </p:oleObj>
                </mc:Choice>
                <mc:Fallback>
                  <p:oleObj name="Equation" r:id="rId11" imgW="5486400" imgH="5181600" progId="Equation.DSMT4">
                    <p:embed/>
                    <p:pic>
                      <p:nvPicPr>
                        <p:cNvPr id="0" name="图片 217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309249" y="2865073"/>
                          <a:ext cx="493758" cy="46645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对象 57"/>
            <p:cNvGraphicFramePr>
              <a:graphicFrameLocks noChangeAspect="1"/>
            </p:cNvGraphicFramePr>
            <p:nvPr/>
          </p:nvGraphicFramePr>
          <p:xfrm>
            <a:off x="5919134" y="2827655"/>
            <a:ext cx="640914" cy="591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6" name="Equation" r:id="rId13" imgW="7924800" imgH="7315200" progId="Equation.DSMT4">
                    <p:embed/>
                  </p:oleObj>
                </mc:Choice>
                <mc:Fallback>
                  <p:oleObj name="Equation" r:id="rId13" imgW="7924800" imgH="7315200" progId="Equation.DSMT4">
                    <p:embed/>
                    <p:pic>
                      <p:nvPicPr>
                        <p:cNvPr id="0" name="图片 2179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5919134" y="2827655"/>
                          <a:ext cx="640914" cy="59161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81" name="Object 133"/>
            <p:cNvGraphicFramePr>
              <a:graphicFrameLocks noChangeAspect="1"/>
            </p:cNvGraphicFramePr>
            <p:nvPr/>
          </p:nvGraphicFramePr>
          <p:xfrm>
            <a:off x="7620350" y="2839452"/>
            <a:ext cx="515182" cy="486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7" name="Equation" r:id="rId15" imgW="5486400" imgH="5181600" progId="Equation.DSMT4">
                    <p:embed/>
                  </p:oleObj>
                </mc:Choice>
                <mc:Fallback>
                  <p:oleObj name="Equation" r:id="rId15" imgW="5486400" imgH="5181600" progId="Equation.DSMT4">
                    <p:embed/>
                    <p:pic>
                      <p:nvPicPr>
                        <p:cNvPr id="0" name="图片 218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7620350" y="2839452"/>
                          <a:ext cx="515182" cy="48669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对象 59"/>
            <p:cNvGraphicFramePr>
              <a:graphicFrameLocks noChangeAspect="1"/>
            </p:cNvGraphicFramePr>
            <p:nvPr/>
          </p:nvGraphicFramePr>
          <p:xfrm>
            <a:off x="2434965" y="3609474"/>
            <a:ext cx="855631" cy="3368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8" name="Equation" r:id="rId17" imgW="8839200" imgH="4267200" progId="Equation.DSMT4">
                    <p:embed/>
                  </p:oleObj>
                </mc:Choice>
                <mc:Fallback>
                  <p:oleObj name="Equation" r:id="rId17" imgW="8839200" imgH="4267200" progId="Equation.DSMT4">
                    <p:embed/>
                    <p:pic>
                      <p:nvPicPr>
                        <p:cNvPr id="0" name="图片 218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2434965" y="3609474"/>
                          <a:ext cx="855631" cy="336884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85" name="Object 137"/>
            <p:cNvGraphicFramePr>
              <a:graphicFrameLocks noChangeAspect="1"/>
            </p:cNvGraphicFramePr>
            <p:nvPr/>
          </p:nvGraphicFramePr>
          <p:xfrm>
            <a:off x="4281956" y="3605497"/>
            <a:ext cx="312737" cy="401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9" name="Equation" r:id="rId19" imgW="3048000" imgH="5181600" progId="Equation.DSMT4">
                    <p:embed/>
                  </p:oleObj>
                </mc:Choice>
                <mc:Fallback>
                  <p:oleObj name="Equation" r:id="rId19" imgW="3048000" imgH="5181600" progId="Equation.DSMT4">
                    <p:embed/>
                    <p:pic>
                      <p:nvPicPr>
                        <p:cNvPr id="0" name="图片 218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281956" y="3605497"/>
                          <a:ext cx="312737" cy="40163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" name="对象 60"/>
            <p:cNvGraphicFramePr>
              <a:graphicFrameLocks noChangeAspect="1"/>
            </p:cNvGraphicFramePr>
            <p:nvPr/>
          </p:nvGraphicFramePr>
          <p:xfrm>
            <a:off x="2454243" y="4235116"/>
            <a:ext cx="767159" cy="3657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40" name="Equation" r:id="rId20" imgW="8839200" imgH="4267200" progId="Equation.DSMT4">
                    <p:embed/>
                  </p:oleObj>
                </mc:Choice>
                <mc:Fallback>
                  <p:oleObj name="Equation" r:id="rId20" imgW="8839200" imgH="4267200" progId="Equation.DSMT4">
                    <p:embed/>
                    <p:pic>
                      <p:nvPicPr>
                        <p:cNvPr id="0" name="图片 218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2454243" y="4235116"/>
                          <a:ext cx="767159" cy="36575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89" name="Object 141"/>
            <p:cNvGraphicFramePr>
              <a:graphicFrameLocks noChangeAspect="1"/>
            </p:cNvGraphicFramePr>
            <p:nvPr/>
          </p:nvGraphicFramePr>
          <p:xfrm>
            <a:off x="4372977" y="4196031"/>
            <a:ext cx="312738" cy="401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41" name="Equation" r:id="rId22" imgW="3048000" imgH="5181600" progId="Equation.DSMT4">
                    <p:embed/>
                  </p:oleObj>
                </mc:Choice>
                <mc:Fallback>
                  <p:oleObj name="Equation" r:id="rId22" imgW="3048000" imgH="5181600" progId="Equation.DSMT4">
                    <p:embed/>
                    <p:pic>
                      <p:nvPicPr>
                        <p:cNvPr id="0" name="图片 218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372977" y="4196031"/>
                          <a:ext cx="312738" cy="40163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90" name="Object 142"/>
            <p:cNvGraphicFramePr>
              <a:graphicFrameLocks noChangeAspect="1"/>
            </p:cNvGraphicFramePr>
            <p:nvPr/>
          </p:nvGraphicFramePr>
          <p:xfrm>
            <a:off x="2016407" y="4879022"/>
            <a:ext cx="755670" cy="367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42" name="Equation" r:id="rId23" imgW="8839200" imgH="4267200" progId="Equation.DSMT4">
                    <p:embed/>
                  </p:oleObj>
                </mc:Choice>
                <mc:Fallback>
                  <p:oleObj name="Equation" r:id="rId23" imgW="8839200" imgH="4267200" progId="Equation.DSMT4">
                    <p:embed/>
                    <p:pic>
                      <p:nvPicPr>
                        <p:cNvPr id="0" name="图片 2189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2016407" y="4879022"/>
                          <a:ext cx="755670" cy="36724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" name="对象 61"/>
            <p:cNvGraphicFramePr>
              <a:graphicFrameLocks noChangeAspect="1"/>
            </p:cNvGraphicFramePr>
            <p:nvPr/>
          </p:nvGraphicFramePr>
          <p:xfrm>
            <a:off x="3260604" y="4806392"/>
            <a:ext cx="762755" cy="4631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43" name="Equation" r:id="rId25" imgW="8534400" imgH="5181600" progId="Equation.DSMT4">
                    <p:embed/>
                  </p:oleObj>
                </mc:Choice>
                <mc:Fallback>
                  <p:oleObj name="Equation" r:id="rId25" imgW="8534400" imgH="5181600" progId="Equation.DSMT4">
                    <p:embed/>
                    <p:pic>
                      <p:nvPicPr>
                        <p:cNvPr id="0" name="图片 219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3260604" y="4806392"/>
                          <a:ext cx="762755" cy="46310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3" name="对象 62"/>
            <p:cNvGraphicFramePr>
              <a:graphicFrameLocks noChangeAspect="1"/>
            </p:cNvGraphicFramePr>
            <p:nvPr/>
          </p:nvGraphicFramePr>
          <p:xfrm>
            <a:off x="4606147" y="4831885"/>
            <a:ext cx="957251" cy="4520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44" name="Equation" r:id="rId27" imgW="10972800" imgH="5181600" progId="Equation.DSMT4">
                    <p:embed/>
                  </p:oleObj>
                </mc:Choice>
                <mc:Fallback>
                  <p:oleObj name="Equation" r:id="rId27" imgW="10972800" imgH="5181600" progId="Equation.DSMT4">
                    <p:embed/>
                    <p:pic>
                      <p:nvPicPr>
                        <p:cNvPr id="0" name="图片 219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4606147" y="4831885"/>
                          <a:ext cx="957251" cy="452036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0" name="TextBox 49"/>
          <p:cNvSpPr txBox="1"/>
          <p:nvPr/>
        </p:nvSpPr>
        <p:spPr>
          <a:xfrm>
            <a:off x="3528647" y="116429"/>
            <a:ext cx="507760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     </a:t>
            </a:r>
            <a:r>
              <a:rPr lang="zh-CN" altLang="en-US" sz="3600" b="1" dirty="0">
                <a:solidFill>
                  <a:schemeClr val="bg1"/>
                </a:solidFill>
              </a:rPr>
              <a:t>问题引入，尝试探究</a:t>
            </a:r>
            <a:endParaRPr lang="zh-CN" altLang="en-US" sz="28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6096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762000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6" name="Rectangle 14"/>
          <p:cNvSpPr>
            <a:spLocks noChangeArrowheads="1"/>
          </p:cNvSpPr>
          <p:nvPr/>
        </p:nvSpPr>
        <p:spPr bwMode="auto">
          <a:xfrm>
            <a:off x="91440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61" name="TextBox 60"/>
          <p:cNvSpPr txBox="1"/>
          <p:nvPr/>
        </p:nvSpPr>
        <p:spPr>
          <a:xfrm>
            <a:off x="3528647" y="110714"/>
            <a:ext cx="5077602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800" dirty="0">
                <a:solidFill>
                  <a:schemeClr val="bg1"/>
                </a:solidFill>
                <a:sym typeface="+mn-ea"/>
              </a:rPr>
              <a:t>     </a:t>
            </a:r>
            <a:r>
              <a:rPr lang="zh-CN" altLang="en-US" sz="3600" b="1" dirty="0">
                <a:solidFill>
                  <a:schemeClr val="bg1"/>
                </a:solidFill>
                <a:sym typeface="+mn-ea"/>
              </a:rPr>
              <a:t>数乘向量的几何意义</a:t>
            </a:r>
            <a:endParaRPr lang="zh-CN" altLang="en-US" sz="2800" dirty="0">
              <a:solidFill>
                <a:schemeClr val="bg1"/>
              </a:solidFill>
              <a:sym typeface="+mn-ea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173251" y="3051188"/>
            <a:ext cx="119545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特别地，一个向量的相反向量可以看成   与这个向量的乘积，即       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当 与  都是实数，且  是向量时：  是向量，   也是向量；  是实数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但    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   是向量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可以看出    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327259" y="1039529"/>
            <a:ext cx="11492564" cy="2031325"/>
            <a:chOff x="327259" y="1039529"/>
            <a:chExt cx="11492564" cy="2031325"/>
          </a:xfrm>
        </p:grpSpPr>
        <p:graphicFrame>
          <p:nvGraphicFramePr>
            <p:cNvPr id="57" name="对象 56"/>
            <p:cNvGraphicFramePr>
              <a:graphicFrameLocks noChangeAspect="1"/>
            </p:cNvGraphicFramePr>
            <p:nvPr/>
          </p:nvGraphicFramePr>
          <p:xfrm>
            <a:off x="1856273" y="1240767"/>
            <a:ext cx="309412" cy="3937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3" name="Equation" r:id="rId1" imgW="3352800" imgH="4267200" progId="Equation.DSMT4">
                    <p:embed/>
                  </p:oleObj>
                </mc:Choice>
                <mc:Fallback>
                  <p:oleObj name="Equation" r:id="rId1" imgW="3352800" imgH="4267200" progId="Equation.DSMT4">
                    <p:embed/>
                    <p:pic>
                      <p:nvPicPr>
                        <p:cNvPr id="0" name="图片 307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856273" y="1240767"/>
                          <a:ext cx="309412" cy="39379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对象 59"/>
            <p:cNvGraphicFramePr>
              <a:graphicFrameLocks noChangeAspect="1"/>
            </p:cNvGraphicFramePr>
            <p:nvPr/>
          </p:nvGraphicFramePr>
          <p:xfrm>
            <a:off x="3316035" y="1168871"/>
            <a:ext cx="303063" cy="515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4" name="Equation" r:id="rId3" imgW="3048000" imgH="5181600" progId="Equation.DSMT4">
                    <p:embed/>
                  </p:oleObj>
                </mc:Choice>
                <mc:Fallback>
                  <p:oleObj name="Equation" r:id="rId3" imgW="3048000" imgH="5181600" progId="Equation.DSMT4">
                    <p:embed/>
                    <p:pic>
                      <p:nvPicPr>
                        <p:cNvPr id="0" name="图片 3565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316035" y="1168871"/>
                          <a:ext cx="303063" cy="51520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2" name="矩形 41"/>
            <p:cNvSpPr/>
            <p:nvPr/>
          </p:nvSpPr>
          <p:spPr>
            <a:xfrm>
              <a:off x="327259" y="1039529"/>
              <a:ext cx="11492564" cy="20313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上述实数  与向量  相乘的运算简称为数乘向量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.</a:t>
              </a: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由定义不难看出，数乘</a:t>
              </a:r>
              <a:endPara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向量结果是一个向量，而且与原来的向量共线（平行）；数乘向量的几何意义是，把向量沿着它的方向或者反方向放大或者缩小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.</a:t>
              </a:r>
              <a:endPara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aphicFrame>
        <p:nvGraphicFramePr>
          <p:cNvPr id="48" name="对象 47"/>
          <p:cNvGraphicFramePr>
            <a:graphicFrameLocks noChangeAspect="1"/>
          </p:cNvGraphicFramePr>
          <p:nvPr/>
        </p:nvGraphicFramePr>
        <p:xfrm>
          <a:off x="6483149" y="3320783"/>
          <a:ext cx="307926" cy="250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" name="Equation" r:id="rId5" imgW="4876800" imgH="3962400" progId="Equation.DSMT4">
                  <p:embed/>
                </p:oleObj>
              </mc:Choice>
              <mc:Fallback>
                <p:oleObj name="Equation" r:id="rId5" imgW="4876800" imgH="3962400" progId="Equation.DSMT4">
                  <p:embed/>
                  <p:pic>
                    <p:nvPicPr>
                      <p:cNvPr id="0" name="图片 3586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83149" y="3320783"/>
                        <a:ext cx="307926" cy="25019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对象 49"/>
          <p:cNvGraphicFramePr>
            <a:graphicFrameLocks noChangeAspect="1"/>
          </p:cNvGraphicFramePr>
          <p:nvPr/>
        </p:nvGraphicFramePr>
        <p:xfrm>
          <a:off x="10416140" y="3214837"/>
          <a:ext cx="1219877" cy="41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6" name="Equation" r:id="rId7" imgW="17068800" imgH="5791200" progId="Equation.DSMT4">
                  <p:embed/>
                </p:oleObj>
              </mc:Choice>
              <mc:Fallback>
                <p:oleObj name="Equation" r:id="rId7" imgW="17068800" imgH="5791200" progId="Equation.DSMT4">
                  <p:embed/>
                  <p:pic>
                    <p:nvPicPr>
                      <p:cNvPr id="0" name="图片 3587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416140" y="3214837"/>
                        <a:ext cx="1219877" cy="41388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对象 50"/>
          <p:cNvGraphicFramePr>
            <a:graphicFrameLocks noChangeAspect="1"/>
          </p:cNvGraphicFramePr>
          <p:nvPr/>
        </p:nvGraphicFramePr>
        <p:xfrm>
          <a:off x="595363" y="3888607"/>
          <a:ext cx="283849" cy="36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7" name="Equation" r:id="rId9" imgW="3352800" imgH="4267200" progId="Equation.DSMT4">
                  <p:embed/>
                </p:oleObj>
              </mc:Choice>
              <mc:Fallback>
                <p:oleObj name="Equation" r:id="rId9" imgW="3352800" imgH="4267200" progId="Equation.DSMT4">
                  <p:embed/>
                  <p:pic>
                    <p:nvPicPr>
                      <p:cNvPr id="0" name="图片 3588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5363" y="3888607"/>
                        <a:ext cx="283849" cy="3612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对象 51"/>
          <p:cNvGraphicFramePr>
            <a:graphicFrameLocks noChangeAspect="1"/>
          </p:cNvGraphicFramePr>
          <p:nvPr/>
        </p:nvGraphicFramePr>
        <p:xfrm>
          <a:off x="1166527" y="3927108"/>
          <a:ext cx="302086" cy="327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8" name="Equation" r:id="rId11" imgW="3657600" imgH="3962400" progId="Equation.DSMT4">
                  <p:embed/>
                </p:oleObj>
              </mc:Choice>
              <mc:Fallback>
                <p:oleObj name="Equation" r:id="rId11" imgW="3657600" imgH="3962400" progId="Equation.DSMT4">
                  <p:embed/>
                  <p:pic>
                    <p:nvPicPr>
                      <p:cNvPr id="0" name="图片 3589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166527" y="3927108"/>
                        <a:ext cx="302086" cy="32725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对象 52"/>
          <p:cNvGraphicFramePr>
            <a:graphicFrameLocks noChangeAspect="1"/>
          </p:cNvGraphicFramePr>
          <p:nvPr/>
        </p:nvGraphicFramePr>
        <p:xfrm>
          <a:off x="3720297" y="3811960"/>
          <a:ext cx="254936" cy="433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9" name="Equation" r:id="rId13" imgW="3048000" imgH="5181600" progId="Equation.DSMT4">
                  <p:embed/>
                </p:oleObj>
              </mc:Choice>
              <mc:Fallback>
                <p:oleObj name="Equation" r:id="rId13" imgW="3048000" imgH="5181600" progId="Equation.DSMT4">
                  <p:embed/>
                  <p:pic>
                    <p:nvPicPr>
                      <p:cNvPr id="0" name="图片 3590"/>
                      <p:cNvPicPr>
                        <a:picLocks noChangeAspect="1"/>
                      </p:cNvPicPr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720297" y="3811960"/>
                        <a:ext cx="254936" cy="43339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对象 53"/>
          <p:cNvGraphicFramePr>
            <a:graphicFrameLocks noChangeAspect="1"/>
          </p:cNvGraphicFramePr>
          <p:nvPr/>
        </p:nvGraphicFramePr>
        <p:xfrm>
          <a:off x="5719678" y="3864854"/>
          <a:ext cx="382739" cy="404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0" name="Equation" r:id="rId15" imgW="5486400" imgH="5791200" progId="Equation.DSMT4">
                  <p:embed/>
                </p:oleObj>
              </mc:Choice>
              <mc:Fallback>
                <p:oleObj name="Equation" r:id="rId15" imgW="5486400" imgH="5791200" progId="Equation.DSMT4">
                  <p:embed/>
                  <p:pic>
                    <p:nvPicPr>
                      <p:cNvPr id="0" name="图片 3591"/>
                      <p:cNvPicPr>
                        <a:picLocks noChangeAspect="1"/>
                      </p:cNvPicPr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719678" y="3864854"/>
                        <a:ext cx="382739" cy="40400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对象 54"/>
          <p:cNvGraphicFramePr>
            <a:graphicFrameLocks noChangeAspect="1"/>
          </p:cNvGraphicFramePr>
          <p:nvPr/>
        </p:nvGraphicFramePr>
        <p:xfrm>
          <a:off x="7456507" y="3888607"/>
          <a:ext cx="676614" cy="37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1" name="Equation" r:id="rId17" imgW="10363200" imgH="5791200" progId="Equation.DSMT4">
                  <p:embed/>
                </p:oleObj>
              </mc:Choice>
              <mc:Fallback>
                <p:oleObj name="Equation" r:id="rId17" imgW="10363200" imgH="5791200" progId="Equation.DSMT4">
                  <p:embed/>
                  <p:pic>
                    <p:nvPicPr>
                      <p:cNvPr id="0" name="图片 3592"/>
                      <p:cNvPicPr>
                        <a:picLocks noChangeAspect="1"/>
                      </p:cNvPicPr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456507" y="3888607"/>
                        <a:ext cx="676614" cy="37810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对象 55"/>
          <p:cNvGraphicFramePr>
            <a:graphicFrameLocks noChangeAspect="1"/>
          </p:cNvGraphicFramePr>
          <p:nvPr/>
        </p:nvGraphicFramePr>
        <p:xfrm>
          <a:off x="9839291" y="3898232"/>
          <a:ext cx="378995" cy="336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2" name="Equation" r:id="rId19" imgW="5486400" imgH="4876800" progId="Equation.DSMT4">
                  <p:embed/>
                </p:oleObj>
              </mc:Choice>
              <mc:Fallback>
                <p:oleObj name="Equation" r:id="rId19" imgW="5486400" imgH="4876800" progId="Equation.DSMT4">
                  <p:embed/>
                  <p:pic>
                    <p:nvPicPr>
                      <p:cNvPr id="0" name="图片 3593"/>
                      <p:cNvPicPr>
                        <a:picLocks noChangeAspect="1"/>
                      </p:cNvPicPr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9839291" y="3898232"/>
                        <a:ext cx="378995" cy="33688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3" name="组合 62"/>
          <p:cNvGrpSpPr/>
          <p:nvPr/>
        </p:nvGrpSpPr>
        <p:grpSpPr>
          <a:xfrm>
            <a:off x="3214839" y="5043640"/>
            <a:ext cx="1857685" cy="646331"/>
            <a:chOff x="3599839" y="5072515"/>
            <a:chExt cx="1857685" cy="646331"/>
          </a:xfrm>
        </p:grpSpPr>
        <p:sp>
          <p:nvSpPr>
            <p:cNvPr id="59" name="TextBox 58"/>
            <p:cNvSpPr txBox="1"/>
            <p:nvPr/>
          </p:nvSpPr>
          <p:spPr>
            <a:xfrm>
              <a:off x="3599839" y="5072515"/>
              <a:ext cx="1857685" cy="64633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altLang="zh-CN" dirty="0"/>
            </a:p>
            <a:p>
              <a:endParaRPr lang="en-US" altLang="zh-CN" dirty="0"/>
            </a:p>
          </p:txBody>
        </p:sp>
        <p:graphicFrame>
          <p:nvGraphicFramePr>
            <p:cNvPr id="62" name="对象 61"/>
            <p:cNvGraphicFramePr>
              <a:graphicFrameLocks noChangeAspect="1"/>
            </p:cNvGraphicFramePr>
            <p:nvPr/>
          </p:nvGraphicFramePr>
          <p:xfrm>
            <a:off x="3686208" y="5170821"/>
            <a:ext cx="1647324" cy="4118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33" name="Equation" r:id="rId21" imgW="23164800" imgH="5791200" progId="Equation.DSMT4">
                    <p:embed/>
                  </p:oleObj>
                </mc:Choice>
                <mc:Fallback>
                  <p:oleObj name="Equation" r:id="rId21" imgW="23164800" imgH="5791200" progId="Equation.DSMT4">
                    <p:embed/>
                    <p:pic>
                      <p:nvPicPr>
                        <p:cNvPr id="0" name="图片 359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3686208" y="5170821"/>
                          <a:ext cx="1647324" cy="4118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596" name="Object 524"/>
          <p:cNvGraphicFramePr>
            <a:graphicFrameLocks noChangeAspect="1"/>
          </p:cNvGraphicFramePr>
          <p:nvPr/>
        </p:nvGraphicFramePr>
        <p:xfrm>
          <a:off x="317500" y="4575175"/>
          <a:ext cx="525463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" name="Equation" r:id="rId23" imgW="10058400" imgH="5791200" progId="Equation.DSMT4">
                  <p:embed/>
                </p:oleObj>
              </mc:Choice>
              <mc:Fallback>
                <p:oleObj name="Equation" r:id="rId23" imgW="10058400" imgH="5791200" progId="Equation.DSMT4">
                  <p:embed/>
                  <p:pic>
                    <p:nvPicPr>
                      <p:cNvPr id="0" name="图片 3595"/>
                      <p:cNvPicPr>
                        <a:picLocks noChangeAspect="1"/>
                      </p:cNvPicPr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17500" y="4575175"/>
                        <a:ext cx="525463" cy="3032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0640" y="-85090"/>
            <a:ext cx="13106400" cy="5019675"/>
            <a:chOff x="64" y="-134"/>
            <a:chExt cx="20640" cy="7905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4" y="-134"/>
              <a:ext cx="20640" cy="7905"/>
            </a:xfrm>
            <a:prstGeom prst="rect">
              <a:avLst/>
            </a:prstGeom>
          </p:spPr>
        </p:pic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80" y="221"/>
              <a:ext cx="6082" cy="86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8695" y="119380"/>
            <a:ext cx="52463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      </a:t>
            </a:r>
            <a:r>
              <a:rPr lang="zh-CN" altLang="en-US" sz="3600" b="1" dirty="0">
                <a:solidFill>
                  <a:schemeClr val="bg1"/>
                </a:solidFill>
              </a:rPr>
              <a:t>应用举例、典型例题</a:t>
            </a:r>
            <a:endParaRPr lang="zh-CN" altLang="en-US" sz="28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43518" y="952286"/>
            <a:ext cx="364908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例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:(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课本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146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页例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1)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317632" y="1821611"/>
            <a:ext cx="9846645" cy="1395095"/>
            <a:chOff x="317632" y="1739061"/>
            <a:chExt cx="9846645" cy="1395095"/>
          </a:xfrm>
        </p:grpSpPr>
        <p:sp>
          <p:nvSpPr>
            <p:cNvPr id="5" name="矩形 4"/>
            <p:cNvSpPr/>
            <p:nvPr/>
          </p:nvSpPr>
          <p:spPr>
            <a:xfrm>
              <a:off x="317632" y="1739061"/>
              <a:ext cx="9846645" cy="1383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已知     ，     其中 为非零向量，判断  与  是否平行，并求       的值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.</a:t>
              </a: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19534" name="Object 78"/>
            <p:cNvGraphicFramePr>
              <a:graphicFrameLocks noChangeAspect="1"/>
            </p:cNvGraphicFramePr>
            <p:nvPr/>
          </p:nvGraphicFramePr>
          <p:xfrm>
            <a:off x="1179696" y="1947262"/>
            <a:ext cx="790170" cy="40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" name="Equation" r:id="rId1" imgW="10058400" imgH="5181600" progId="Equation.DSMT4">
                    <p:embed/>
                  </p:oleObj>
                </mc:Choice>
                <mc:Fallback>
                  <p:oleObj name="Equation" r:id="rId1" imgW="10058400" imgH="5181600" progId="Equation.DSMT4">
                    <p:embed/>
                    <p:pic>
                      <p:nvPicPr>
                        <p:cNvPr id="0" name="图片 512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179696" y="1947262"/>
                          <a:ext cx="790170" cy="40705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35" name="Object 79"/>
            <p:cNvGraphicFramePr>
              <a:graphicFrameLocks noChangeAspect="1"/>
            </p:cNvGraphicFramePr>
            <p:nvPr/>
          </p:nvGraphicFramePr>
          <p:xfrm>
            <a:off x="3921291" y="1921125"/>
            <a:ext cx="215501" cy="40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2" name="Equation" r:id="rId3" imgW="2743200" imgH="5181600" progId="Equation.DSMT4">
                    <p:embed/>
                  </p:oleObj>
                </mc:Choice>
                <mc:Fallback>
                  <p:oleObj name="Equation" r:id="rId3" imgW="2743200" imgH="5181600" progId="Equation.DSMT4">
                    <p:embed/>
                    <p:pic>
                      <p:nvPicPr>
                        <p:cNvPr id="0" name="图片 512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921291" y="1921125"/>
                          <a:ext cx="215501" cy="40705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36" name="Object 80"/>
            <p:cNvGraphicFramePr>
              <a:graphicFrameLocks noChangeAspect="1"/>
            </p:cNvGraphicFramePr>
            <p:nvPr/>
          </p:nvGraphicFramePr>
          <p:xfrm>
            <a:off x="2222903" y="1940376"/>
            <a:ext cx="957782" cy="40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3" name="Equation" r:id="rId5" imgW="12192000" imgH="5181600" progId="Equation.DSMT4">
                    <p:embed/>
                  </p:oleObj>
                </mc:Choice>
                <mc:Fallback>
                  <p:oleObj name="Equation" r:id="rId5" imgW="12192000" imgH="5181600" progId="Equation.DSMT4">
                    <p:embed/>
                    <p:pic>
                      <p:nvPicPr>
                        <p:cNvPr id="0" name="图片 512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222903" y="1940376"/>
                          <a:ext cx="957782" cy="40705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37" name="Object 81"/>
            <p:cNvGraphicFramePr>
              <a:graphicFrameLocks noChangeAspect="1"/>
            </p:cNvGraphicFramePr>
            <p:nvPr/>
          </p:nvGraphicFramePr>
          <p:xfrm>
            <a:off x="7023900" y="1904617"/>
            <a:ext cx="239445" cy="40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4" name="Equation" r:id="rId7" imgW="3048000" imgH="5181600" progId="Equation.DSMT4">
                    <p:embed/>
                  </p:oleObj>
                </mc:Choice>
                <mc:Fallback>
                  <p:oleObj name="Equation" r:id="rId7" imgW="3048000" imgH="5181600" progId="Equation.DSMT4">
                    <p:embed/>
                    <p:pic>
                      <p:nvPicPr>
                        <p:cNvPr id="0" name="图片 512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023900" y="1904617"/>
                          <a:ext cx="239445" cy="40705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38" name="Object 82"/>
            <p:cNvGraphicFramePr>
              <a:graphicFrameLocks noChangeAspect="1"/>
            </p:cNvGraphicFramePr>
            <p:nvPr/>
          </p:nvGraphicFramePr>
          <p:xfrm>
            <a:off x="7755419" y="1904615"/>
            <a:ext cx="239445" cy="40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5" name="Equation" r:id="rId9" imgW="3048000" imgH="5181600" progId="Equation.DSMT4">
                    <p:embed/>
                  </p:oleObj>
                </mc:Choice>
                <mc:Fallback>
                  <p:oleObj name="Equation" r:id="rId9" imgW="3048000" imgH="5181600" progId="Equation.DSMT4">
                    <p:embed/>
                    <p:pic>
                      <p:nvPicPr>
                        <p:cNvPr id="0" name="图片 512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7755419" y="1904615"/>
                          <a:ext cx="239445" cy="40705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39" name="Object 83"/>
            <p:cNvGraphicFramePr>
              <a:graphicFrameLocks noChangeAspect="1"/>
            </p:cNvGraphicFramePr>
            <p:nvPr/>
          </p:nvGraphicFramePr>
          <p:xfrm>
            <a:off x="1179962" y="2510586"/>
            <a:ext cx="1200785" cy="6235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6" name="Equation" r:id="rId11" imgW="9448800" imgH="7315200" progId="Equation.DSMT4">
                    <p:embed/>
                  </p:oleObj>
                </mc:Choice>
                <mc:Fallback>
                  <p:oleObj name="Equation" r:id="rId11" imgW="9448800" imgH="7315200" progId="Equation.DSMT4">
                    <p:embed/>
                    <p:pic>
                      <p:nvPicPr>
                        <p:cNvPr id="0" name="图片 5125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179962" y="2510586"/>
                          <a:ext cx="1200785" cy="62357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443518" y="952286"/>
            <a:ext cx="364908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例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:(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课本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146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页例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1)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510139" y="3185962"/>
            <a:ext cx="9076623" cy="1520825"/>
            <a:chOff x="510139" y="3185962"/>
            <a:chExt cx="9076623" cy="1520825"/>
          </a:xfrm>
        </p:grpSpPr>
        <p:sp>
          <p:nvSpPr>
            <p:cNvPr id="13" name="TextBox 12"/>
            <p:cNvSpPr txBox="1"/>
            <p:nvPr/>
          </p:nvSpPr>
          <p:spPr>
            <a:xfrm>
              <a:off x="510139" y="3243714"/>
              <a:ext cx="907662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解：由      得      ，代入     得      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.</a:t>
              </a:r>
              <a:endPara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endPara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因此    ，且      ，即</a:t>
              </a: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43019" name="Object 11"/>
            <p:cNvGraphicFramePr>
              <a:graphicFrameLocks noChangeAspect="1"/>
            </p:cNvGraphicFramePr>
            <p:nvPr/>
          </p:nvGraphicFramePr>
          <p:xfrm>
            <a:off x="1688699" y="3294547"/>
            <a:ext cx="978535" cy="415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5" name="Equation" r:id="rId1" imgW="12192000" imgH="5181600" progId="Equation.DSMT4">
                    <p:embed/>
                  </p:oleObj>
                </mc:Choice>
                <mc:Fallback>
                  <p:oleObj name="Equation" r:id="rId1" imgW="12192000" imgH="5181600" progId="Equation.DSMT4">
                    <p:embed/>
                    <p:pic>
                      <p:nvPicPr>
                        <p:cNvPr id="0" name="图片 614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688699" y="3294547"/>
                          <a:ext cx="978535" cy="41592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20" name="Object 12"/>
            <p:cNvGraphicFramePr>
              <a:graphicFrameLocks noChangeAspect="1"/>
            </p:cNvGraphicFramePr>
            <p:nvPr/>
          </p:nvGraphicFramePr>
          <p:xfrm>
            <a:off x="3126339" y="3185962"/>
            <a:ext cx="1009650" cy="6965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6" name="Equation" r:id="rId3" imgW="13716000" imgH="9448800" progId="Equation.DSMT4">
                    <p:embed/>
                  </p:oleObj>
                </mc:Choice>
                <mc:Fallback>
                  <p:oleObj name="Equation" r:id="rId3" imgW="13716000" imgH="9448800" progId="Equation.DSMT4">
                    <p:embed/>
                    <p:pic>
                      <p:nvPicPr>
                        <p:cNvPr id="0" name="图片 6145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126339" y="3185962"/>
                          <a:ext cx="1009650" cy="69659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21" name="Object 13"/>
            <p:cNvGraphicFramePr>
              <a:graphicFrameLocks noChangeAspect="1"/>
            </p:cNvGraphicFramePr>
            <p:nvPr/>
          </p:nvGraphicFramePr>
          <p:xfrm>
            <a:off x="5260574" y="3303437"/>
            <a:ext cx="779780" cy="4019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7" name="Equation" r:id="rId5" imgW="10058400" imgH="5181600" progId="Equation.DSMT4">
                    <p:embed/>
                  </p:oleObj>
                </mc:Choice>
                <mc:Fallback>
                  <p:oleObj name="Equation" r:id="rId5" imgW="10058400" imgH="5181600" progId="Equation.DSMT4">
                    <p:embed/>
                    <p:pic>
                      <p:nvPicPr>
                        <p:cNvPr id="0" name="图片 6146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260574" y="3303437"/>
                          <a:ext cx="779780" cy="40195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22" name="Object 14"/>
            <p:cNvGraphicFramePr>
              <a:graphicFrameLocks noChangeAspect="1"/>
            </p:cNvGraphicFramePr>
            <p:nvPr/>
          </p:nvGraphicFramePr>
          <p:xfrm>
            <a:off x="6545044" y="3185962"/>
            <a:ext cx="1056917" cy="712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8" name="Equation" r:id="rId7" imgW="14020800" imgH="9448800" progId="Equation.DSMT4">
                    <p:embed/>
                  </p:oleObj>
                </mc:Choice>
                <mc:Fallback>
                  <p:oleObj name="Equation" r:id="rId7" imgW="14020800" imgH="9448800" progId="Equation.DSMT4">
                    <p:embed/>
                    <p:pic>
                      <p:nvPicPr>
                        <p:cNvPr id="0" name="图片 614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545044" y="3185962"/>
                          <a:ext cx="1056917" cy="71227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23" name="Object 15"/>
            <p:cNvGraphicFramePr>
              <a:graphicFrameLocks noChangeAspect="1"/>
            </p:cNvGraphicFramePr>
            <p:nvPr/>
          </p:nvGraphicFramePr>
          <p:xfrm>
            <a:off x="1336909" y="4116872"/>
            <a:ext cx="740410" cy="4851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9" name="Equation" r:id="rId9" imgW="8839200" imgH="5791200" progId="Equation.DSMT4">
                    <p:embed/>
                  </p:oleObj>
                </mc:Choice>
                <mc:Fallback>
                  <p:oleObj name="Equation" r:id="rId9" imgW="8839200" imgH="5791200" progId="Equation.DSMT4">
                    <p:embed/>
                    <p:pic>
                      <p:nvPicPr>
                        <p:cNvPr id="0" name="图片 614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336909" y="4116872"/>
                          <a:ext cx="740410" cy="48514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24" name="Object 16"/>
            <p:cNvGraphicFramePr>
              <a:graphicFrameLocks noChangeAspect="1"/>
            </p:cNvGraphicFramePr>
            <p:nvPr/>
          </p:nvGraphicFramePr>
          <p:xfrm>
            <a:off x="2809474" y="3941612"/>
            <a:ext cx="1111250" cy="765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0" name="Equation" r:id="rId11" imgW="13716000" imgH="9448800" progId="Equation.DSMT4">
                    <p:embed/>
                  </p:oleObj>
                </mc:Choice>
                <mc:Fallback>
                  <p:oleObj name="Equation" r:id="rId11" imgW="13716000" imgH="9448800" progId="Equation.DSMT4">
                    <p:embed/>
                    <p:pic>
                      <p:nvPicPr>
                        <p:cNvPr id="0" name="图片 6149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809474" y="3941612"/>
                          <a:ext cx="1111250" cy="76517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25" name="Object 17"/>
            <p:cNvGraphicFramePr>
              <a:graphicFrameLocks noChangeAspect="1"/>
            </p:cNvGraphicFramePr>
            <p:nvPr/>
          </p:nvGraphicFramePr>
          <p:xfrm>
            <a:off x="4563979" y="4094647"/>
            <a:ext cx="1475740" cy="5708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1" name="Equation" r:id="rId13" imgW="18897600" imgH="7315200" progId="Equation.DSMT4">
                    <p:embed/>
                  </p:oleObj>
                </mc:Choice>
                <mc:Fallback>
                  <p:oleObj name="Equation" r:id="rId13" imgW="18897600" imgH="7315200" progId="Equation.DSMT4">
                    <p:embed/>
                    <p:pic>
                      <p:nvPicPr>
                        <p:cNvPr id="0" name="图片 615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563979" y="4094647"/>
                          <a:ext cx="1475740" cy="57086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组合 24"/>
          <p:cNvGrpSpPr/>
          <p:nvPr/>
        </p:nvGrpSpPr>
        <p:grpSpPr>
          <a:xfrm>
            <a:off x="317632" y="1739061"/>
            <a:ext cx="9846645" cy="979805"/>
            <a:chOff x="317632" y="1739061"/>
            <a:chExt cx="9846645" cy="979805"/>
          </a:xfrm>
        </p:grpSpPr>
        <p:sp>
          <p:nvSpPr>
            <p:cNvPr id="26" name="矩形 25"/>
            <p:cNvSpPr/>
            <p:nvPr/>
          </p:nvSpPr>
          <p:spPr>
            <a:xfrm>
              <a:off x="317632" y="1739061"/>
              <a:ext cx="9846645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已知     ，     其中 为非零向量，判断  与  是否平行，并求      的值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.</a:t>
              </a: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27" name="Object 78"/>
            <p:cNvGraphicFramePr>
              <a:graphicFrameLocks noChangeAspect="1"/>
            </p:cNvGraphicFramePr>
            <p:nvPr/>
          </p:nvGraphicFramePr>
          <p:xfrm>
            <a:off x="1179696" y="1798672"/>
            <a:ext cx="790170" cy="40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2" name="Equation" r:id="rId15" imgW="10058400" imgH="5181600" progId="Equation.DSMT4">
                    <p:embed/>
                  </p:oleObj>
                </mc:Choice>
                <mc:Fallback>
                  <p:oleObj name="Equation" r:id="rId15" imgW="10058400" imgH="5181600" progId="Equation.DSMT4">
                    <p:embed/>
                    <p:pic>
                      <p:nvPicPr>
                        <p:cNvPr id="0" name="图片 615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179696" y="1798672"/>
                          <a:ext cx="790170" cy="40705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79"/>
            <p:cNvGraphicFramePr>
              <a:graphicFrameLocks noChangeAspect="1"/>
            </p:cNvGraphicFramePr>
            <p:nvPr/>
          </p:nvGraphicFramePr>
          <p:xfrm>
            <a:off x="3921291" y="1789045"/>
            <a:ext cx="215501" cy="40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3" name="Equation" r:id="rId17" imgW="2743200" imgH="5181600" progId="Equation.DSMT4">
                    <p:embed/>
                  </p:oleObj>
                </mc:Choice>
                <mc:Fallback>
                  <p:oleObj name="Equation" r:id="rId17" imgW="2743200" imgH="5181600" progId="Equation.DSMT4">
                    <p:embed/>
                    <p:pic>
                      <p:nvPicPr>
                        <p:cNvPr id="0" name="图片 615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3921291" y="1789045"/>
                          <a:ext cx="215501" cy="40705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80"/>
            <p:cNvGraphicFramePr>
              <a:graphicFrameLocks noChangeAspect="1"/>
            </p:cNvGraphicFramePr>
            <p:nvPr/>
          </p:nvGraphicFramePr>
          <p:xfrm>
            <a:off x="2222903" y="1808296"/>
            <a:ext cx="957782" cy="40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4" name="Equation" r:id="rId19" imgW="12192000" imgH="5181600" progId="Equation.DSMT4">
                    <p:embed/>
                  </p:oleObj>
                </mc:Choice>
                <mc:Fallback>
                  <p:oleObj name="Equation" r:id="rId19" imgW="12192000" imgH="5181600" progId="Equation.DSMT4">
                    <p:embed/>
                    <p:pic>
                      <p:nvPicPr>
                        <p:cNvPr id="0" name="图片 615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2222903" y="1808296"/>
                          <a:ext cx="957782" cy="40705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81"/>
            <p:cNvGraphicFramePr>
              <a:graphicFrameLocks noChangeAspect="1"/>
            </p:cNvGraphicFramePr>
            <p:nvPr/>
          </p:nvGraphicFramePr>
          <p:xfrm>
            <a:off x="7023900" y="1789047"/>
            <a:ext cx="239445" cy="40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5" name="Equation" r:id="rId21" imgW="3048000" imgH="5181600" progId="Equation.DSMT4">
                    <p:embed/>
                  </p:oleObj>
                </mc:Choice>
                <mc:Fallback>
                  <p:oleObj name="Equation" r:id="rId21" imgW="3048000" imgH="5181600" progId="Equation.DSMT4">
                    <p:embed/>
                    <p:pic>
                      <p:nvPicPr>
                        <p:cNvPr id="0" name="图片 615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7023900" y="1789047"/>
                          <a:ext cx="239445" cy="40705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82"/>
            <p:cNvGraphicFramePr>
              <a:graphicFrameLocks noChangeAspect="1"/>
            </p:cNvGraphicFramePr>
            <p:nvPr/>
          </p:nvGraphicFramePr>
          <p:xfrm>
            <a:off x="7755419" y="1789045"/>
            <a:ext cx="239445" cy="40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6" name="Equation" r:id="rId23" imgW="3048000" imgH="5181600" progId="Equation.DSMT4">
                    <p:embed/>
                  </p:oleObj>
                </mc:Choice>
                <mc:Fallback>
                  <p:oleObj name="Equation" r:id="rId23" imgW="3048000" imgH="5181600" progId="Equation.DSMT4">
                    <p:embed/>
                    <p:pic>
                      <p:nvPicPr>
                        <p:cNvPr id="0" name="图片 6155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7755419" y="1789045"/>
                          <a:ext cx="239445" cy="40705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83"/>
            <p:cNvGraphicFramePr>
              <a:graphicFrameLocks noChangeAspect="1"/>
            </p:cNvGraphicFramePr>
            <p:nvPr/>
          </p:nvGraphicFramePr>
          <p:xfrm>
            <a:off x="1179962" y="2196896"/>
            <a:ext cx="1005205" cy="5219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7" name="Equation" r:id="rId25" imgW="9448800" imgH="7315200" progId="Equation.DSMT4">
                    <p:embed/>
                  </p:oleObj>
                </mc:Choice>
                <mc:Fallback>
                  <p:oleObj name="Equation" r:id="rId25" imgW="9448800" imgH="7315200" progId="Equation.DSMT4">
                    <p:embed/>
                    <p:pic>
                      <p:nvPicPr>
                        <p:cNvPr id="0" name="图片 6156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1179962" y="2196896"/>
                          <a:ext cx="1005205" cy="52197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7" name="组合 36"/>
          <p:cNvGrpSpPr/>
          <p:nvPr/>
        </p:nvGrpSpPr>
        <p:grpSpPr>
          <a:xfrm>
            <a:off x="3977114" y="5407874"/>
            <a:ext cx="2804961" cy="376910"/>
            <a:chOff x="1628542" y="5436749"/>
            <a:chExt cx="2804961" cy="376910"/>
          </a:xfrm>
        </p:grpSpPr>
        <p:grpSp>
          <p:nvGrpSpPr>
            <p:cNvPr id="22" name="组合 21"/>
            <p:cNvGrpSpPr/>
            <p:nvPr/>
          </p:nvGrpSpPr>
          <p:grpSpPr>
            <a:xfrm>
              <a:off x="1730920" y="5436749"/>
              <a:ext cx="2635719" cy="17645"/>
              <a:chOff x="1913784" y="4474204"/>
              <a:chExt cx="2635719" cy="17645"/>
            </a:xfrm>
          </p:grpSpPr>
          <p:cxnSp>
            <p:nvCxnSpPr>
              <p:cNvPr id="23" name="直接箭头连接符 22"/>
              <p:cNvCxnSpPr/>
              <p:nvPr/>
            </p:nvCxnSpPr>
            <p:spPr>
              <a:xfrm>
                <a:off x="1913784" y="4474204"/>
                <a:ext cx="1328286" cy="962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箭头连接符 23"/>
              <p:cNvCxnSpPr/>
              <p:nvPr/>
            </p:nvCxnSpPr>
            <p:spPr>
              <a:xfrm>
                <a:off x="3221217" y="4482224"/>
                <a:ext cx="1328286" cy="962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34" name="对象 33"/>
            <p:cNvGraphicFramePr>
              <a:graphicFrameLocks noChangeAspect="1"/>
            </p:cNvGraphicFramePr>
            <p:nvPr/>
          </p:nvGraphicFramePr>
          <p:xfrm>
            <a:off x="1628542" y="5496091"/>
            <a:ext cx="244643" cy="2650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8" name="Equation" r:id="rId27" imgW="3657600" imgH="3962400" progId="Equation.DSMT4">
                    <p:embed/>
                  </p:oleObj>
                </mc:Choice>
                <mc:Fallback>
                  <p:oleObj name="Equation" r:id="rId27" imgW="3657600" imgH="3962400" progId="Equation.DSMT4">
                    <p:embed/>
                    <p:pic>
                      <p:nvPicPr>
                        <p:cNvPr id="0" name="图片 615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1628542" y="5496091"/>
                          <a:ext cx="244643" cy="26503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对象 34"/>
            <p:cNvGraphicFramePr>
              <a:graphicFrameLocks noChangeAspect="1"/>
            </p:cNvGraphicFramePr>
            <p:nvPr/>
          </p:nvGraphicFramePr>
          <p:xfrm>
            <a:off x="2841324" y="5531318"/>
            <a:ext cx="244643" cy="2446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9" name="Equation" r:id="rId29" imgW="3657600" imgH="3657600" progId="Equation.DSMT4">
                    <p:embed/>
                  </p:oleObj>
                </mc:Choice>
                <mc:Fallback>
                  <p:oleObj name="Equation" r:id="rId29" imgW="3657600" imgH="3657600" progId="Equation.DSMT4">
                    <p:embed/>
                    <p:pic>
                      <p:nvPicPr>
                        <p:cNvPr id="0" name="图片 615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2841324" y="5531318"/>
                          <a:ext cx="244643" cy="24464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对象 35"/>
            <p:cNvGraphicFramePr>
              <a:graphicFrameLocks noChangeAspect="1"/>
            </p:cNvGraphicFramePr>
            <p:nvPr/>
          </p:nvGraphicFramePr>
          <p:xfrm>
            <a:off x="4188860" y="5528242"/>
            <a:ext cx="244643" cy="2854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10" name="Equation" r:id="rId31" imgW="3657600" imgH="4267200" progId="Equation.DSMT4">
                    <p:embed/>
                  </p:oleObj>
                </mc:Choice>
                <mc:Fallback>
                  <p:oleObj name="Equation" r:id="rId31" imgW="3657600" imgH="4267200" progId="Equation.DSMT4">
                    <p:embed/>
                    <p:pic>
                      <p:nvPicPr>
                        <p:cNvPr id="0" name="图片 6159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4188860" y="5528242"/>
                          <a:ext cx="244643" cy="28541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TextBox 1"/>
          <p:cNvSpPr txBox="1"/>
          <p:nvPr/>
        </p:nvSpPr>
        <p:spPr>
          <a:xfrm>
            <a:off x="3528695" y="119380"/>
            <a:ext cx="52463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      </a:t>
            </a:r>
            <a:r>
              <a:rPr lang="zh-CN" altLang="en-US" sz="3600" b="1" dirty="0">
                <a:solidFill>
                  <a:schemeClr val="bg1"/>
                </a:solidFill>
              </a:rPr>
              <a:t>应用举例、典型例题</a:t>
            </a:r>
            <a:endParaRPr lang="zh-CN" altLang="en-US" sz="28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3518" y="952286"/>
            <a:ext cx="270805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变式训练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：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327258" y="1690923"/>
            <a:ext cx="9846645" cy="954405"/>
            <a:chOff x="317632" y="1739061"/>
            <a:chExt cx="9846645" cy="954405"/>
          </a:xfrm>
        </p:grpSpPr>
        <p:sp>
          <p:nvSpPr>
            <p:cNvPr id="7" name="矩形 6"/>
            <p:cNvSpPr/>
            <p:nvPr/>
          </p:nvSpPr>
          <p:spPr>
            <a:xfrm>
              <a:off x="317632" y="1739061"/>
              <a:ext cx="9846645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已知     ，     其中 为非零向量，判断  与  是否平行，并求      的值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.</a:t>
              </a: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8" name="Object 78"/>
            <p:cNvGraphicFramePr>
              <a:graphicFrameLocks noChangeAspect="1"/>
            </p:cNvGraphicFramePr>
            <p:nvPr/>
          </p:nvGraphicFramePr>
          <p:xfrm>
            <a:off x="1168299" y="1799151"/>
            <a:ext cx="814388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9" name="Equation" r:id="rId1" imgW="10363200" imgH="5181600" progId="Equation.DSMT4">
                    <p:embed/>
                  </p:oleObj>
                </mc:Choice>
                <mc:Fallback>
                  <p:oleObj name="Equation" r:id="rId1" imgW="10363200" imgH="5181600" progId="Equation.DSMT4">
                    <p:embed/>
                    <p:pic>
                      <p:nvPicPr>
                        <p:cNvPr id="0" name="图片 716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168299" y="1799151"/>
                          <a:ext cx="814388" cy="40640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79"/>
            <p:cNvGraphicFramePr>
              <a:graphicFrameLocks noChangeAspect="1"/>
            </p:cNvGraphicFramePr>
            <p:nvPr/>
          </p:nvGraphicFramePr>
          <p:xfrm>
            <a:off x="3921291" y="1789045"/>
            <a:ext cx="215501" cy="40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0" name="Equation" r:id="rId3" imgW="2743200" imgH="5181600" progId="Equation.DSMT4">
                    <p:embed/>
                  </p:oleObj>
                </mc:Choice>
                <mc:Fallback>
                  <p:oleObj name="Equation" r:id="rId3" imgW="2743200" imgH="5181600" progId="Equation.DSMT4">
                    <p:embed/>
                    <p:pic>
                      <p:nvPicPr>
                        <p:cNvPr id="0" name="图片 7169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921291" y="1789045"/>
                          <a:ext cx="215501" cy="40705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80"/>
            <p:cNvGraphicFramePr>
              <a:graphicFrameLocks noChangeAspect="1"/>
            </p:cNvGraphicFramePr>
            <p:nvPr/>
          </p:nvGraphicFramePr>
          <p:xfrm>
            <a:off x="2163662" y="1808676"/>
            <a:ext cx="1077912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1" name="Equation" r:id="rId5" imgW="13716000" imgH="5181600" progId="Equation.DSMT4">
                    <p:embed/>
                  </p:oleObj>
                </mc:Choice>
                <mc:Fallback>
                  <p:oleObj name="Equation" r:id="rId5" imgW="13716000" imgH="5181600" progId="Equation.DSMT4">
                    <p:embed/>
                    <p:pic>
                      <p:nvPicPr>
                        <p:cNvPr id="0" name="图片 717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163662" y="1808676"/>
                          <a:ext cx="1077912" cy="40640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81"/>
            <p:cNvGraphicFramePr>
              <a:graphicFrameLocks noChangeAspect="1"/>
            </p:cNvGraphicFramePr>
            <p:nvPr/>
          </p:nvGraphicFramePr>
          <p:xfrm>
            <a:off x="7023900" y="1789047"/>
            <a:ext cx="239445" cy="40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2" name="Equation" r:id="rId7" imgW="3048000" imgH="5181600" progId="Equation.DSMT4">
                    <p:embed/>
                  </p:oleObj>
                </mc:Choice>
                <mc:Fallback>
                  <p:oleObj name="Equation" r:id="rId7" imgW="3048000" imgH="5181600" progId="Equation.DSMT4">
                    <p:embed/>
                    <p:pic>
                      <p:nvPicPr>
                        <p:cNvPr id="0" name="图片 717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023900" y="1789047"/>
                          <a:ext cx="239445" cy="40705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82"/>
            <p:cNvGraphicFramePr>
              <a:graphicFrameLocks noChangeAspect="1"/>
            </p:cNvGraphicFramePr>
            <p:nvPr/>
          </p:nvGraphicFramePr>
          <p:xfrm>
            <a:off x="7755419" y="1789045"/>
            <a:ext cx="239445" cy="40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3" name="Equation" r:id="rId9" imgW="3048000" imgH="5181600" progId="Equation.DSMT4">
                    <p:embed/>
                  </p:oleObj>
                </mc:Choice>
                <mc:Fallback>
                  <p:oleObj name="Equation" r:id="rId9" imgW="3048000" imgH="5181600" progId="Equation.DSMT4">
                    <p:embed/>
                    <p:pic>
                      <p:nvPicPr>
                        <p:cNvPr id="0" name="图片 717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7755419" y="1789045"/>
                          <a:ext cx="239445" cy="40705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83"/>
            <p:cNvGraphicFramePr>
              <a:graphicFrameLocks noChangeAspect="1"/>
            </p:cNvGraphicFramePr>
            <p:nvPr/>
          </p:nvGraphicFramePr>
          <p:xfrm>
            <a:off x="1228857" y="2196896"/>
            <a:ext cx="956310" cy="4965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4" name="Equation" r:id="rId11" imgW="9448800" imgH="7315200" progId="Equation.DSMT4">
                    <p:embed/>
                  </p:oleObj>
                </mc:Choice>
                <mc:Fallback>
                  <p:oleObj name="Equation" r:id="rId11" imgW="9448800" imgH="7315200" progId="Equation.DSMT4">
                    <p:embed/>
                    <p:pic>
                      <p:nvPicPr>
                        <p:cNvPr id="0" name="图片 717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228857" y="2196896"/>
                          <a:ext cx="956310" cy="49657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TextBox 1"/>
          <p:cNvSpPr txBox="1"/>
          <p:nvPr/>
        </p:nvSpPr>
        <p:spPr>
          <a:xfrm>
            <a:off x="3528695" y="119380"/>
            <a:ext cx="52463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      </a:t>
            </a:r>
            <a:r>
              <a:rPr lang="zh-CN" altLang="en-US" sz="3600" b="1" dirty="0">
                <a:solidFill>
                  <a:schemeClr val="bg1"/>
                </a:solidFill>
              </a:rPr>
              <a:t>应用举例、典型例题</a:t>
            </a:r>
            <a:endParaRPr lang="zh-CN" altLang="en-US" sz="28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3518" y="952286"/>
            <a:ext cx="270805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变式训练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：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48518" y="1690923"/>
            <a:ext cx="9846645" cy="1383665"/>
            <a:chOff x="317632" y="1739061"/>
            <a:chExt cx="9846645" cy="1383665"/>
          </a:xfrm>
        </p:grpSpPr>
        <p:sp>
          <p:nvSpPr>
            <p:cNvPr id="8" name="矩形 7"/>
            <p:cNvSpPr/>
            <p:nvPr/>
          </p:nvSpPr>
          <p:spPr>
            <a:xfrm>
              <a:off x="317632" y="1739061"/>
              <a:ext cx="9846645" cy="1383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已知     ，     其中 为非零向量，判断  与  是否平行，并求      的值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.</a:t>
              </a: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9" name="Object 78"/>
            <p:cNvGraphicFramePr>
              <a:graphicFrameLocks noChangeAspect="1"/>
            </p:cNvGraphicFramePr>
            <p:nvPr/>
          </p:nvGraphicFramePr>
          <p:xfrm>
            <a:off x="1168299" y="1931231"/>
            <a:ext cx="814388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4" name="Equation" r:id="rId1" imgW="10363200" imgH="5181600" progId="Equation.DSMT4">
                    <p:embed/>
                  </p:oleObj>
                </mc:Choice>
                <mc:Fallback>
                  <p:oleObj name="Equation" r:id="rId1" imgW="10363200" imgH="5181600" progId="Equation.DSMT4">
                    <p:embed/>
                    <p:pic>
                      <p:nvPicPr>
                        <p:cNvPr id="0" name="图片 819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168299" y="1931231"/>
                          <a:ext cx="814388" cy="40640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79"/>
            <p:cNvGraphicFramePr>
              <a:graphicFrameLocks noChangeAspect="1"/>
            </p:cNvGraphicFramePr>
            <p:nvPr/>
          </p:nvGraphicFramePr>
          <p:xfrm>
            <a:off x="3921291" y="1937635"/>
            <a:ext cx="215501" cy="40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5" name="Equation" r:id="rId3" imgW="2743200" imgH="5181600" progId="Equation.DSMT4">
                    <p:embed/>
                  </p:oleObj>
                </mc:Choice>
                <mc:Fallback>
                  <p:oleObj name="Equation" r:id="rId3" imgW="2743200" imgH="5181600" progId="Equation.DSMT4">
                    <p:embed/>
                    <p:pic>
                      <p:nvPicPr>
                        <p:cNvPr id="0" name="图片 819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921291" y="1937635"/>
                          <a:ext cx="215501" cy="40705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80"/>
            <p:cNvGraphicFramePr>
              <a:graphicFrameLocks noChangeAspect="1"/>
            </p:cNvGraphicFramePr>
            <p:nvPr/>
          </p:nvGraphicFramePr>
          <p:xfrm>
            <a:off x="2163662" y="1957266"/>
            <a:ext cx="1077912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6" name="Equation" r:id="rId5" imgW="13716000" imgH="5181600" progId="Equation.DSMT4">
                    <p:embed/>
                  </p:oleObj>
                </mc:Choice>
                <mc:Fallback>
                  <p:oleObj name="Equation" r:id="rId5" imgW="13716000" imgH="5181600" progId="Equation.DSMT4">
                    <p:embed/>
                    <p:pic>
                      <p:nvPicPr>
                        <p:cNvPr id="0" name="图片 819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163662" y="1957266"/>
                          <a:ext cx="1077912" cy="40640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81"/>
            <p:cNvGraphicFramePr>
              <a:graphicFrameLocks noChangeAspect="1"/>
            </p:cNvGraphicFramePr>
            <p:nvPr/>
          </p:nvGraphicFramePr>
          <p:xfrm>
            <a:off x="7023900" y="1921127"/>
            <a:ext cx="239445" cy="40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7" name="Equation" r:id="rId7" imgW="3048000" imgH="5181600" progId="Equation.DSMT4">
                    <p:embed/>
                  </p:oleObj>
                </mc:Choice>
                <mc:Fallback>
                  <p:oleObj name="Equation" r:id="rId7" imgW="3048000" imgH="5181600" progId="Equation.DSMT4">
                    <p:embed/>
                    <p:pic>
                      <p:nvPicPr>
                        <p:cNvPr id="0" name="图片 8195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023900" y="1921127"/>
                          <a:ext cx="239445" cy="40705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82"/>
            <p:cNvGraphicFramePr>
              <a:graphicFrameLocks noChangeAspect="1"/>
            </p:cNvGraphicFramePr>
            <p:nvPr/>
          </p:nvGraphicFramePr>
          <p:xfrm>
            <a:off x="7755419" y="1937635"/>
            <a:ext cx="239445" cy="40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8" name="Equation" r:id="rId9" imgW="3048000" imgH="5181600" progId="Equation.DSMT4">
                    <p:embed/>
                  </p:oleObj>
                </mc:Choice>
                <mc:Fallback>
                  <p:oleObj name="Equation" r:id="rId9" imgW="3048000" imgH="5181600" progId="Equation.DSMT4">
                    <p:embed/>
                    <p:pic>
                      <p:nvPicPr>
                        <p:cNvPr id="0" name="图片 8196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7755419" y="1937635"/>
                          <a:ext cx="239445" cy="40705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83"/>
            <p:cNvGraphicFramePr>
              <a:graphicFrameLocks noChangeAspect="1"/>
            </p:cNvGraphicFramePr>
            <p:nvPr/>
          </p:nvGraphicFramePr>
          <p:xfrm>
            <a:off x="1168532" y="2593136"/>
            <a:ext cx="1016635" cy="5276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9" name="Equation" r:id="rId11" imgW="9448800" imgH="7315200" progId="Equation.DSMT4">
                    <p:embed/>
                  </p:oleObj>
                </mc:Choice>
                <mc:Fallback>
                  <p:oleObj name="Equation" r:id="rId11" imgW="9448800" imgH="7315200" progId="Equation.DSMT4">
                    <p:embed/>
                    <p:pic>
                      <p:nvPicPr>
                        <p:cNvPr id="0" name="图片 819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168532" y="2593136"/>
                          <a:ext cx="1016635" cy="52768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组合 14"/>
          <p:cNvGrpSpPr/>
          <p:nvPr/>
        </p:nvGrpSpPr>
        <p:grpSpPr>
          <a:xfrm>
            <a:off x="539015" y="3256609"/>
            <a:ext cx="9076623" cy="1469596"/>
            <a:chOff x="510139" y="3237364"/>
            <a:chExt cx="9076623" cy="1469596"/>
          </a:xfrm>
        </p:grpSpPr>
        <p:sp>
          <p:nvSpPr>
            <p:cNvPr id="16" name="TextBox 15"/>
            <p:cNvSpPr txBox="1"/>
            <p:nvPr/>
          </p:nvSpPr>
          <p:spPr>
            <a:xfrm>
              <a:off x="510139" y="3243714"/>
              <a:ext cx="907662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解：由      得      ，代入     得      </a:t>
              </a:r>
              <a:r>
                <a:rPr lang="en-US" altLang="zh-CN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.</a:t>
              </a:r>
              <a:endPara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endPara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r>
                <a:rPr lang="zh-CN" altLang="en-US" sz="2800" dirty="0">
                  <a:latin typeface="楷体" panose="02010609060101010101" pitchFamily="49" charset="-122"/>
                  <a:ea typeface="楷体" panose="02010609060101010101" pitchFamily="49" charset="-122"/>
                </a:rPr>
                <a:t>因此    ，且      ，即</a:t>
              </a:r>
              <a:endPara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17" name="Object 11"/>
            <p:cNvGraphicFramePr>
              <a:graphicFrameLocks noChangeAspect="1"/>
            </p:cNvGraphicFramePr>
            <p:nvPr/>
          </p:nvGraphicFramePr>
          <p:xfrm>
            <a:off x="1719179" y="3316739"/>
            <a:ext cx="1047750" cy="3930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40" name="Equation" r:id="rId13" imgW="13716000" imgH="5181600" progId="Equation.DSMT4">
                    <p:embed/>
                  </p:oleObj>
                </mc:Choice>
                <mc:Fallback>
                  <p:oleObj name="Equation" r:id="rId13" imgW="13716000" imgH="5181600" progId="Equation.DSMT4">
                    <p:embed/>
                    <p:pic>
                      <p:nvPicPr>
                        <p:cNvPr id="0" name="图片 819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719179" y="3316739"/>
                          <a:ext cx="1047750" cy="39306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2"/>
            <p:cNvGraphicFramePr>
              <a:graphicFrameLocks noChangeAspect="1"/>
            </p:cNvGraphicFramePr>
            <p:nvPr/>
          </p:nvGraphicFramePr>
          <p:xfrm>
            <a:off x="3143484" y="3243079"/>
            <a:ext cx="1007745" cy="640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41" name="Equation" r:id="rId15" imgW="14935200" imgH="9448800" progId="Equation.DSMT4">
                    <p:embed/>
                  </p:oleObj>
                </mc:Choice>
                <mc:Fallback>
                  <p:oleObj name="Equation" r:id="rId15" imgW="14935200" imgH="9448800" progId="Equation.DSMT4">
                    <p:embed/>
                    <p:pic>
                      <p:nvPicPr>
                        <p:cNvPr id="0" name="图片 8199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3143484" y="3243079"/>
                          <a:ext cx="1007745" cy="64008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3"/>
            <p:cNvGraphicFramePr>
              <a:graphicFrameLocks noChangeAspect="1"/>
            </p:cNvGraphicFramePr>
            <p:nvPr/>
          </p:nvGraphicFramePr>
          <p:xfrm>
            <a:off x="5249779" y="3273559"/>
            <a:ext cx="86233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42" name="Equation" r:id="rId17" imgW="10363200" imgH="5181600" progId="Equation.DSMT4">
                    <p:embed/>
                  </p:oleObj>
                </mc:Choice>
                <mc:Fallback>
                  <p:oleObj name="Equation" r:id="rId17" imgW="10363200" imgH="5181600" progId="Equation.DSMT4">
                    <p:embed/>
                    <p:pic>
                      <p:nvPicPr>
                        <p:cNvPr id="0" name="图片 820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5249779" y="3273559"/>
                          <a:ext cx="862330" cy="43180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4"/>
            <p:cNvGraphicFramePr>
              <a:graphicFrameLocks noChangeAspect="1"/>
            </p:cNvGraphicFramePr>
            <p:nvPr/>
          </p:nvGraphicFramePr>
          <p:xfrm>
            <a:off x="6507079" y="3237364"/>
            <a:ext cx="1008380" cy="6248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43" name="Equation" r:id="rId19" imgW="15240000" imgH="9448800" progId="Equation.DSMT4">
                    <p:embed/>
                  </p:oleObj>
                </mc:Choice>
                <mc:Fallback>
                  <p:oleObj name="Equation" r:id="rId19" imgW="15240000" imgH="9448800" progId="Equation.DSMT4">
                    <p:embed/>
                    <p:pic>
                      <p:nvPicPr>
                        <p:cNvPr id="0" name="图片 820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6507079" y="3237364"/>
                          <a:ext cx="1008380" cy="62484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15"/>
            <p:cNvGraphicFramePr>
              <a:graphicFrameLocks noChangeAspect="1"/>
            </p:cNvGraphicFramePr>
            <p:nvPr/>
          </p:nvGraphicFramePr>
          <p:xfrm>
            <a:off x="1336274" y="4124459"/>
            <a:ext cx="729615" cy="477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44" name="Equation" r:id="rId21" imgW="8839200" imgH="5791200" progId="Equation.DSMT4">
                    <p:embed/>
                  </p:oleObj>
                </mc:Choice>
                <mc:Fallback>
                  <p:oleObj name="Equation" r:id="rId21" imgW="8839200" imgH="5791200" progId="Equation.DSMT4">
                    <p:embed/>
                    <p:pic>
                      <p:nvPicPr>
                        <p:cNvPr id="0" name="图片 820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336274" y="4124459"/>
                          <a:ext cx="729615" cy="47752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16"/>
            <p:cNvGraphicFramePr>
              <a:graphicFrameLocks noChangeAspect="1"/>
            </p:cNvGraphicFramePr>
            <p:nvPr/>
          </p:nvGraphicFramePr>
          <p:xfrm>
            <a:off x="2767029" y="4038623"/>
            <a:ext cx="1055688" cy="668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45" name="Equation" r:id="rId23" imgW="14935200" imgH="9448800" progId="Equation.DSMT4">
                    <p:embed/>
                  </p:oleObj>
                </mc:Choice>
                <mc:Fallback>
                  <p:oleObj name="Equation" r:id="rId23" imgW="14935200" imgH="9448800" progId="Equation.DSMT4">
                    <p:embed/>
                    <p:pic>
                      <p:nvPicPr>
                        <p:cNvPr id="0" name="图片 820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2767029" y="4038623"/>
                          <a:ext cx="1055688" cy="668337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17"/>
            <p:cNvGraphicFramePr>
              <a:graphicFrameLocks noChangeAspect="1"/>
            </p:cNvGraphicFramePr>
            <p:nvPr/>
          </p:nvGraphicFramePr>
          <p:xfrm>
            <a:off x="4603984" y="4118109"/>
            <a:ext cx="1508125" cy="5473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46" name="Equation" r:id="rId25" imgW="20116800" imgH="7315200" progId="Equation.DSMT4">
                    <p:embed/>
                  </p:oleObj>
                </mc:Choice>
                <mc:Fallback>
                  <p:oleObj name="Equation" r:id="rId25" imgW="20116800" imgH="7315200" progId="Equation.DSMT4">
                    <p:embed/>
                    <p:pic>
                      <p:nvPicPr>
                        <p:cNvPr id="0" name="图片 820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4603984" y="4118109"/>
                          <a:ext cx="1508125" cy="54737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TextBox 1"/>
          <p:cNvSpPr txBox="1"/>
          <p:nvPr/>
        </p:nvSpPr>
        <p:spPr>
          <a:xfrm>
            <a:off x="3528695" y="119380"/>
            <a:ext cx="52463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      </a:t>
            </a:r>
            <a:r>
              <a:rPr lang="zh-CN" altLang="en-US" sz="3600" b="1" dirty="0">
                <a:solidFill>
                  <a:schemeClr val="bg1"/>
                </a:solidFill>
              </a:rPr>
              <a:t>应用举例、典型例题</a:t>
            </a:r>
            <a:endParaRPr lang="zh-CN" altLang="en-US" sz="28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25B7C0"/>
      </a:accent1>
      <a:accent2>
        <a:srgbClr val="F6A500"/>
      </a:accent2>
      <a:accent3>
        <a:srgbClr val="585858"/>
      </a:accent3>
      <a:accent4>
        <a:srgbClr val="FD710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29000">
              <a:srgbClr val="FFFFFF"/>
            </a:gs>
            <a:gs pos="98000">
              <a:srgbClr val="FFFFFF">
                <a:lumMod val="75000"/>
              </a:srgbClr>
            </a:gs>
          </a:gsLst>
          <a:lin ang="2700000" scaled="1"/>
          <a:tileRect/>
        </a:gradFill>
        <a:ln w="25400" cap="flat" cmpd="sng" algn="ctr">
          <a:noFill/>
          <a:prstDash val="solid"/>
        </a:ln>
        <a:effectLst>
          <a:softEdge rad="0"/>
        </a:effectLst>
      </a:spPr>
      <a:bodyPr anchor="ctr"/>
      <a:lstStyle>
        <a:defPPr marL="0" marR="0" indent="0" algn="ctr" defTabSz="91440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1621</Words>
  <Application>WPS 演示</Application>
  <PresentationFormat>自定义</PresentationFormat>
  <Paragraphs>148</Paragraphs>
  <Slides>16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139</vt:i4>
      </vt:variant>
      <vt:variant>
        <vt:lpstr>幻灯片标题</vt:lpstr>
      </vt:variant>
      <vt:variant>
        <vt:i4>16</vt:i4>
      </vt:variant>
    </vt:vector>
  </HeadingPairs>
  <TitlesOfParts>
    <vt:vector size="167" baseType="lpstr">
      <vt:lpstr>Arial</vt:lpstr>
      <vt:lpstr>宋体</vt:lpstr>
      <vt:lpstr>Wingdings</vt:lpstr>
      <vt:lpstr>微软雅黑</vt:lpstr>
      <vt:lpstr>Arial Black</vt:lpstr>
      <vt:lpstr>Arial</vt:lpstr>
      <vt:lpstr>黑体</vt:lpstr>
      <vt:lpstr>楷体</vt:lpstr>
      <vt:lpstr>Times New Roman</vt:lpstr>
      <vt:lpstr>Calibri</vt:lpstr>
      <vt:lpstr>Arial Unicode MS</vt:lpstr>
      <vt:lpstr>Office 主题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MOMODASUCAI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</dc:creator>
  <cp:lastModifiedBy>lli</cp:lastModifiedBy>
  <cp:revision>385</cp:revision>
  <dcterms:created xsi:type="dcterms:W3CDTF">2014-11-06T06:08:00Z</dcterms:created>
  <dcterms:modified xsi:type="dcterms:W3CDTF">2020-04-17T11:07:42Z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