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emf" ContentType="image/x-emf"/>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291" r:id="rId3"/>
    <p:sldId id="290" r:id="rId4"/>
    <p:sldId id="295" r:id="rId5"/>
    <p:sldId id="292" r:id="rId6"/>
    <p:sldId id="296" r:id="rId7"/>
    <p:sldId id="316" r:id="rId8"/>
    <p:sldId id="317" r:id="rId9"/>
    <p:sldId id="318" r:id="rId10"/>
    <p:sldId id="319" r:id="rId11"/>
    <p:sldId id="320" r:id="rId12"/>
    <p:sldId id="321" r:id="rId13"/>
    <p:sldId id="322" r:id="rId14"/>
    <p:sldId id="323" r:id="rId15"/>
    <p:sldId id="279" r:id="rId16"/>
  </p:sldIdLst>
  <p:sldSz cx="12192000" cy="6858000"/>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72644A"/>
    <a:srgbClr val="897A5D"/>
    <a:srgbClr val="25B7C0"/>
    <a:srgbClr val="FDFDFD"/>
    <a:srgbClr val="595859"/>
    <a:srgbClr val="595959"/>
    <a:srgbClr val="F6A500"/>
    <a:srgbClr val="FD71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p:restoredTop sz="94630"/>
  </p:normalViewPr>
  <p:slideViewPr>
    <p:cSldViewPr snapToGrid="0" showGuides="1">
      <p:cViewPr varScale="1">
        <p:scale>
          <a:sx n="64" d="100"/>
          <a:sy n="64" d="100"/>
        </p:scale>
        <p:origin x="728"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showFormatting="0">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微软雅黑" panose="020B0503020204020204" pitchFamily="34" charset="-122"/>
              <a:cs typeface="+mn-cs"/>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微软雅黑" panose="020B0503020204020204" pitchFamily="34" charset="-122"/>
              <a:cs typeface="+mn-cs"/>
            </a:endParaRPr>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F606A740-BBB9-4963-8797-18622D141CAF}" type="slidenum">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微软雅黑" panose="020B0503020204020204" pitchFamily="34" charset="-122"/>
                <a:cs typeface="+mn-cs"/>
              </a:rPr>
            </a:fld>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微软雅黑" panose="020B0503020204020204" pitchFamily="34" charset="-122"/>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F1410881-65A3-43F7-9548-CFED2647BFBE}" type="slidenum">
              <a:rPr kumimoji="0" lang="zh-CN" altLang="en-US" sz="1200" b="0" i="0" u="none" strike="noStrike" kern="1200" cap="none" spc="0" normalizeH="0" baseline="0" noProof="0">
                <a:ln>
                  <a:noFill/>
                </a:ln>
                <a:solidFill>
                  <a:schemeClr val="tx1"/>
                </a:solidFill>
                <a:effectLst/>
                <a:uLnTx/>
                <a:uFillTx/>
                <a:latin typeface="+mn-lt"/>
                <a:ea typeface="+mn-ea"/>
                <a:cs typeface="+mn-cs"/>
              </a:rPr>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a:ln>
            <a:solidFill>
              <a:srgbClr val="000000">
                <a:alpha val="100000"/>
              </a:srgbClr>
            </a:solidFill>
            <a:miter lim="800000"/>
          </a:ln>
        </p:spPr>
      </p:sp>
      <p:sp>
        <p:nvSpPr>
          <p:cNvPr id="10243" name="备注占位符 2"/>
          <p:cNvSpPr>
            <a:spLocks noGrp="1"/>
          </p:cNvSpPr>
          <p:nvPr>
            <p:ph type="body" idx="1"/>
          </p:nvPr>
        </p:nvSpPr>
        <p:spPr>
          <a:noFill/>
          <a:ln>
            <a:noFill/>
          </a:ln>
        </p:spPr>
        <p:txBody>
          <a:bodyPr wrap="square" lIns="91440" tIns="45720" rIns="91440" bIns="45720" anchor="t"/>
          <a:lstStyle/>
          <a:p>
            <a:pPr lvl="0" eaLnBrk="1" hangingPunct="1">
              <a:spcBef>
                <a:spcPct val="0"/>
              </a:spcBef>
            </a:pPr>
            <a:endParaRPr lang="zh-CN" altLang="en-US" dirty="0"/>
          </a:p>
        </p:txBody>
      </p:sp>
      <p:sp>
        <p:nvSpPr>
          <p:cNvPr id="10244" name="灯片编号占位符 3"/>
          <p:cNvSpPr txBox="1">
            <a:spLocks noGrp="1"/>
          </p:cNvSpPr>
          <p:nvPr>
            <p:ph type="sldNum" sz="quarter"/>
          </p:nvPr>
        </p:nvSpPr>
        <p:spPr>
          <a:xfrm>
            <a:off x="3884613" y="8685213"/>
            <a:ext cx="2971800" cy="458787"/>
          </a:xfrm>
          <a:prstGeom prst="rect">
            <a:avLst/>
          </a:prstGeom>
          <a:noFill/>
          <a:ln w="9525">
            <a:noFill/>
          </a:ln>
        </p:spPr>
        <p:txBody>
          <a:bodyPr anchor="b"/>
          <a:lstStyle/>
          <a:p>
            <a:pPr lvl="0" algn="r" eaLnBrk="1" hangingPunct="1"/>
            <a:fld id="{9A0DB2DC-4C9A-4742-B13C-FB6460FD3503}" type="slidenum">
              <a:rPr lang="zh-CN" altLang="en-US" sz="1200" dirty="0">
                <a:latin typeface="Calibri" panose="020F0502020204030204" pitchFamily="34" charset="0"/>
                <a:ea typeface="宋体" panose="02010600030101010101" pitchFamily="2" charset="-122"/>
              </a:rPr>
            </a:fld>
            <a:endParaRPr lang="zh-CN" altLang="en-US" sz="1200" dirty="0">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4" Type="http://schemas.openxmlformats.org/officeDocument/2006/relationships/image" Target="../media/image3.emf"/><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5" Type="http://schemas.openxmlformats.org/officeDocument/2006/relationships/image" Target="../media/image3.emf"/><Relationship Id="rId4" Type="http://schemas.openxmlformats.org/officeDocument/2006/relationships/image" Target="../media/image2.png"/><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幻灯片封面">
    <p:bg>
      <p:bgPr>
        <a:solidFill>
          <a:srgbClr val="F2F2F2"/>
        </a:solidFill>
        <a:effectLst/>
      </p:bgPr>
    </p:bg>
    <p:spTree>
      <p:nvGrpSpPr>
        <p:cNvPr id="1" name=""/>
        <p:cNvGrpSpPr/>
        <p:nvPr/>
      </p:nvGrpSpPr>
      <p:grpSpPr>
        <a:xfrm>
          <a:off x="0" y="0"/>
          <a:ext cx="0" cy="0"/>
          <a:chOff x="0" y="0"/>
          <a:chExt cx="0" cy="0"/>
        </a:xfrm>
      </p:grpSpPr>
      <p:sp>
        <p:nvSpPr>
          <p:cNvPr id="4" name="矩形 3"/>
          <p:cNvSpPr/>
          <p:nvPr/>
        </p:nvSpPr>
        <p:spPr>
          <a:xfrm>
            <a:off x="0" y="0"/>
            <a:ext cx="12192000" cy="6858000"/>
          </a:xfrm>
          <a:prstGeom prst="rect">
            <a:avLst/>
          </a:pr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6" name="矩形 5"/>
          <p:cNvSpPr/>
          <p:nvPr userDrawn="1"/>
        </p:nvSpPr>
        <p:spPr>
          <a:xfrm>
            <a:off x="0" y="1603648"/>
            <a:ext cx="12192000" cy="80297"/>
          </a:xfrm>
          <a:prstGeom prst="rect">
            <a:avLst/>
          </a:prstGeom>
          <a:solidFill>
            <a:srgbClr val="72644A"/>
          </a:soli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7" name="矩形 6"/>
          <p:cNvSpPr/>
          <p:nvPr/>
        </p:nvSpPr>
        <p:spPr>
          <a:xfrm>
            <a:off x="0" y="4408085"/>
            <a:ext cx="12192000" cy="80297"/>
          </a:xfrm>
          <a:prstGeom prst="rect">
            <a:avLst/>
          </a:prstGeom>
          <a:solidFill>
            <a:srgbClr val="72644A"/>
          </a:soli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pic>
        <p:nvPicPr>
          <p:cNvPr id="3" name="图片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617265"/>
            <a:ext cx="12192000" cy="2857500"/>
          </a:xfrm>
          <a:prstGeom prst="rect">
            <a:avLst/>
          </a:prstGeom>
        </p:spPr>
      </p:pic>
      <p:pic>
        <p:nvPicPr>
          <p:cNvPr id="8" name="Picture 3" descr="D:\人教网\logo透明s.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pic>
        <p:nvPicPr>
          <p:cNvPr id="2" name="图片 1" descr="人教社logo"/>
          <p:cNvPicPr>
            <a:picLocks noChangeAspect="1"/>
          </p:cNvPicPr>
          <p:nvPr userDrawn="1"/>
        </p:nvPicPr>
        <p:blipFill>
          <a:blip r:embed="rId4"/>
          <a:stretch>
            <a:fillRect/>
          </a:stretch>
        </p:blipFill>
        <p:spPr>
          <a:xfrm>
            <a:off x="9498965" y="287655"/>
            <a:ext cx="2296795" cy="373380"/>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内容页">
    <p:bg>
      <p:bgPr>
        <a:solidFill>
          <a:srgbClr val="F2F2F2"/>
        </a:solidFill>
        <a:effectLst/>
      </p:bgPr>
    </p:bg>
    <p:spTree>
      <p:nvGrpSpPr>
        <p:cNvPr id="1" name=""/>
        <p:cNvGrpSpPr/>
        <p:nvPr/>
      </p:nvGrpSpPr>
      <p:grpSpPr>
        <a:xfrm>
          <a:off x="0" y="0"/>
          <a:ext cx="0" cy="0"/>
          <a:chOff x="0" y="0"/>
          <a:chExt cx="0" cy="0"/>
        </a:xfrm>
      </p:grpSpPr>
      <p:pic>
        <p:nvPicPr>
          <p:cNvPr id="2" name="Picture 3" descr="D:\人教网\logo透明s.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结束页">
    <p:bg>
      <p:bgPr>
        <a:solidFill>
          <a:srgbClr val="F2F2F2"/>
        </a:solidFill>
        <a:effectLst/>
      </p:bgPr>
    </p:bg>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 name="图片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037859"/>
            <a:ext cx="12192000" cy="1552575"/>
          </a:xfrm>
          <a:prstGeom prst="rect">
            <a:avLst/>
          </a:prstGeom>
        </p:spPr>
      </p:pic>
      <p:sp>
        <p:nvSpPr>
          <p:cNvPr id="6" name="Oval 9"/>
          <p:cNvSpPr/>
          <p:nvPr/>
        </p:nvSpPr>
        <p:spPr>
          <a:xfrm>
            <a:off x="3752850" y="1257300"/>
            <a:ext cx="2381250" cy="2381250"/>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7" name="Oval 10"/>
          <p:cNvSpPr/>
          <p:nvPr/>
        </p:nvSpPr>
        <p:spPr>
          <a:xfrm>
            <a:off x="2568575" y="1104900"/>
            <a:ext cx="2381250" cy="2382838"/>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grpSp>
        <p:nvGrpSpPr>
          <p:cNvPr id="4106" name="组合 79"/>
          <p:cNvGrpSpPr/>
          <p:nvPr userDrawn="1"/>
        </p:nvGrpSpPr>
        <p:grpSpPr>
          <a:xfrm>
            <a:off x="1589088" y="811213"/>
            <a:ext cx="2341562" cy="2344737"/>
            <a:chOff x="6379729" y="2488774"/>
            <a:chExt cx="2513016" cy="2513016"/>
          </a:xfrm>
        </p:grpSpPr>
        <p:sp>
          <p:nvSpPr>
            <p:cNvPr id="9"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0"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1" name="椭圆 80"/>
          <p:cNvSpPr/>
          <p:nvPr/>
        </p:nvSpPr>
        <p:spPr bwMode="auto">
          <a:xfrm>
            <a:off x="1932719" y="1141999"/>
            <a:ext cx="1691508" cy="1694936"/>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0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谢</a:t>
            </a:r>
            <a:endParaRPr kumimoji="0" lang="zh-CN" altLang="en-US" sz="10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4110" name="组合 79"/>
          <p:cNvGrpSpPr/>
          <p:nvPr userDrawn="1"/>
        </p:nvGrpSpPr>
        <p:grpSpPr>
          <a:xfrm>
            <a:off x="3630613" y="601663"/>
            <a:ext cx="2181225" cy="2184400"/>
            <a:chOff x="6379729" y="2488774"/>
            <a:chExt cx="2513016" cy="2513016"/>
          </a:xfrm>
        </p:grpSpPr>
        <p:sp>
          <p:nvSpPr>
            <p:cNvPr id="13"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4"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5" name="椭圆 80"/>
          <p:cNvSpPr/>
          <p:nvPr/>
        </p:nvSpPr>
        <p:spPr bwMode="auto">
          <a:xfrm>
            <a:off x="3950515" y="893734"/>
            <a:ext cx="1575476" cy="1578669"/>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95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谢</a:t>
            </a:r>
            <a:endParaRPr kumimoji="0" lang="zh-CN" altLang="en-US" sz="95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4114" name="组合 79"/>
          <p:cNvGrpSpPr/>
          <p:nvPr userDrawn="1"/>
        </p:nvGrpSpPr>
        <p:grpSpPr>
          <a:xfrm>
            <a:off x="6508750" y="796925"/>
            <a:ext cx="2355850" cy="2359025"/>
            <a:chOff x="6379729" y="2488774"/>
            <a:chExt cx="2513016" cy="2513016"/>
          </a:xfrm>
        </p:grpSpPr>
        <p:sp>
          <p:nvSpPr>
            <p:cNvPr id="17"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8"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9" name="椭圆 80"/>
          <p:cNvSpPr/>
          <p:nvPr/>
        </p:nvSpPr>
        <p:spPr bwMode="auto">
          <a:xfrm>
            <a:off x="6854479" y="1129847"/>
            <a:ext cx="1701582" cy="1705030"/>
          </a:xfrm>
          <a:prstGeom prst="ellipse">
            <a:avLst/>
          </a:prstGeom>
          <a:solidFill>
            <a:schemeClr val="accent4"/>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95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看</a:t>
            </a:r>
            <a:endParaRPr kumimoji="0" lang="zh-CN" altLang="en-US" sz="95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4118" name="组合 79"/>
          <p:cNvGrpSpPr/>
          <p:nvPr userDrawn="1"/>
        </p:nvGrpSpPr>
        <p:grpSpPr>
          <a:xfrm>
            <a:off x="5019675" y="1946275"/>
            <a:ext cx="1920875" cy="1924050"/>
            <a:chOff x="6379729" y="2488774"/>
            <a:chExt cx="2513016" cy="2513016"/>
          </a:xfrm>
        </p:grpSpPr>
        <p:sp>
          <p:nvSpPr>
            <p:cNvPr id="21"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22"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3" name="椭圆 80"/>
          <p:cNvSpPr/>
          <p:nvPr/>
        </p:nvSpPr>
        <p:spPr bwMode="auto">
          <a:xfrm>
            <a:off x="5301429" y="2217371"/>
            <a:ext cx="1387841" cy="1390650"/>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8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观</a:t>
            </a:r>
            <a:endParaRPr kumimoji="0" lang="zh-CN" altLang="en-US" sz="80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pic>
        <p:nvPicPr>
          <p:cNvPr id="24" name="Picture 3" descr="D:\人教网\logo透明s.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pic>
        <p:nvPicPr>
          <p:cNvPr id="2" name="图片 1" descr="人教社logo"/>
          <p:cNvPicPr>
            <a:picLocks noChangeAspect="1"/>
          </p:cNvPicPr>
          <p:nvPr userDrawn="1"/>
        </p:nvPicPr>
        <p:blipFill>
          <a:blip r:embed="rId5"/>
          <a:stretch>
            <a:fillRect/>
          </a:stretch>
        </p:blipFill>
        <p:spPr>
          <a:xfrm>
            <a:off x="9427210" y="401320"/>
            <a:ext cx="2296795" cy="373380"/>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3.emf"/><Relationship Id="rId4" Type="http://schemas.openxmlformats.org/officeDocument/2006/relationships/image" Target="../media/image6.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12192000" cy="790575"/>
          </a:xfrm>
          <a:prstGeom prst="rect">
            <a:avLst/>
          </a:prstGeom>
        </p:spPr>
      </p:pic>
      <p:pic>
        <p:nvPicPr>
          <p:cNvPr id="3" name="图片 2" descr="人教社logo"/>
          <p:cNvPicPr>
            <a:picLocks noChangeAspect="1"/>
          </p:cNvPicPr>
          <p:nvPr userDrawn="1"/>
        </p:nvPicPr>
        <p:blipFill>
          <a:blip r:embed="rId5"/>
          <a:stretch>
            <a:fillRect/>
          </a:stretch>
        </p:blipFill>
        <p:spPr>
          <a:xfrm>
            <a:off x="7776210" y="208280"/>
            <a:ext cx="2296795" cy="37338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2pPr>
      <a:lvl3pPr algn="l" rtl="0" eaLnBrk="0" fontAlgn="base" hangingPunct="0">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3pPr>
      <a:lvl4pPr algn="l" rtl="0" eaLnBrk="0" fontAlgn="base" hangingPunct="0">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4pPr>
      <a:lvl5pPr algn="l" rtl="0" eaLnBrk="0" fontAlgn="base" hangingPunct="0">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Black" panose="020B0A04020102020204" pitchFamily="34" charset="0"/>
          <a:ea typeface="微软雅黑" panose="020B0503020204020204"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8.vml"/><Relationship Id="rId4" Type="http://schemas.openxmlformats.org/officeDocument/2006/relationships/slideLayout" Target="../slideLayouts/slideLayout2.xml"/><Relationship Id="rId3" Type="http://schemas.openxmlformats.org/officeDocument/2006/relationships/image" Target="../media/image19.emf"/><Relationship Id="rId2" Type="http://schemas.openxmlformats.org/officeDocument/2006/relationships/oleObject" Target="../embeddings/oleObject10.bin"/><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5" Type="http://schemas.openxmlformats.org/officeDocument/2006/relationships/vmlDrawing" Target="../drawings/vmlDrawing9.vml"/><Relationship Id="rId4" Type="http://schemas.openxmlformats.org/officeDocument/2006/relationships/slideLayout" Target="../slideLayouts/slideLayout2.xml"/><Relationship Id="rId3" Type="http://schemas.openxmlformats.org/officeDocument/2006/relationships/image" Target="../media/image20.emf"/><Relationship Id="rId2" Type="http://schemas.openxmlformats.org/officeDocument/2006/relationships/oleObject" Target="../embeddings/oleObject11.bin"/><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7" Type="http://schemas.openxmlformats.org/officeDocument/2006/relationships/vmlDrawing" Target="../drawings/vmlDrawing10.vml"/><Relationship Id="rId6" Type="http://schemas.openxmlformats.org/officeDocument/2006/relationships/slideLayout" Target="../slideLayouts/slideLayout2.xml"/><Relationship Id="rId5" Type="http://schemas.openxmlformats.org/officeDocument/2006/relationships/image" Target="../media/image22.wmf"/><Relationship Id="rId4" Type="http://schemas.openxmlformats.org/officeDocument/2006/relationships/oleObject" Target="../embeddings/oleObject13.bin"/><Relationship Id="rId3" Type="http://schemas.openxmlformats.org/officeDocument/2006/relationships/image" Target="../media/image21.wmf"/><Relationship Id="rId2" Type="http://schemas.openxmlformats.org/officeDocument/2006/relationships/oleObject" Target="../embeddings/oleObject12.bin"/><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xml"/><Relationship Id="rId3"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5" Type="http://schemas.openxmlformats.org/officeDocument/2006/relationships/vmlDrawing" Target="../drawings/vmlDrawing2.vml"/><Relationship Id="rId4" Type="http://schemas.openxmlformats.org/officeDocument/2006/relationships/slideLayout" Target="../slideLayouts/slideLayout2.xml"/><Relationship Id="rId3" Type="http://schemas.openxmlformats.org/officeDocument/2006/relationships/image" Target="../media/image8.emf"/><Relationship Id="rId2" Type="http://schemas.openxmlformats.org/officeDocument/2006/relationships/oleObject" Target="../embeddings/oleObject2.bin"/><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7" Type="http://schemas.openxmlformats.org/officeDocument/2006/relationships/vmlDrawing" Target="../drawings/vmlDrawing3.vml"/><Relationship Id="rId6"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oleObject" Target="../embeddings/oleObject4.bin"/><Relationship Id="rId3" Type="http://schemas.openxmlformats.org/officeDocument/2006/relationships/image" Target="../media/image9.emf"/><Relationship Id="rId2" Type="http://schemas.openxmlformats.org/officeDocument/2006/relationships/oleObject" Target="../embeddings/oleObject3.bin"/><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7" Type="http://schemas.openxmlformats.org/officeDocument/2006/relationships/vmlDrawing" Target="../drawings/vmlDrawing4.vml"/><Relationship Id="rId6" Type="http://schemas.openxmlformats.org/officeDocument/2006/relationships/slideLayout" Target="../slideLayouts/slideLayout2.xml"/><Relationship Id="rId5" Type="http://schemas.openxmlformats.org/officeDocument/2006/relationships/image" Target="../media/image12.emf"/><Relationship Id="rId4" Type="http://schemas.openxmlformats.org/officeDocument/2006/relationships/oleObject" Target="../embeddings/oleObject6.bin"/><Relationship Id="rId3" Type="http://schemas.openxmlformats.org/officeDocument/2006/relationships/image" Target="../media/image11.emf"/><Relationship Id="rId2" Type="http://schemas.openxmlformats.org/officeDocument/2006/relationships/oleObject" Target="../embeddings/oleObject5.bin"/><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5" Type="http://schemas.openxmlformats.org/officeDocument/2006/relationships/vmlDrawing" Target="../drawings/vmlDrawing5.vml"/><Relationship Id="rId4" Type="http://schemas.openxmlformats.org/officeDocument/2006/relationships/slideLayout" Target="../slideLayouts/slideLayout2.xml"/><Relationship Id="rId3" Type="http://schemas.openxmlformats.org/officeDocument/2006/relationships/image" Target="../media/image13.emf"/><Relationship Id="rId2" Type="http://schemas.openxmlformats.org/officeDocument/2006/relationships/oleObject" Target="../embeddings/oleObject7.bin"/><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5" Type="http://schemas.openxmlformats.org/officeDocument/2006/relationships/vmlDrawing" Target="../drawings/vmlDrawing6.vml"/><Relationship Id="rId4" Type="http://schemas.openxmlformats.org/officeDocument/2006/relationships/slideLayout" Target="../slideLayouts/slideLayout2.xml"/><Relationship Id="rId3" Type="http://schemas.openxmlformats.org/officeDocument/2006/relationships/image" Target="../media/image14.emf"/><Relationship Id="rId2" Type="http://schemas.openxmlformats.org/officeDocument/2006/relationships/oleObject" Target="../embeddings/oleObject8.bin"/><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6" Type="http://schemas.openxmlformats.org/officeDocument/2006/relationships/vmlDrawing" Target="../drawings/vmlDrawing7.vml"/><Relationship Id="rId5" Type="http://schemas.openxmlformats.org/officeDocument/2006/relationships/slideLayout" Target="../slideLayouts/slideLayout2.xml"/><Relationship Id="rId4" Type="http://schemas.openxmlformats.org/officeDocument/2006/relationships/image" Target="../media/image18.png"/><Relationship Id="rId3" Type="http://schemas.openxmlformats.org/officeDocument/2006/relationships/image" Target="../media/image17.emf"/><Relationship Id="rId2" Type="http://schemas.openxmlformats.org/officeDocument/2006/relationships/oleObject" Target="../embeddings/oleObject9.bin"/><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2"/>
          <p:cNvSpPr txBox="1"/>
          <p:nvPr/>
        </p:nvSpPr>
        <p:spPr>
          <a:xfrm>
            <a:off x="0" y="2298700"/>
            <a:ext cx="12192000" cy="1312667"/>
          </a:xfrm>
          <a:prstGeom prst="rect">
            <a:avLst/>
          </a:prstGeom>
          <a:noFill/>
          <a:ln w="9525">
            <a:noFill/>
          </a:ln>
        </p:spPr>
        <p:txBody>
          <a:bodyPr>
            <a:spAutoFit/>
          </a:bodyPr>
          <a:lstStyle/>
          <a:p>
            <a:pPr algn="ctr">
              <a:lnSpc>
                <a:spcPct val="150000"/>
              </a:lnSpc>
            </a:pPr>
            <a:r>
              <a:rPr lang="en-US" altLang="zh-CN" sz="6000" b="1" dirty="0" smtClean="0">
                <a:solidFill>
                  <a:schemeClr val="bg1"/>
                </a:solidFill>
                <a:latin typeface="Arial" panose="020B0604020202020204" pitchFamily="34" charset="0"/>
              </a:rPr>
              <a:t>《</a:t>
            </a:r>
            <a:r>
              <a:rPr lang="zh-CN" altLang="en-US" sz="6000" b="1" dirty="0" smtClean="0">
                <a:solidFill>
                  <a:schemeClr val="bg1"/>
                </a:solidFill>
              </a:rPr>
              <a:t>幂函数</a:t>
            </a:r>
            <a:r>
              <a:rPr lang="en-US" altLang="zh-CN" sz="6000" b="1" dirty="0" smtClean="0">
                <a:solidFill>
                  <a:schemeClr val="bg1"/>
                </a:solidFill>
                <a:latin typeface="Arial" panose="020B0604020202020204" pitchFamily="34" charset="0"/>
              </a:rPr>
              <a:t>》</a:t>
            </a:r>
            <a:endParaRPr lang="zh-CN" altLang="zh-CN" sz="6000" b="1" dirty="0">
              <a:solidFill>
                <a:schemeClr val="bg1"/>
              </a:solidFill>
              <a:latin typeface="Arial" panose="020B0604020202020204" pitchFamily="34" charset="0"/>
            </a:endParaRPr>
          </a:p>
        </p:txBody>
      </p:sp>
      <p:sp>
        <p:nvSpPr>
          <p:cNvPr id="7172" name="TextBox 13"/>
          <p:cNvSpPr txBox="1"/>
          <p:nvPr/>
        </p:nvSpPr>
        <p:spPr>
          <a:xfrm>
            <a:off x="3044841" y="4879157"/>
            <a:ext cx="7540333" cy="1200329"/>
          </a:xfrm>
          <a:prstGeom prst="rect">
            <a:avLst/>
          </a:prstGeom>
          <a:noFill/>
          <a:ln w="9525">
            <a:noFill/>
          </a:ln>
        </p:spPr>
        <p:txBody>
          <a:bodyPr wrap="square">
            <a:spAutoFit/>
          </a:bodyPr>
          <a:lstStyle/>
          <a:p>
            <a:pPr eaLnBrk="1" hangingPunct="1">
              <a:lnSpc>
                <a:spcPct val="150000"/>
              </a:lnSpc>
            </a:pPr>
            <a:r>
              <a:rPr lang="zh-CN" altLang="en-US" sz="2400" b="1" dirty="0">
                <a:sym typeface="+mn-ea"/>
              </a:rPr>
              <a:t>主 讲   人</a:t>
            </a:r>
            <a:r>
              <a:rPr lang="zh-CN" altLang="en-US" sz="2400" b="1" dirty="0" smtClean="0">
                <a:sym typeface="+mn-ea"/>
              </a:rPr>
              <a:t>： 马   晶</a:t>
            </a:r>
            <a:r>
              <a:rPr lang="zh-CN" altLang="en-US" sz="2400" b="1" dirty="0">
                <a:sym typeface="+mn-ea"/>
              </a:rPr>
              <a:t>　北京</a:t>
            </a:r>
            <a:r>
              <a:rPr lang="zh-CN" altLang="en-US" sz="2400" b="1" dirty="0" smtClean="0">
                <a:sym typeface="+mn-ea"/>
              </a:rPr>
              <a:t>大学附属中学</a:t>
            </a:r>
            <a:endParaRPr lang="zh-CN" sz="2400" b="1" dirty="0">
              <a:latin typeface="Arial" panose="020B0604020202020204" pitchFamily="34" charset="0"/>
              <a:ea typeface="微软雅黑" panose="020B0503020204020204" pitchFamily="34" charset="-122"/>
            </a:endParaRPr>
          </a:p>
          <a:p>
            <a:pPr algn="l" eaLnBrk="1" hangingPunct="1">
              <a:lnSpc>
                <a:spcPct val="150000"/>
              </a:lnSpc>
            </a:pPr>
            <a:r>
              <a:rPr lang="zh-CN" sz="2400" b="1" dirty="0">
                <a:sym typeface="+mn-ea"/>
              </a:rPr>
              <a:t>审核指导：</a:t>
            </a:r>
            <a:r>
              <a:rPr lang="en-US" altLang="zh-CN" sz="2400" b="1" dirty="0">
                <a:sym typeface="+mn-ea"/>
              </a:rPr>
              <a:t> </a:t>
            </a:r>
            <a:r>
              <a:rPr lang="zh-CN" altLang="en-US" sz="2400" b="1" dirty="0" smtClean="0">
                <a:sym typeface="+mn-ea"/>
              </a:rPr>
              <a:t>张   鹤    北京市</a:t>
            </a:r>
            <a:r>
              <a:rPr lang="zh-CN" altLang="en-US" sz="2400" b="1" dirty="0">
                <a:sym typeface="+mn-ea"/>
              </a:rPr>
              <a:t>海淀</a:t>
            </a:r>
            <a:r>
              <a:rPr lang="zh-CN" altLang="en-US" sz="2400" b="1" dirty="0" smtClean="0">
                <a:sym typeface="+mn-ea"/>
              </a:rPr>
              <a:t>区教师进修学校</a:t>
            </a:r>
            <a:endParaRPr lang="en-US" altLang="zh-CN" sz="2400" b="1" dirty="0">
              <a:latin typeface="Arial" panose="020B0604020202020204" pitchFamily="34" charset="0"/>
            </a:endParaRPr>
          </a:p>
        </p:txBody>
      </p:sp>
      <p:sp>
        <p:nvSpPr>
          <p:cNvPr id="5" name="TextBox 12"/>
          <p:cNvSpPr txBox="1">
            <a:spLocks noChangeArrowheads="1"/>
          </p:cNvSpPr>
          <p:nvPr/>
        </p:nvSpPr>
        <p:spPr bwMode="auto">
          <a:xfrm>
            <a:off x="278034" y="548551"/>
            <a:ext cx="763225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pitchFamily="34" charset="-122"/>
              </a:defRPr>
            </a:lvl1pPr>
            <a:lvl2pPr marL="742950" indent="-285750">
              <a:defRPr>
                <a:solidFill>
                  <a:schemeClr val="tx1"/>
                </a:solidFill>
                <a:latin typeface="Arial" panose="020B0604020202020204" pitchFamily="34" charset="0"/>
                <a:ea typeface="微软雅黑" panose="020B0503020204020204" pitchFamily="34" charset="-122"/>
              </a:defRPr>
            </a:lvl2pPr>
            <a:lvl3pPr marL="1143000" indent="-228600">
              <a:defRPr>
                <a:solidFill>
                  <a:schemeClr val="tx1"/>
                </a:solidFill>
                <a:latin typeface="Arial" panose="020B0604020202020204" pitchFamily="34" charset="0"/>
                <a:ea typeface="微软雅黑" panose="020B0503020204020204" pitchFamily="34" charset="-122"/>
              </a:defRPr>
            </a:lvl3pPr>
            <a:lvl4pPr marL="1600200" indent="-228600">
              <a:defRPr>
                <a:solidFill>
                  <a:schemeClr val="tx1"/>
                </a:solidFill>
                <a:latin typeface="Arial" panose="020B0604020202020204" pitchFamily="34" charset="0"/>
                <a:ea typeface="微软雅黑" panose="020B0503020204020204" pitchFamily="34" charset="-122"/>
              </a:defRPr>
            </a:lvl4pPr>
            <a:lvl5pPr marL="2057400" indent="-228600">
              <a:defRPr>
                <a:solidFill>
                  <a:schemeClr val="tx1"/>
                </a:solidFill>
                <a:latin typeface="Arial" panose="020B0604020202020204" pitchFamily="34" charset="0"/>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pitchFamily="34" charset="-122"/>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2800" b="0" i="0" u="none" strike="noStrike" kern="1200" cap="none" spc="0" normalizeH="0" baseline="0" noProof="0" dirty="0" smtClean="0">
                <a:ln>
                  <a:noFill/>
                </a:ln>
                <a:solidFill>
                  <a:schemeClr val="tx1"/>
                </a:solidFill>
                <a:uLnTx/>
                <a:uFillTx/>
                <a:latin typeface="Arial" panose="020B0604020202020204" pitchFamily="34" charset="0"/>
                <a:ea typeface="微软雅黑" panose="020B0503020204020204" pitchFamily="34" charset="-122"/>
                <a:cs typeface="+mn-cs"/>
              </a:rPr>
              <a:t>人教版高中数学</a:t>
            </a:r>
            <a:r>
              <a:rPr kumimoji="0" lang="en-US" altLang="zh-CN" sz="2800" b="0" i="0" u="none" strike="noStrike" kern="1200" cap="none" spc="0" normalizeH="0" baseline="0" noProof="0" dirty="0" smtClean="0">
                <a:ln>
                  <a:noFill/>
                </a:ln>
                <a:solidFill>
                  <a:schemeClr val="tx1"/>
                </a:solidFill>
                <a:uLnTx/>
                <a:uFillTx/>
                <a:latin typeface="Arial" panose="020B0604020202020204" pitchFamily="34" charset="0"/>
                <a:ea typeface="微软雅黑" panose="020B0503020204020204" pitchFamily="34" charset="-122"/>
                <a:cs typeface="+mn-cs"/>
              </a:rPr>
              <a:t>B</a:t>
            </a:r>
            <a:r>
              <a:rPr kumimoji="0" lang="zh-CN" altLang="en-US" sz="2800" b="0" i="0" u="none" strike="noStrike" kern="1200" cap="none" spc="0" normalizeH="0" baseline="0" noProof="0" dirty="0" smtClean="0">
                <a:ln>
                  <a:noFill/>
                </a:ln>
                <a:solidFill>
                  <a:schemeClr val="tx1"/>
                </a:solidFill>
                <a:uLnTx/>
                <a:uFillTx/>
                <a:latin typeface="Arial" panose="020B0604020202020204" pitchFamily="34" charset="0"/>
                <a:ea typeface="微软雅黑" panose="020B0503020204020204" pitchFamily="34" charset="-122"/>
                <a:cs typeface="+mn-cs"/>
              </a:rPr>
              <a:t>版必修第二册  第四章</a:t>
            </a:r>
            <a:endParaRPr kumimoji="0" lang="zh-CN" altLang="zh-CN" sz="2800" b="0" i="0" u="none" strike="noStrike" kern="1200" cap="none" spc="0" normalizeH="0" baseline="0" noProof="0" dirty="0" smtClean="0">
              <a:ln>
                <a:noFill/>
              </a:ln>
              <a:solidFill>
                <a:schemeClr val="tx1"/>
              </a:solidFill>
              <a:uLnTx/>
              <a:uFillTx/>
              <a:latin typeface="Arial" panose="020B0604020202020204" pitchFamily="34" charset="0"/>
              <a:ea typeface="微软雅黑" panose="020B0503020204020204" pitchFamily="34" charset="-122"/>
              <a:cs typeface="+mn-cs"/>
            </a:endParaRPr>
          </a:p>
        </p:txBody>
      </p:sp>
      <p:pic>
        <p:nvPicPr>
          <p:cNvPr id="6"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49695"/>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应用练习</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1068940" y="1528487"/>
          <a:ext cx="9677400" cy="2590800"/>
        </p:xfrm>
        <a:graphic>
          <a:graphicData uri="http://schemas.openxmlformats.org/presentationml/2006/ole">
            <mc:AlternateContent xmlns:mc="http://schemas.openxmlformats.org/markup-compatibility/2006">
              <mc:Choice xmlns:v="urn:schemas-microsoft-com:vml" Requires="v">
                <p:oleObj spid="_x0000_s37891" name="文档" r:id="rId2" imgW="5275580" imgH="1421130" progId="Word.Document.12">
                  <p:embed/>
                </p:oleObj>
              </mc:Choice>
              <mc:Fallback>
                <p:oleObj name="文档" r:id="rId2" imgW="5275580" imgH="1421130" progId="Word.Document.12">
                  <p:embed/>
                  <p:pic>
                    <p:nvPicPr>
                      <p:cNvPr id="0" name="图片 37890"/>
                      <p:cNvPicPr/>
                      <p:nvPr/>
                    </p:nvPicPr>
                    <p:blipFill>
                      <a:blip r:embed="rId3"/>
                      <a:stretch>
                        <a:fillRect/>
                      </a:stretch>
                    </p:blipFill>
                    <p:spPr>
                      <a:xfrm>
                        <a:off x="1068940" y="1528487"/>
                        <a:ext cx="9677400" cy="25908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应用练习</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561891" y="1590260"/>
          <a:ext cx="10729698" cy="1711187"/>
        </p:xfrm>
        <a:graphic>
          <a:graphicData uri="http://schemas.openxmlformats.org/presentationml/2006/ole">
            <mc:AlternateContent xmlns:mc="http://schemas.openxmlformats.org/markup-compatibility/2006">
              <mc:Choice xmlns:v="urn:schemas-microsoft-com:vml" Requires="v">
                <p:oleObj spid="_x0000_s36867" name="文档" r:id="rId2" imgW="5275580" imgH="842645" progId="Word.Document.12">
                  <p:embed/>
                </p:oleObj>
              </mc:Choice>
              <mc:Fallback>
                <p:oleObj name="文档" r:id="rId2" imgW="5275580" imgH="842645" progId="Word.Document.12">
                  <p:embed/>
                  <p:pic>
                    <p:nvPicPr>
                      <p:cNvPr id="0" name="图片 36866"/>
                      <p:cNvPicPr/>
                      <p:nvPr/>
                    </p:nvPicPr>
                    <p:blipFill>
                      <a:blip r:embed="rId3"/>
                      <a:stretch>
                        <a:fillRect/>
                      </a:stretch>
                    </p:blipFill>
                    <p:spPr>
                      <a:xfrm>
                        <a:off x="561891" y="1590260"/>
                        <a:ext cx="10729698" cy="1711187"/>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课堂小结</a:t>
            </a:r>
            <a:endParaRPr lang="zh-CN" altLang="en-US" sz="3600" b="1" dirty="0">
              <a:solidFill>
                <a:schemeClr val="bg1"/>
              </a:solidFill>
              <a:latin typeface="Arial" panose="020B0604020202020204" pitchFamily="34" charset="0"/>
            </a:endParaRPr>
          </a:p>
        </p:txBody>
      </p:sp>
      <p:sp>
        <p:nvSpPr>
          <p:cNvPr id="2" name="文本框 1"/>
          <p:cNvSpPr txBox="1"/>
          <p:nvPr/>
        </p:nvSpPr>
        <p:spPr>
          <a:xfrm>
            <a:off x="1043609" y="1739348"/>
            <a:ext cx="10257182" cy="954107"/>
          </a:xfrm>
          <a:prstGeom prst="rect">
            <a:avLst/>
          </a:prstGeom>
          <a:noFill/>
        </p:spPr>
        <p:txBody>
          <a:bodyPr wrap="square" rtlCol="0">
            <a:spAutoFit/>
          </a:bodyPr>
          <a:lstStyle/>
          <a:p>
            <a:r>
              <a:rPr lang="zh-CN" altLang="zh-CN" sz="2800">
                <a:latin typeface="楷体" panose="02010609060101010101" pitchFamily="49" charset="-122"/>
                <a:ea typeface="楷体" panose="02010609060101010101" pitchFamily="49" charset="-122"/>
              </a:rPr>
              <a:t>函数的图像和性质之间的关系，即：函数的性质可以指导我们作图，反过来又可以通过观察函数的图像进一步研究函数的性质</a:t>
            </a:r>
            <a:r>
              <a:rPr lang="en-US" altLang="zh-CN" sz="2800" dirty="0">
                <a:latin typeface="楷体" panose="02010609060101010101" pitchFamily="49" charset="-122"/>
                <a:ea typeface="楷体" panose="02010609060101010101" pitchFamily="49" charset="-122"/>
              </a:rPr>
              <a:t>.</a:t>
            </a:r>
            <a:endParaRPr lang="zh-CN" altLang="en-US" sz="2800" dirty="0">
              <a:latin typeface="楷体" panose="02010609060101010101" pitchFamily="49" charset="-122"/>
              <a:ea typeface="楷体" panose="02010609060101010101" pitchFamily="49" charset="-122"/>
            </a:endParaRPr>
          </a:p>
        </p:txBody>
      </p:sp>
      <p:sp>
        <p:nvSpPr>
          <p:cNvPr id="3" name="文本框 2"/>
          <p:cNvSpPr txBox="1"/>
          <p:nvPr/>
        </p:nvSpPr>
        <p:spPr>
          <a:xfrm>
            <a:off x="1043609" y="3309991"/>
            <a:ext cx="10376452" cy="954107"/>
          </a:xfrm>
          <a:prstGeom prst="rect">
            <a:avLst/>
          </a:prstGeom>
          <a:noFill/>
        </p:spPr>
        <p:txBody>
          <a:bodyPr wrap="square" rtlCol="0">
            <a:spAutoFit/>
          </a:bodyPr>
          <a:lstStyle/>
          <a:p>
            <a:r>
              <a:rPr lang="zh-CN" altLang="zh-CN" sz="2800" dirty="0">
                <a:latin typeface="楷体" panose="02010609060101010101" pitchFamily="49" charset="-122"/>
                <a:ea typeface="楷体" panose="02010609060101010101" pitchFamily="49" charset="-122"/>
                <a:cs typeface="Times New Roman" panose="02020603050405020304" pitchFamily="18" charset="0"/>
              </a:rPr>
              <a:t>希望同学们可以总结幂函数、指数函数、对数函数三种不同的函数在研究图像和性质时解决方法的共性以及性质上的差异</a:t>
            </a:r>
            <a:r>
              <a:rPr lang="en-US" altLang="zh-CN" sz="2800" dirty="0">
                <a:latin typeface="楷体" panose="02010609060101010101" pitchFamily="49" charset="-122"/>
                <a:ea typeface="楷体" panose="02010609060101010101" pitchFamily="49" charset="-122"/>
                <a:cs typeface="Times New Roman" panose="02020603050405020304" pitchFamily="18" charset="0"/>
              </a:rPr>
              <a:t>.</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布置作业</a:t>
            </a:r>
            <a:endParaRPr lang="zh-CN" altLang="en-US" sz="3600" b="1" dirty="0">
              <a:solidFill>
                <a:schemeClr val="bg1"/>
              </a:solidFill>
              <a:latin typeface="Arial" panose="020B0604020202020204" pitchFamily="34" charset="0"/>
            </a:endParaRPr>
          </a:p>
        </p:txBody>
      </p:sp>
      <p:sp>
        <p:nvSpPr>
          <p:cNvPr id="15" name="文本框 14"/>
          <p:cNvSpPr txBox="1"/>
          <p:nvPr/>
        </p:nvSpPr>
        <p:spPr>
          <a:xfrm>
            <a:off x="1083365" y="1749287"/>
            <a:ext cx="9690652" cy="954107"/>
          </a:xfrm>
          <a:prstGeom prst="rect">
            <a:avLst/>
          </a:prstGeom>
          <a:noFill/>
        </p:spPr>
        <p:txBody>
          <a:bodyPr wrap="square" rtlCol="0">
            <a:spAutoFit/>
          </a:bodyPr>
          <a:lstStyle/>
          <a:p>
            <a:pPr marL="514350" indent="-514350">
              <a:buAutoNum type="arabicPeriod"/>
            </a:pPr>
            <a:r>
              <a:rPr lang="zh-CN" altLang="zh-CN" sz="2800" dirty="0" smtClean="0">
                <a:latin typeface="楷体" panose="02010609060101010101" pitchFamily="49" charset="-122"/>
                <a:ea typeface="楷体" panose="02010609060101010101" pitchFamily="49" charset="-122"/>
              </a:rPr>
              <a:t>阅读</a:t>
            </a:r>
            <a:r>
              <a:rPr lang="zh-CN" altLang="zh-CN" sz="2800" dirty="0">
                <a:latin typeface="楷体" panose="02010609060101010101" pitchFamily="49" charset="-122"/>
                <a:ea typeface="楷体" panose="02010609060101010101" pitchFamily="49" charset="-122"/>
              </a:rPr>
              <a:t>课本第</a:t>
            </a:r>
            <a:r>
              <a:rPr lang="en-US" altLang="zh-CN" sz="2800" dirty="0">
                <a:latin typeface="楷体" panose="02010609060101010101" pitchFamily="49" charset="-122"/>
                <a:ea typeface="楷体" panose="02010609060101010101" pitchFamily="49" charset="-122"/>
              </a:rPr>
              <a:t>35</a:t>
            </a:r>
            <a:r>
              <a:rPr lang="zh-CN" altLang="zh-CN" sz="2800" dirty="0">
                <a:latin typeface="楷体" panose="02010609060101010101" pitchFamily="49" charset="-122"/>
                <a:ea typeface="楷体" panose="02010609060101010101" pitchFamily="49" charset="-122"/>
              </a:rPr>
              <a:t>页例</a:t>
            </a:r>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，完成第</a:t>
            </a:r>
            <a:r>
              <a:rPr lang="en-US" altLang="zh-CN" sz="2800" dirty="0">
                <a:latin typeface="楷体" panose="02010609060101010101" pitchFamily="49" charset="-122"/>
                <a:ea typeface="楷体" panose="02010609060101010101" pitchFamily="49" charset="-122"/>
              </a:rPr>
              <a:t>36</a:t>
            </a:r>
            <a:r>
              <a:rPr lang="zh-CN" altLang="zh-CN" sz="2800" dirty="0">
                <a:latin typeface="楷体" panose="02010609060101010101" pitchFamily="49" charset="-122"/>
                <a:ea typeface="楷体" panose="02010609060101010101" pitchFamily="49" charset="-122"/>
              </a:rPr>
              <a:t>页习题</a:t>
            </a:r>
            <a:r>
              <a:rPr lang="en-US" altLang="zh-CN" sz="2800" dirty="0">
                <a:latin typeface="楷体" panose="02010609060101010101" pitchFamily="49" charset="-122"/>
                <a:ea typeface="楷体" panose="02010609060101010101" pitchFamily="49" charset="-122"/>
              </a:rPr>
              <a:t>4</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4A</a:t>
            </a:r>
            <a:r>
              <a:rPr lang="zh-CN" altLang="zh-CN" sz="2800" dirty="0">
                <a:latin typeface="楷体" panose="02010609060101010101" pitchFamily="49" charset="-122"/>
                <a:ea typeface="楷体" panose="02010609060101010101" pitchFamily="49" charset="-122"/>
              </a:rPr>
              <a:t>第</a:t>
            </a:r>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4</a:t>
            </a:r>
            <a:r>
              <a:rPr lang="zh-CN" altLang="zh-CN" sz="2800" dirty="0">
                <a:latin typeface="楷体" panose="02010609060101010101" pitchFamily="49" charset="-122"/>
                <a:ea typeface="楷体" panose="02010609060101010101" pitchFamily="49" charset="-122"/>
              </a:rPr>
              <a:t>题</a:t>
            </a:r>
            <a:r>
              <a:rPr lang="zh-CN" altLang="zh-CN" sz="2800" dirty="0" smtClean="0">
                <a:latin typeface="楷体" panose="02010609060101010101" pitchFamily="49" charset="-122"/>
                <a:ea typeface="楷体" panose="02010609060101010101" pitchFamily="49" charset="-122"/>
              </a:rPr>
              <a:t>；</a:t>
            </a:r>
            <a:endParaRPr lang="en-US" altLang="zh-CN" sz="2800" dirty="0" smtClean="0">
              <a:latin typeface="楷体" panose="02010609060101010101" pitchFamily="49" charset="-122"/>
              <a:ea typeface="楷体" panose="02010609060101010101" pitchFamily="49" charset="-122"/>
            </a:endParaRPr>
          </a:p>
          <a:p>
            <a:r>
              <a:rPr lang="en-US" altLang="zh-CN" sz="2800" dirty="0">
                <a:latin typeface="楷体" panose="02010609060101010101" pitchFamily="49" charset="-122"/>
                <a:ea typeface="楷体" panose="02010609060101010101" pitchFamily="49" charset="-122"/>
              </a:rPr>
              <a:t> </a:t>
            </a:r>
            <a:r>
              <a:rPr lang="en-US" altLang="zh-CN" sz="2800" dirty="0" smtClean="0">
                <a:latin typeface="楷体" panose="02010609060101010101" pitchFamily="49" charset="-122"/>
                <a:ea typeface="楷体" panose="02010609060101010101" pitchFamily="49" charset="-122"/>
              </a:rPr>
              <a:t>  4</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4B</a:t>
            </a:r>
            <a:r>
              <a:rPr lang="zh-CN" altLang="zh-CN" sz="2800" dirty="0">
                <a:latin typeface="楷体" panose="02010609060101010101" pitchFamily="49" charset="-122"/>
                <a:ea typeface="楷体" panose="02010609060101010101" pitchFamily="49" charset="-122"/>
              </a:rPr>
              <a:t>第</a:t>
            </a:r>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4</a:t>
            </a:r>
            <a:r>
              <a:rPr lang="zh-CN" altLang="zh-CN" sz="2800" dirty="0">
                <a:latin typeface="楷体" panose="02010609060101010101" pitchFamily="49" charset="-122"/>
                <a:ea typeface="楷体" panose="02010609060101010101" pitchFamily="49" charset="-122"/>
              </a:rPr>
              <a:t>）题；</a:t>
            </a:r>
            <a:endParaRPr lang="zh-CN" altLang="en-US" sz="2800" dirty="0">
              <a:latin typeface="楷体" panose="02010609060101010101" pitchFamily="49" charset="-122"/>
              <a:ea typeface="楷体" panose="02010609060101010101" pitchFamily="49" charset="-122"/>
            </a:endParaRPr>
          </a:p>
        </p:txBody>
      </p:sp>
      <p:graphicFrame>
        <p:nvGraphicFramePr>
          <p:cNvPr id="22" name="对象 21"/>
          <p:cNvGraphicFramePr>
            <a:graphicFrameLocks noChangeAspect="1"/>
          </p:cNvGraphicFramePr>
          <p:nvPr/>
        </p:nvGraphicFramePr>
        <p:xfrm>
          <a:off x="6879281" y="2953951"/>
          <a:ext cx="1986491" cy="533684"/>
        </p:xfrm>
        <a:graphic>
          <a:graphicData uri="http://schemas.openxmlformats.org/presentationml/2006/ole">
            <mc:AlternateContent xmlns:mc="http://schemas.openxmlformats.org/markup-compatibility/2006">
              <mc:Choice xmlns:v="urn:schemas-microsoft-com:vml" Requires="v">
                <p:oleObj spid="_x0000_s34839" name="Equation" r:id="rId2" imgW="20421600" imgH="5486400" progId="Equation.DSMT4">
                  <p:embed/>
                </p:oleObj>
              </mc:Choice>
              <mc:Fallback>
                <p:oleObj name="Equation" r:id="rId2" imgW="20421600" imgH="5486400" progId="Equation.DSMT4">
                  <p:embed/>
                  <p:pic>
                    <p:nvPicPr>
                      <p:cNvPr id="0" name="图片 34838"/>
                      <p:cNvPicPr/>
                      <p:nvPr/>
                    </p:nvPicPr>
                    <p:blipFill>
                      <a:blip r:embed="rId3"/>
                      <a:stretch>
                        <a:fillRect/>
                      </a:stretch>
                    </p:blipFill>
                    <p:spPr>
                      <a:xfrm>
                        <a:off x="6879281" y="2953951"/>
                        <a:ext cx="1986491" cy="533684"/>
                      </a:xfrm>
                      <a:prstGeom prst="rect">
                        <a:avLst/>
                      </a:prstGeom>
                    </p:spPr>
                  </p:pic>
                </p:oleObj>
              </mc:Fallback>
            </mc:AlternateContent>
          </a:graphicData>
        </a:graphic>
      </p:graphicFrame>
      <p:grpSp>
        <p:nvGrpSpPr>
          <p:cNvPr id="29" name="组合 28"/>
          <p:cNvGrpSpPr/>
          <p:nvPr/>
        </p:nvGrpSpPr>
        <p:grpSpPr>
          <a:xfrm>
            <a:off x="1172817" y="2994859"/>
            <a:ext cx="9114183" cy="954107"/>
            <a:chOff x="1172817" y="2994859"/>
            <a:chExt cx="9114183" cy="954107"/>
          </a:xfrm>
        </p:grpSpPr>
        <p:sp>
          <p:nvSpPr>
            <p:cNvPr id="16" name="文本框 15"/>
            <p:cNvSpPr txBox="1"/>
            <p:nvPr/>
          </p:nvSpPr>
          <p:spPr>
            <a:xfrm>
              <a:off x="1172817" y="2994859"/>
              <a:ext cx="9114183" cy="954107"/>
            </a:xfrm>
            <a:prstGeom prst="rect">
              <a:avLst/>
            </a:prstGeom>
            <a:noFill/>
          </p:spPr>
          <p:txBody>
            <a:bodyPr wrap="square" rtlCol="0">
              <a:spAutoFit/>
            </a:bodyPr>
            <a:lstStyle/>
            <a:p>
              <a:r>
                <a:rPr lang="en-US" altLang="zh-CN" sz="2800" dirty="0">
                  <a:latin typeface="楷体" panose="02010609060101010101" pitchFamily="49" charset="-122"/>
                  <a:ea typeface="楷体" panose="02010609060101010101" pitchFamily="49" charset="-122"/>
                </a:rPr>
                <a:t>2. </a:t>
              </a:r>
              <a:r>
                <a:rPr lang="zh-CN" altLang="zh-CN" sz="2800" dirty="0">
                  <a:latin typeface="楷体" panose="02010609060101010101" pitchFamily="49" charset="-122"/>
                  <a:ea typeface="楷体" panose="02010609060101010101" pitchFamily="49" charset="-122"/>
                </a:rPr>
                <a:t>在同一平面直角坐标系中，</a:t>
              </a:r>
              <a:r>
                <a:rPr lang="zh-CN" altLang="zh-CN" sz="2800" dirty="0" smtClean="0">
                  <a:latin typeface="楷体" panose="02010609060101010101" pitchFamily="49" charset="-122"/>
                  <a:ea typeface="楷体" panose="02010609060101010101" pitchFamily="49" charset="-122"/>
                </a:rPr>
                <a:t>作出</a:t>
              </a:r>
              <a:r>
                <a:rPr lang="en-US" altLang="zh-CN" sz="2800" dirty="0" smtClean="0">
                  <a:latin typeface="楷体" panose="02010609060101010101" pitchFamily="49" charset="-122"/>
                  <a:ea typeface="楷体" panose="02010609060101010101" pitchFamily="49" charset="-122"/>
                </a:rPr>
                <a:t>            </a:t>
              </a:r>
              <a:r>
                <a:rPr lang="zh-CN" altLang="en-US" sz="2800" dirty="0" smtClean="0">
                  <a:latin typeface="楷体" panose="02010609060101010101" pitchFamily="49" charset="-122"/>
                  <a:ea typeface="楷体" panose="02010609060101010101" pitchFamily="49" charset="-122"/>
                </a:rPr>
                <a:t>的图像</a:t>
              </a:r>
              <a:r>
                <a:rPr lang="zh-CN" altLang="zh-CN" sz="2800" dirty="0" smtClean="0">
                  <a:latin typeface="楷体" panose="02010609060101010101" pitchFamily="49" charset="-122"/>
                  <a:ea typeface="楷体" panose="02010609060101010101" pitchFamily="49" charset="-122"/>
                </a:rPr>
                <a:t>并</a:t>
              </a:r>
              <a:r>
                <a:rPr lang="zh-CN" altLang="zh-CN" sz="2800" dirty="0">
                  <a:latin typeface="楷体" panose="02010609060101010101" pitchFamily="49" charset="-122"/>
                  <a:ea typeface="楷体" panose="02010609060101010101" pitchFamily="49" charset="-122"/>
                </a:rPr>
                <a:t>探究</a:t>
              </a:r>
              <a:r>
                <a:rPr lang="zh-CN" altLang="zh-CN" sz="2800" dirty="0" smtClean="0">
                  <a:latin typeface="楷体" panose="02010609060101010101" pitchFamily="49" charset="-122"/>
                  <a:ea typeface="楷体" panose="02010609060101010101" pitchFamily="49" charset="-122"/>
                </a:rPr>
                <a:t>在</a:t>
              </a:r>
              <a:r>
                <a:rPr lang="en-US" altLang="zh-CN" sz="2800" dirty="0" smtClean="0">
                  <a:latin typeface="楷体" panose="02010609060101010101" pitchFamily="49" charset="-122"/>
                  <a:ea typeface="楷体" panose="02010609060101010101" pitchFamily="49" charset="-122"/>
                </a:rPr>
                <a:t>  </a:t>
              </a:r>
              <a:r>
                <a:rPr lang="zh-CN" altLang="zh-CN" sz="2800" dirty="0" smtClean="0">
                  <a:latin typeface="楷体" panose="02010609060101010101" pitchFamily="49" charset="-122"/>
                  <a:ea typeface="楷体" panose="02010609060101010101" pitchFamily="49" charset="-122"/>
                </a:rPr>
                <a:t>取</a:t>
              </a:r>
              <a:r>
                <a:rPr lang="zh-CN" altLang="zh-CN" sz="2800" dirty="0">
                  <a:latin typeface="楷体" panose="02010609060101010101" pitchFamily="49" charset="-122"/>
                  <a:ea typeface="楷体" panose="02010609060101010101" pitchFamily="49" charset="-122"/>
                </a:rPr>
                <a:t>相同的值时，函数值</a:t>
              </a:r>
              <a:r>
                <a:rPr lang="zh-CN" altLang="zh-CN" sz="2800" dirty="0" smtClean="0">
                  <a:latin typeface="楷体" panose="02010609060101010101" pitchFamily="49" charset="-122"/>
                  <a:ea typeface="楷体" panose="02010609060101010101" pitchFamily="49" charset="-122"/>
                </a:rPr>
                <a:t>与</a:t>
              </a:r>
              <a:r>
                <a:rPr lang="zh-CN" altLang="en-US" sz="2800" dirty="0" smtClean="0">
                  <a:latin typeface="楷体" panose="02010609060101010101" pitchFamily="49" charset="-122"/>
                  <a:ea typeface="楷体" panose="02010609060101010101" pitchFamily="49" charset="-122"/>
                </a:rPr>
                <a:t>指</a:t>
              </a:r>
              <a:r>
                <a:rPr lang="zh-CN" altLang="zh-CN" sz="2800" dirty="0" smtClean="0">
                  <a:latin typeface="楷体" panose="02010609060101010101" pitchFamily="49" charset="-122"/>
                  <a:ea typeface="楷体" panose="02010609060101010101" pitchFamily="49" charset="-122"/>
                </a:rPr>
                <a:t>数</a:t>
              </a:r>
              <a:r>
                <a:rPr lang="zh-CN" altLang="zh-CN" sz="2800" dirty="0">
                  <a:latin typeface="楷体" panose="02010609060101010101" pitchFamily="49" charset="-122"/>
                  <a:ea typeface="楷体" panose="02010609060101010101" pitchFamily="49" charset="-122"/>
                </a:rPr>
                <a:t>之间的关系；</a:t>
              </a:r>
              <a:endParaRPr lang="zh-CN" altLang="en-US" sz="2800" dirty="0">
                <a:latin typeface="楷体" panose="02010609060101010101" pitchFamily="49" charset="-122"/>
                <a:ea typeface="楷体" panose="02010609060101010101" pitchFamily="49" charset="-122"/>
              </a:endParaRPr>
            </a:p>
          </p:txBody>
        </p:sp>
        <p:graphicFrame>
          <p:nvGraphicFramePr>
            <p:cNvPr id="27" name="对象 26"/>
            <p:cNvGraphicFramePr>
              <a:graphicFrameLocks noChangeAspect="1"/>
            </p:cNvGraphicFramePr>
            <p:nvPr/>
          </p:nvGraphicFramePr>
          <p:xfrm>
            <a:off x="2701698" y="3554075"/>
            <a:ext cx="289979" cy="318977"/>
          </p:xfrm>
          <a:graphic>
            <a:graphicData uri="http://schemas.openxmlformats.org/presentationml/2006/ole">
              <mc:AlternateContent xmlns:mc="http://schemas.openxmlformats.org/markup-compatibility/2006">
                <mc:Choice xmlns:v="urn:schemas-microsoft-com:vml" Requires="v">
                  <p:oleObj spid="_x0000_s34840" name="Equation" r:id="rId4" imgW="3048000" imgH="3352800" progId="Equation.DSMT4">
                    <p:embed/>
                  </p:oleObj>
                </mc:Choice>
                <mc:Fallback>
                  <p:oleObj name="Equation" r:id="rId4" imgW="3048000" imgH="3352800" progId="Equation.DSMT4">
                    <p:embed/>
                    <p:pic>
                      <p:nvPicPr>
                        <p:cNvPr id="0" name="图片 34839"/>
                        <p:cNvPicPr/>
                        <p:nvPr/>
                      </p:nvPicPr>
                      <p:blipFill>
                        <a:blip r:embed="rId5"/>
                        <a:stretch>
                          <a:fillRect/>
                        </a:stretch>
                      </p:blipFill>
                      <p:spPr>
                        <a:xfrm>
                          <a:off x="2701698" y="3554075"/>
                          <a:ext cx="289979" cy="318977"/>
                        </a:xfrm>
                        <a:prstGeom prst="rect">
                          <a:avLst/>
                        </a:prstGeom>
                      </p:spPr>
                    </p:pic>
                  </p:oleObj>
                </mc:Fallback>
              </mc:AlternateContent>
            </a:graphicData>
          </a:graphic>
        </p:graphicFrame>
      </p:grpSp>
      <p:sp>
        <p:nvSpPr>
          <p:cNvPr id="28" name="文本框 27"/>
          <p:cNvSpPr txBox="1"/>
          <p:nvPr/>
        </p:nvSpPr>
        <p:spPr>
          <a:xfrm>
            <a:off x="1172816" y="4422913"/>
            <a:ext cx="9293087" cy="523220"/>
          </a:xfrm>
          <a:prstGeom prst="rect">
            <a:avLst/>
          </a:prstGeom>
          <a:noFill/>
        </p:spPr>
        <p:txBody>
          <a:bodyPr wrap="square" rtlCol="0">
            <a:spAutoFit/>
          </a:bodyPr>
          <a:lstStyle/>
          <a:p>
            <a:r>
              <a:rPr lang="en-US" altLang="zh-CN" sz="2800" dirty="0" smtClean="0">
                <a:latin typeface="楷体" panose="02010609060101010101" pitchFamily="49" charset="-122"/>
                <a:ea typeface="楷体" panose="02010609060101010101" pitchFamily="49" charset="-122"/>
              </a:rPr>
              <a:t>3.</a:t>
            </a:r>
            <a:r>
              <a:rPr lang="zh-CN" altLang="zh-CN" sz="2800" dirty="0">
                <a:latin typeface="楷体" panose="02010609060101010101" pitchFamily="49" charset="-122"/>
                <a:ea typeface="楷体" panose="02010609060101010101" pitchFamily="49" charset="-122"/>
              </a:rPr>
              <a:t>学有余力的同学思考：课本第</a:t>
            </a:r>
            <a:r>
              <a:rPr lang="en-US" altLang="zh-CN" sz="2800" dirty="0">
                <a:latin typeface="楷体" panose="02010609060101010101" pitchFamily="49" charset="-122"/>
                <a:ea typeface="楷体" panose="02010609060101010101" pitchFamily="49" charset="-122"/>
              </a:rPr>
              <a:t>37</a:t>
            </a:r>
            <a:r>
              <a:rPr lang="zh-CN" altLang="zh-CN" sz="2800" dirty="0">
                <a:latin typeface="楷体" panose="02010609060101010101" pitchFamily="49" charset="-122"/>
                <a:ea typeface="楷体" panose="02010609060101010101" pitchFamily="49" charset="-122"/>
              </a:rPr>
              <a:t>页习题</a:t>
            </a:r>
            <a:r>
              <a:rPr lang="en-US" altLang="zh-CN" sz="2800" dirty="0">
                <a:latin typeface="楷体" panose="02010609060101010101" pitchFamily="49" charset="-122"/>
                <a:ea typeface="楷体" panose="02010609060101010101" pitchFamily="49" charset="-122"/>
              </a:rPr>
              <a:t>4</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4C</a:t>
            </a:r>
            <a:r>
              <a:rPr lang="zh-CN" altLang="zh-CN" sz="2800" dirty="0">
                <a:latin typeface="楷体" panose="02010609060101010101" pitchFamily="49" charset="-122"/>
                <a:ea typeface="楷体" panose="02010609060101010101" pitchFamily="49" charset="-122"/>
              </a:rPr>
              <a:t>第</a:t>
            </a:r>
            <a:r>
              <a:rPr lang="en-US" altLang="zh-CN" sz="2800" dirty="0">
                <a:latin typeface="楷体" panose="02010609060101010101" pitchFamily="49" charset="-122"/>
                <a:ea typeface="楷体" panose="02010609060101010101" pitchFamily="49" charset="-122"/>
              </a:rPr>
              <a:t>1</a:t>
            </a:r>
            <a:r>
              <a:rPr lang="zh-CN" altLang="zh-CN" sz="2800" dirty="0">
                <a:latin typeface="楷体" panose="02010609060101010101" pitchFamily="49" charset="-122"/>
                <a:ea typeface="楷体" panose="02010609060101010101" pitchFamily="49" charset="-122"/>
              </a:rPr>
              <a:t>、</a:t>
            </a:r>
            <a:r>
              <a:rPr lang="en-US" altLang="zh-CN" sz="2800" dirty="0">
                <a:latin typeface="楷体" panose="02010609060101010101" pitchFamily="49" charset="-122"/>
                <a:ea typeface="楷体" panose="02010609060101010101" pitchFamily="49" charset="-122"/>
              </a:rPr>
              <a:t>2</a:t>
            </a:r>
            <a:r>
              <a:rPr lang="zh-CN" altLang="zh-CN" sz="2800" dirty="0">
                <a:latin typeface="楷体" panose="02010609060101010101" pitchFamily="49" charset="-122"/>
                <a:ea typeface="楷体" panose="02010609060101010101" pitchFamily="49" charset="-122"/>
              </a:rPr>
              <a:t>题</a:t>
            </a:r>
            <a:r>
              <a:rPr lang="en-US" altLang="zh-CN" sz="2800" dirty="0">
                <a:latin typeface="楷体" panose="02010609060101010101" pitchFamily="49" charset="-122"/>
                <a:ea typeface="楷体" panose="02010609060101010101" pitchFamily="49" charset="-122"/>
              </a:rPr>
              <a:t>.</a:t>
            </a:r>
            <a:endParaRPr lang="zh-CN" altLang="en-US" sz="2800"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9"/>
          <p:cNvSpPr/>
          <p:nvPr/>
        </p:nvSpPr>
        <p:spPr>
          <a:xfrm>
            <a:off x="3752850" y="1257300"/>
            <a:ext cx="2381250" cy="2381250"/>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5" name="Oval 10"/>
          <p:cNvSpPr/>
          <p:nvPr/>
        </p:nvSpPr>
        <p:spPr>
          <a:xfrm>
            <a:off x="2568575" y="1104900"/>
            <a:ext cx="2381250" cy="2382838"/>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grpSp>
        <p:nvGrpSpPr>
          <p:cNvPr id="9220" name="组合 79"/>
          <p:cNvGrpSpPr/>
          <p:nvPr/>
        </p:nvGrpSpPr>
        <p:grpSpPr>
          <a:xfrm>
            <a:off x="1589088" y="811213"/>
            <a:ext cx="2341562" cy="2344737"/>
            <a:chOff x="6379729" y="2488774"/>
            <a:chExt cx="2513016" cy="2513016"/>
          </a:xfrm>
        </p:grpSpPr>
        <p:sp>
          <p:nvSpPr>
            <p:cNvPr id="10"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1"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9" name="椭圆 80"/>
          <p:cNvSpPr/>
          <p:nvPr/>
        </p:nvSpPr>
        <p:spPr bwMode="auto">
          <a:xfrm>
            <a:off x="1932719" y="1141999"/>
            <a:ext cx="1691508" cy="1694936"/>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0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谢</a:t>
            </a:r>
            <a:endParaRPr kumimoji="0" lang="zh-CN" altLang="en-US" sz="10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9224" name="组合 79"/>
          <p:cNvGrpSpPr/>
          <p:nvPr/>
        </p:nvGrpSpPr>
        <p:grpSpPr>
          <a:xfrm>
            <a:off x="3630613" y="601663"/>
            <a:ext cx="2181225" cy="2184400"/>
            <a:chOff x="6379729" y="2488774"/>
            <a:chExt cx="2513016" cy="2513016"/>
          </a:xfrm>
        </p:grpSpPr>
        <p:sp>
          <p:nvSpPr>
            <p:cNvPr id="31"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32"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30" name="椭圆 80"/>
          <p:cNvSpPr/>
          <p:nvPr/>
        </p:nvSpPr>
        <p:spPr bwMode="auto">
          <a:xfrm>
            <a:off x="3950515" y="909500"/>
            <a:ext cx="1575476" cy="1578669"/>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95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谢</a:t>
            </a:r>
            <a:endParaRPr kumimoji="0" lang="zh-CN" altLang="en-US" sz="95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9228" name="组合 79"/>
          <p:cNvGrpSpPr/>
          <p:nvPr/>
        </p:nvGrpSpPr>
        <p:grpSpPr>
          <a:xfrm>
            <a:off x="6508750" y="796925"/>
            <a:ext cx="2355850" cy="2359025"/>
            <a:chOff x="6379729" y="2488774"/>
            <a:chExt cx="2513016" cy="2513016"/>
          </a:xfrm>
        </p:grpSpPr>
        <p:sp>
          <p:nvSpPr>
            <p:cNvPr id="40"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41"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39" name="椭圆 80"/>
          <p:cNvSpPr/>
          <p:nvPr/>
        </p:nvSpPr>
        <p:spPr bwMode="auto">
          <a:xfrm>
            <a:off x="6854479" y="1129847"/>
            <a:ext cx="1701582" cy="1705030"/>
          </a:xfrm>
          <a:prstGeom prst="ellipse">
            <a:avLst/>
          </a:prstGeom>
          <a:solidFill>
            <a:schemeClr val="accent4"/>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95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看</a:t>
            </a:r>
            <a:endParaRPr kumimoji="0" lang="zh-CN" altLang="en-US" sz="95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grpSp>
        <p:nvGrpSpPr>
          <p:cNvPr id="9232" name="组合 79"/>
          <p:cNvGrpSpPr/>
          <p:nvPr/>
        </p:nvGrpSpPr>
        <p:grpSpPr>
          <a:xfrm>
            <a:off x="5019675" y="1946275"/>
            <a:ext cx="1920875" cy="1924050"/>
            <a:chOff x="6379729" y="2488774"/>
            <a:chExt cx="2513016" cy="2513016"/>
          </a:xfrm>
        </p:grpSpPr>
        <p:sp>
          <p:nvSpPr>
            <p:cNvPr id="49"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50"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48" name="椭圆 80"/>
          <p:cNvSpPr/>
          <p:nvPr/>
        </p:nvSpPr>
        <p:spPr bwMode="auto">
          <a:xfrm>
            <a:off x="5301429" y="2217371"/>
            <a:ext cx="1387841" cy="1390650"/>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8000" b="0" i="0" u="none" strike="noStrike" kern="0" cap="none" spc="0" normalizeH="0" baseline="0" noProof="0" dirty="0" smtClean="0">
                <a:ln>
                  <a:noFill/>
                </a:ln>
                <a:solidFill>
                  <a:srgbClr val="FFFFFF"/>
                </a:solidFill>
                <a:effectLst/>
                <a:uLnTx/>
                <a:uFillTx/>
                <a:latin typeface="黑体" panose="02010609060101010101" pitchFamily="49" charset="-122"/>
                <a:ea typeface="黑体" panose="02010609060101010101" pitchFamily="49" charset="-122"/>
                <a:cs typeface="+mn-cs"/>
              </a:rPr>
              <a:t>观</a:t>
            </a:r>
            <a:endParaRPr kumimoji="0" lang="zh-CN" altLang="en-US" sz="8000" b="0" i="0" u="none" strike="noStrike" kern="0" cap="none" spc="0" normalizeH="0" baseline="0" noProof="0" dirty="0">
              <a:ln>
                <a:noFill/>
              </a:ln>
              <a:solidFill>
                <a:srgbClr val="FFFFFF"/>
              </a:solidFill>
              <a:effectLst/>
              <a:uLnTx/>
              <a:uFillTx/>
              <a:latin typeface="黑体" panose="02010609060101010101" pitchFamily="49" charset="-122"/>
              <a:ea typeface="黑体" panose="02010609060101010101" pitchFamily="49" charset="-122"/>
              <a:cs typeface="+mn-cs"/>
            </a:endParaRPr>
          </a:p>
        </p:txBody>
      </p:sp>
      <p:sp>
        <p:nvSpPr>
          <p:cNvPr id="20" name="Oval 9"/>
          <p:cNvSpPr/>
          <p:nvPr/>
        </p:nvSpPr>
        <p:spPr>
          <a:xfrm>
            <a:off x="3752850" y="1257300"/>
            <a:ext cx="2381250" cy="2381250"/>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10"/>
          <p:cNvSpPr/>
          <p:nvPr/>
        </p:nvSpPr>
        <p:spPr>
          <a:xfrm>
            <a:off x="2568575" y="1104900"/>
            <a:ext cx="2381250" cy="2382838"/>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22" name="组合 79"/>
          <p:cNvGrpSpPr/>
          <p:nvPr/>
        </p:nvGrpSpPr>
        <p:grpSpPr bwMode="auto">
          <a:xfrm>
            <a:off x="1589088" y="811213"/>
            <a:ext cx="2341562" cy="2344737"/>
            <a:chOff x="6379729" y="2488774"/>
            <a:chExt cx="2513016" cy="2513016"/>
          </a:xfrm>
        </p:grpSpPr>
        <p:sp>
          <p:nvSpPr>
            <p:cNvPr id="23"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24"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25" name="椭圆 80"/>
          <p:cNvSpPr/>
          <p:nvPr/>
        </p:nvSpPr>
        <p:spPr bwMode="auto">
          <a:xfrm>
            <a:off x="1932719" y="1141999"/>
            <a:ext cx="1691508" cy="1694936"/>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10000" kern="0" dirty="0" smtClean="0">
                <a:solidFill>
                  <a:srgbClr val="FFFFFF"/>
                </a:solidFill>
                <a:latin typeface="黑体" panose="02010609060101010101" pitchFamily="49" charset="-122"/>
                <a:ea typeface="黑体" panose="02010609060101010101" pitchFamily="49" charset="-122"/>
              </a:rPr>
              <a:t>谢</a:t>
            </a:r>
            <a:endParaRPr lang="zh-CN" altLang="en-US" sz="10000" kern="0" dirty="0" smtClean="0">
              <a:solidFill>
                <a:srgbClr val="FFFFFF"/>
              </a:solidFill>
              <a:latin typeface="黑体" panose="02010609060101010101" pitchFamily="49" charset="-122"/>
              <a:ea typeface="黑体" panose="02010609060101010101" pitchFamily="49" charset="-122"/>
            </a:endParaRPr>
          </a:p>
        </p:txBody>
      </p:sp>
      <p:grpSp>
        <p:nvGrpSpPr>
          <p:cNvPr id="26" name="组合 79"/>
          <p:cNvGrpSpPr/>
          <p:nvPr/>
        </p:nvGrpSpPr>
        <p:grpSpPr bwMode="auto">
          <a:xfrm>
            <a:off x="3630613" y="601663"/>
            <a:ext cx="2181225" cy="2184400"/>
            <a:chOff x="6379729" y="2488774"/>
            <a:chExt cx="2513016" cy="2513016"/>
          </a:xfrm>
        </p:grpSpPr>
        <p:sp>
          <p:nvSpPr>
            <p:cNvPr id="27"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28"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29" name="椭圆 80"/>
          <p:cNvSpPr/>
          <p:nvPr/>
        </p:nvSpPr>
        <p:spPr bwMode="auto">
          <a:xfrm>
            <a:off x="3950515" y="909500"/>
            <a:ext cx="1575477" cy="1578669"/>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9500" kern="0" dirty="0" smtClean="0">
                <a:solidFill>
                  <a:srgbClr val="FFFFFF"/>
                </a:solidFill>
                <a:latin typeface="黑体" panose="02010609060101010101" pitchFamily="49" charset="-122"/>
                <a:ea typeface="黑体" panose="02010609060101010101" pitchFamily="49" charset="-122"/>
              </a:rPr>
              <a:t>谢</a:t>
            </a:r>
            <a:endParaRPr lang="zh-CN" altLang="en-US" sz="9500" kern="0" dirty="0">
              <a:solidFill>
                <a:srgbClr val="FFFFFF"/>
              </a:solidFill>
              <a:latin typeface="黑体" panose="02010609060101010101" pitchFamily="49" charset="-122"/>
              <a:ea typeface="黑体" panose="02010609060101010101" pitchFamily="49" charset="-122"/>
            </a:endParaRPr>
          </a:p>
        </p:txBody>
      </p:sp>
      <p:grpSp>
        <p:nvGrpSpPr>
          <p:cNvPr id="33" name="组合 79"/>
          <p:cNvGrpSpPr/>
          <p:nvPr/>
        </p:nvGrpSpPr>
        <p:grpSpPr bwMode="auto">
          <a:xfrm>
            <a:off x="6508750" y="796925"/>
            <a:ext cx="2355850" cy="2359025"/>
            <a:chOff x="6379729" y="2488774"/>
            <a:chExt cx="2513016" cy="2513016"/>
          </a:xfrm>
        </p:grpSpPr>
        <p:sp>
          <p:nvSpPr>
            <p:cNvPr id="34"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35"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36" name="椭圆 80"/>
          <p:cNvSpPr/>
          <p:nvPr/>
        </p:nvSpPr>
        <p:spPr bwMode="auto">
          <a:xfrm>
            <a:off x="6854479" y="1129847"/>
            <a:ext cx="1701582" cy="1705030"/>
          </a:xfrm>
          <a:prstGeom prst="ellipse">
            <a:avLst/>
          </a:prstGeom>
          <a:solidFill>
            <a:schemeClr val="accent4"/>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9500" kern="0" dirty="0" smtClean="0">
                <a:solidFill>
                  <a:srgbClr val="FFFFFF"/>
                </a:solidFill>
                <a:latin typeface="黑体" panose="02010609060101010101" pitchFamily="49" charset="-122"/>
                <a:ea typeface="黑体" panose="02010609060101010101" pitchFamily="49" charset="-122"/>
              </a:rPr>
              <a:t>看</a:t>
            </a:r>
            <a:endParaRPr lang="zh-CN" altLang="en-US" sz="9500" kern="0" dirty="0">
              <a:solidFill>
                <a:srgbClr val="FFFFFF"/>
              </a:solidFill>
              <a:latin typeface="黑体" panose="02010609060101010101" pitchFamily="49" charset="-122"/>
              <a:ea typeface="黑体" panose="02010609060101010101" pitchFamily="49" charset="-122"/>
            </a:endParaRPr>
          </a:p>
        </p:txBody>
      </p:sp>
      <p:grpSp>
        <p:nvGrpSpPr>
          <p:cNvPr id="37" name="组合 79"/>
          <p:cNvGrpSpPr/>
          <p:nvPr/>
        </p:nvGrpSpPr>
        <p:grpSpPr bwMode="auto">
          <a:xfrm>
            <a:off x="5019675" y="1946275"/>
            <a:ext cx="1920875" cy="1924050"/>
            <a:chOff x="6379729" y="2488774"/>
            <a:chExt cx="2513016" cy="2513016"/>
          </a:xfrm>
        </p:grpSpPr>
        <p:sp>
          <p:nvSpPr>
            <p:cNvPr id="38"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42"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43" name="椭圆 80"/>
          <p:cNvSpPr/>
          <p:nvPr/>
        </p:nvSpPr>
        <p:spPr bwMode="auto">
          <a:xfrm>
            <a:off x="5301430" y="2217371"/>
            <a:ext cx="1387840" cy="1390651"/>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8000" kern="0" dirty="0" smtClean="0">
                <a:solidFill>
                  <a:srgbClr val="FFFFFF"/>
                </a:solidFill>
                <a:latin typeface="黑体" panose="02010609060101010101" pitchFamily="49" charset="-122"/>
                <a:ea typeface="黑体" panose="02010609060101010101" pitchFamily="49" charset="-122"/>
              </a:rPr>
              <a:t>观</a:t>
            </a:r>
            <a:endParaRPr lang="zh-CN" altLang="en-US" sz="8000" kern="0" dirty="0">
              <a:solidFill>
                <a:srgbClr val="FFFFFF"/>
              </a:solidFill>
              <a:latin typeface="黑体" panose="02010609060101010101" pitchFamily="49" charset="-122"/>
              <a:ea typeface="黑体" panose="02010609060101010101" pitchFamily="49" charset="-122"/>
            </a:endParaRPr>
          </a:p>
        </p:txBody>
      </p:sp>
      <p:sp>
        <p:nvSpPr>
          <p:cNvPr id="44" name="Oval 9"/>
          <p:cNvSpPr/>
          <p:nvPr/>
        </p:nvSpPr>
        <p:spPr>
          <a:xfrm>
            <a:off x="3752850" y="1257300"/>
            <a:ext cx="2381250" cy="2381250"/>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5" name="Oval 10"/>
          <p:cNvSpPr/>
          <p:nvPr/>
        </p:nvSpPr>
        <p:spPr>
          <a:xfrm>
            <a:off x="2568575" y="1104900"/>
            <a:ext cx="2381250" cy="2382838"/>
          </a:xfrm>
          <a:prstGeom prst="ellipse">
            <a:avLst/>
          </a:prstGeom>
          <a:noFill/>
          <a:ln>
            <a:solidFill>
              <a:srgbClr val="59595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46" name="组合 79"/>
          <p:cNvGrpSpPr/>
          <p:nvPr/>
        </p:nvGrpSpPr>
        <p:grpSpPr bwMode="auto">
          <a:xfrm>
            <a:off x="1589088" y="811213"/>
            <a:ext cx="2341562" cy="2344737"/>
            <a:chOff x="6379729" y="2488774"/>
            <a:chExt cx="2513016" cy="2513016"/>
          </a:xfrm>
        </p:grpSpPr>
        <p:sp>
          <p:nvSpPr>
            <p:cNvPr id="47"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51"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52" name="椭圆 80"/>
          <p:cNvSpPr/>
          <p:nvPr/>
        </p:nvSpPr>
        <p:spPr bwMode="auto">
          <a:xfrm>
            <a:off x="1932719" y="1141999"/>
            <a:ext cx="1691508" cy="1694936"/>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10000" kern="0" dirty="0" smtClean="0">
                <a:solidFill>
                  <a:srgbClr val="FFFFFF"/>
                </a:solidFill>
                <a:latin typeface="黑体" panose="02010609060101010101" pitchFamily="49" charset="-122"/>
                <a:ea typeface="黑体" panose="02010609060101010101" pitchFamily="49" charset="-122"/>
              </a:rPr>
              <a:t>谢</a:t>
            </a:r>
            <a:endParaRPr lang="zh-CN" altLang="en-US" sz="10000" kern="0" dirty="0" smtClean="0">
              <a:solidFill>
                <a:srgbClr val="FFFFFF"/>
              </a:solidFill>
              <a:latin typeface="黑体" panose="02010609060101010101" pitchFamily="49" charset="-122"/>
              <a:ea typeface="黑体" panose="02010609060101010101" pitchFamily="49" charset="-122"/>
            </a:endParaRPr>
          </a:p>
        </p:txBody>
      </p:sp>
      <p:grpSp>
        <p:nvGrpSpPr>
          <p:cNvPr id="53" name="组合 79"/>
          <p:cNvGrpSpPr/>
          <p:nvPr/>
        </p:nvGrpSpPr>
        <p:grpSpPr bwMode="auto">
          <a:xfrm>
            <a:off x="3630613" y="601663"/>
            <a:ext cx="2181225" cy="2184400"/>
            <a:chOff x="6379729" y="2488774"/>
            <a:chExt cx="2513016" cy="2513016"/>
          </a:xfrm>
        </p:grpSpPr>
        <p:sp>
          <p:nvSpPr>
            <p:cNvPr id="54"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55"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56" name="椭圆 80"/>
          <p:cNvSpPr/>
          <p:nvPr/>
        </p:nvSpPr>
        <p:spPr bwMode="auto">
          <a:xfrm>
            <a:off x="3950515" y="909500"/>
            <a:ext cx="1575477" cy="1578669"/>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9500" kern="0" dirty="0" smtClean="0">
                <a:solidFill>
                  <a:srgbClr val="FFFFFF"/>
                </a:solidFill>
                <a:latin typeface="黑体" panose="02010609060101010101" pitchFamily="49" charset="-122"/>
                <a:ea typeface="黑体" panose="02010609060101010101" pitchFamily="49" charset="-122"/>
              </a:rPr>
              <a:t>谢</a:t>
            </a:r>
            <a:endParaRPr lang="zh-CN" altLang="en-US" sz="9500" kern="0" dirty="0">
              <a:solidFill>
                <a:srgbClr val="FFFFFF"/>
              </a:solidFill>
              <a:latin typeface="黑体" panose="02010609060101010101" pitchFamily="49" charset="-122"/>
              <a:ea typeface="黑体" panose="02010609060101010101" pitchFamily="49" charset="-122"/>
            </a:endParaRPr>
          </a:p>
        </p:txBody>
      </p:sp>
      <p:grpSp>
        <p:nvGrpSpPr>
          <p:cNvPr id="57" name="组合 79"/>
          <p:cNvGrpSpPr/>
          <p:nvPr/>
        </p:nvGrpSpPr>
        <p:grpSpPr bwMode="auto">
          <a:xfrm>
            <a:off x="6508750" y="796925"/>
            <a:ext cx="2355850" cy="2359025"/>
            <a:chOff x="6379729" y="2488774"/>
            <a:chExt cx="2513016" cy="2513016"/>
          </a:xfrm>
        </p:grpSpPr>
        <p:sp>
          <p:nvSpPr>
            <p:cNvPr id="58"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59"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60" name="椭圆 80"/>
          <p:cNvSpPr/>
          <p:nvPr/>
        </p:nvSpPr>
        <p:spPr bwMode="auto">
          <a:xfrm>
            <a:off x="6854479" y="1129847"/>
            <a:ext cx="1701582" cy="1705030"/>
          </a:xfrm>
          <a:prstGeom prst="ellipse">
            <a:avLst/>
          </a:prstGeom>
          <a:solidFill>
            <a:schemeClr val="accent4"/>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9500" kern="0" dirty="0">
                <a:solidFill>
                  <a:srgbClr val="FFFFFF"/>
                </a:solidFill>
                <a:latin typeface="黑体" panose="02010609060101010101" pitchFamily="49" charset="-122"/>
                <a:ea typeface="黑体" panose="02010609060101010101" pitchFamily="49" charset="-122"/>
              </a:rPr>
              <a:t>看</a:t>
            </a:r>
            <a:endParaRPr lang="zh-CN" altLang="en-US" sz="9500" kern="0" dirty="0">
              <a:solidFill>
                <a:srgbClr val="FFFFFF"/>
              </a:solidFill>
              <a:latin typeface="黑体" panose="02010609060101010101" pitchFamily="49" charset="-122"/>
              <a:ea typeface="黑体" panose="02010609060101010101" pitchFamily="49" charset="-122"/>
            </a:endParaRPr>
          </a:p>
        </p:txBody>
      </p:sp>
      <p:grpSp>
        <p:nvGrpSpPr>
          <p:cNvPr id="61" name="组合 79"/>
          <p:cNvGrpSpPr/>
          <p:nvPr/>
        </p:nvGrpSpPr>
        <p:grpSpPr bwMode="auto">
          <a:xfrm>
            <a:off x="5019675" y="1946275"/>
            <a:ext cx="1920875" cy="1924050"/>
            <a:chOff x="6379729" y="2488774"/>
            <a:chExt cx="2513016" cy="2513016"/>
          </a:xfrm>
        </p:grpSpPr>
        <p:sp>
          <p:nvSpPr>
            <p:cNvPr id="62" name="任意多边形 82"/>
            <p:cNvSpPr/>
            <p:nvPr/>
          </p:nvSpPr>
          <p:spPr>
            <a:xfrm rot="3738964">
              <a:off x="6379730" y="2488773"/>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algn="ctr" eaLnBrk="1" hangingPunct="1">
                <a:defRPr/>
              </a:pPr>
              <a:endParaRPr lang="zh-CN" altLang="en-US" kern="0">
                <a:solidFill>
                  <a:srgbClr val="FFFFFF"/>
                </a:solidFill>
                <a:latin typeface="Arial" panose="020B0604020202020204"/>
                <a:ea typeface="宋体" panose="02010600030101010101" pitchFamily="2" charset="-122"/>
              </a:endParaRPr>
            </a:p>
          </p:txBody>
        </p:sp>
        <p:sp>
          <p:nvSpPr>
            <p:cNvPr id="63"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en-US" kern="0" smtClean="0">
                <a:solidFill>
                  <a:srgbClr val="FFFFFF"/>
                </a:solidFill>
              </a:endParaRPr>
            </a:p>
          </p:txBody>
        </p:sp>
      </p:grpSp>
      <p:sp>
        <p:nvSpPr>
          <p:cNvPr id="64" name="椭圆 80"/>
          <p:cNvSpPr/>
          <p:nvPr/>
        </p:nvSpPr>
        <p:spPr bwMode="auto">
          <a:xfrm>
            <a:off x="5301430" y="2217371"/>
            <a:ext cx="1387840" cy="1390651"/>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8000" kern="0" dirty="0">
                <a:solidFill>
                  <a:srgbClr val="FFFFFF"/>
                </a:solidFill>
                <a:latin typeface="黑体" panose="02010609060101010101" pitchFamily="49" charset="-122"/>
                <a:ea typeface="黑体" panose="02010609060101010101" pitchFamily="49" charset="-122"/>
              </a:rPr>
              <a:t>观</a:t>
            </a:r>
            <a:endParaRPr lang="zh-CN" altLang="en-US" sz="8000" kern="0" dirty="0">
              <a:solidFill>
                <a:srgbClr val="FFFFFF"/>
              </a:solidFill>
              <a:latin typeface="黑体" panose="02010609060101010101" pitchFamily="49" charset="-122"/>
              <a:ea typeface="黑体" panose="02010609060101010101" pitchFamily="49" charset="-122"/>
            </a:endParaRPr>
          </a:p>
        </p:txBody>
      </p:sp>
      <p:pic>
        <p:nvPicPr>
          <p:cNvPr id="65"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6" name="TextBox 12"/>
          <p:cNvSpPr txBox="1"/>
          <p:nvPr/>
        </p:nvSpPr>
        <p:spPr>
          <a:xfrm>
            <a:off x="3295461" y="63374"/>
            <a:ext cx="5229225" cy="646331"/>
          </a:xfrm>
          <a:prstGeom prst="rect">
            <a:avLst/>
          </a:prstGeom>
          <a:noFill/>
          <a:ln w="9525">
            <a:noFill/>
          </a:ln>
        </p:spPr>
        <p:txBody>
          <a:bodyPr>
            <a:spAutoFit/>
          </a:bodyPr>
          <a:lstStyle/>
          <a:p>
            <a:pPr algn="ctr" eaLnBrk="1" hangingPunct="1"/>
            <a:r>
              <a:rPr lang="zh-CN" altLang="en-US" sz="3600" b="1" dirty="0" smtClean="0">
                <a:solidFill>
                  <a:schemeClr val="bg1"/>
                </a:solidFill>
              </a:rPr>
              <a:t>设置情境</a:t>
            </a:r>
            <a:endParaRPr lang="zh-CN" altLang="en-US" sz="3600" b="1" dirty="0">
              <a:solidFill>
                <a:schemeClr val="bg1"/>
              </a:solidFill>
              <a:latin typeface="Arial" panose="020B0604020202020204" pitchFamily="34" charset="0"/>
            </a:endParaRPr>
          </a:p>
        </p:txBody>
      </p:sp>
      <p:sp>
        <p:nvSpPr>
          <p:cNvPr id="3" name="矩形 2"/>
          <p:cNvSpPr/>
          <p:nvPr/>
        </p:nvSpPr>
        <p:spPr>
          <a:xfrm>
            <a:off x="388889" y="1602170"/>
            <a:ext cx="11361680" cy="637675"/>
          </a:xfrm>
          <a:prstGeom prst="rect">
            <a:avLst/>
          </a:prstGeom>
        </p:spPr>
        <p:txBody>
          <a:bodyPr wrap="square">
            <a:spAutoFit/>
          </a:bodyPr>
          <a:lstStyle/>
          <a:p>
            <a:pPr marL="254000">
              <a:lnSpc>
                <a:spcPct val="150000"/>
              </a:lnSpc>
              <a:spcAft>
                <a:spcPts val="0"/>
              </a:spcAft>
              <a:defRPr/>
            </a:pPr>
            <a:r>
              <a:rPr lang="zh-CN" altLang="en-US" sz="2800" kern="100" dirty="0" smtClean="0">
                <a:latin typeface="楷体" panose="02010609060101010101" pitchFamily="49" charset="-122"/>
                <a:ea typeface="楷体" panose="02010609060101010101" pitchFamily="49" charset="-122"/>
                <a:cs typeface="Times New Roman" panose="02020603050405020304" pitchFamily="18" charset="0"/>
              </a:rPr>
              <a:t>        </a:t>
            </a:r>
            <a:endParaRPr lang="zh-CN" altLang="zh-CN" sz="2800" kern="100" dirty="0">
              <a:latin typeface="楷体" panose="02010609060101010101" pitchFamily="49" charset="-122"/>
              <a:ea typeface="楷体" panose="02010609060101010101" pitchFamily="49" charset="-122"/>
              <a:cs typeface="Times New Roman" panose="02020603050405020304" pitchFamily="18" charset="0"/>
            </a:endParaRPr>
          </a:p>
        </p:txBody>
      </p:sp>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对象 1"/>
          <p:cNvGraphicFramePr>
            <a:graphicFrameLocks noChangeAspect="1"/>
          </p:cNvGraphicFramePr>
          <p:nvPr/>
        </p:nvGraphicFramePr>
        <p:xfrm>
          <a:off x="388889" y="1602170"/>
          <a:ext cx="12157772" cy="2059894"/>
        </p:xfrm>
        <a:graphic>
          <a:graphicData uri="http://schemas.openxmlformats.org/presentationml/2006/ole">
            <mc:AlternateContent xmlns:mc="http://schemas.openxmlformats.org/markup-compatibility/2006">
              <mc:Choice xmlns:v="urn:schemas-microsoft-com:vml" Requires="v">
                <p:oleObj spid="_x0000_s19526" name="文档" r:id="rId2" imgW="5275580" imgH="895985" progId="Word.Document.12">
                  <p:embed/>
                </p:oleObj>
              </mc:Choice>
              <mc:Fallback>
                <p:oleObj name="文档" r:id="rId2" imgW="5275580" imgH="895985" progId="Word.Document.12">
                  <p:embed/>
                  <p:pic>
                    <p:nvPicPr>
                      <p:cNvPr id="0" name="图片 19525"/>
                      <p:cNvPicPr/>
                      <p:nvPr/>
                    </p:nvPicPr>
                    <p:blipFill>
                      <a:blip r:embed="rId3"/>
                      <a:stretch>
                        <a:fillRect/>
                      </a:stretch>
                    </p:blipFill>
                    <p:spPr>
                      <a:xfrm>
                        <a:off x="388889" y="1602170"/>
                        <a:ext cx="12157772" cy="2059894"/>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2"/>
          <p:cNvSpPr txBox="1"/>
          <p:nvPr/>
        </p:nvSpPr>
        <p:spPr>
          <a:xfrm>
            <a:off x="3295461" y="63374"/>
            <a:ext cx="5229225" cy="646331"/>
          </a:xfrm>
          <a:prstGeom prst="rect">
            <a:avLst/>
          </a:prstGeom>
          <a:noFill/>
          <a:ln w="9525">
            <a:noFill/>
          </a:ln>
        </p:spPr>
        <p:txBody>
          <a:bodyPr>
            <a:spAutoFit/>
          </a:bodyPr>
          <a:lstStyle/>
          <a:p>
            <a:pPr algn="ctr" eaLnBrk="1" hangingPunct="1"/>
            <a:r>
              <a:rPr lang="zh-CN" altLang="en-US" sz="3600" b="1" dirty="0" smtClean="0">
                <a:solidFill>
                  <a:schemeClr val="bg1"/>
                </a:solidFill>
              </a:rPr>
              <a:t>设置情境</a:t>
            </a:r>
            <a:endParaRPr lang="zh-CN" altLang="en-US" sz="3600" b="1" dirty="0">
              <a:solidFill>
                <a:schemeClr val="bg1"/>
              </a:solidFill>
              <a:latin typeface="Arial" panose="020B0604020202020204" pitchFamily="34" charset="0"/>
            </a:endParaRPr>
          </a:p>
        </p:txBody>
      </p:sp>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对象 2"/>
          <p:cNvGraphicFramePr>
            <a:graphicFrameLocks noChangeAspect="1"/>
          </p:cNvGraphicFramePr>
          <p:nvPr/>
        </p:nvGraphicFramePr>
        <p:xfrm>
          <a:off x="633658" y="1858618"/>
          <a:ext cx="10857495" cy="2045804"/>
        </p:xfrm>
        <a:graphic>
          <a:graphicData uri="http://schemas.openxmlformats.org/presentationml/2006/ole">
            <mc:AlternateContent xmlns:mc="http://schemas.openxmlformats.org/markup-compatibility/2006">
              <mc:Choice xmlns:v="urn:schemas-microsoft-com:vml" Requires="v">
                <p:oleObj spid="_x0000_s1035" name="文档" r:id="rId2" imgW="5275580" imgH="995045" progId="Word.Document.12">
                  <p:embed/>
                </p:oleObj>
              </mc:Choice>
              <mc:Fallback>
                <p:oleObj name="文档" r:id="rId2" imgW="5275580" imgH="995045" progId="Word.Document.12">
                  <p:embed/>
                  <p:pic>
                    <p:nvPicPr>
                      <p:cNvPr id="0" name="图片 1034"/>
                      <p:cNvPicPr/>
                      <p:nvPr/>
                    </p:nvPicPr>
                    <p:blipFill>
                      <a:blip r:embed="rId3"/>
                      <a:stretch>
                        <a:fillRect/>
                      </a:stretch>
                    </p:blipFill>
                    <p:spPr>
                      <a:xfrm>
                        <a:off x="633658" y="1858618"/>
                        <a:ext cx="10857495" cy="2045804"/>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幂函数的定义</a:t>
            </a:r>
            <a:endParaRPr lang="zh-CN" altLang="en-US" sz="3600" b="1" dirty="0">
              <a:solidFill>
                <a:schemeClr val="bg1"/>
              </a:solidFill>
              <a:latin typeface="Arial" panose="020B0604020202020204" pitchFamily="34" charset="0"/>
            </a:endParaRPr>
          </a:p>
        </p:txBody>
      </p:sp>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graphicFrame>
        <p:nvGraphicFramePr>
          <p:cNvPr id="2" name="对象 1"/>
          <p:cNvGraphicFramePr>
            <a:graphicFrameLocks noChangeAspect="1"/>
          </p:cNvGraphicFramePr>
          <p:nvPr/>
        </p:nvGraphicFramePr>
        <p:xfrm>
          <a:off x="442891" y="1610139"/>
          <a:ext cx="11410094" cy="859971"/>
        </p:xfrm>
        <a:graphic>
          <a:graphicData uri="http://schemas.openxmlformats.org/presentationml/2006/ole">
            <mc:AlternateContent xmlns:mc="http://schemas.openxmlformats.org/markup-compatibility/2006">
              <mc:Choice xmlns:v="urn:schemas-microsoft-com:vml" Requires="v">
                <p:oleObj spid="_x0000_s4131" name="文档" r:id="rId2" imgW="5275580" imgH="398145" progId="Word.Document.12">
                  <p:embed/>
                </p:oleObj>
              </mc:Choice>
              <mc:Fallback>
                <p:oleObj name="文档" r:id="rId2" imgW="5275580" imgH="398145" progId="Word.Document.12">
                  <p:embed/>
                  <p:pic>
                    <p:nvPicPr>
                      <p:cNvPr id="0" name="图片 4130"/>
                      <p:cNvPicPr/>
                      <p:nvPr/>
                    </p:nvPicPr>
                    <p:blipFill>
                      <a:blip r:embed="rId3"/>
                      <a:stretch>
                        <a:fillRect/>
                      </a:stretch>
                    </p:blipFill>
                    <p:spPr>
                      <a:xfrm>
                        <a:off x="442891" y="1610139"/>
                        <a:ext cx="11410094" cy="859971"/>
                      </a:xfrm>
                      <a:prstGeom prst="rect">
                        <a:avLst/>
                      </a:prstGeom>
                    </p:spPr>
                  </p:pic>
                </p:oleObj>
              </mc:Fallback>
            </mc:AlternateContent>
          </a:graphicData>
        </a:graphic>
      </p:graphicFrame>
      <p:graphicFrame>
        <p:nvGraphicFramePr>
          <p:cNvPr id="3" name="对象 2"/>
          <p:cNvGraphicFramePr>
            <a:graphicFrameLocks noChangeAspect="1"/>
          </p:cNvGraphicFramePr>
          <p:nvPr/>
        </p:nvGraphicFramePr>
        <p:xfrm>
          <a:off x="470888" y="3091070"/>
          <a:ext cx="10623690" cy="1399623"/>
        </p:xfrm>
        <a:graphic>
          <a:graphicData uri="http://schemas.openxmlformats.org/presentationml/2006/ole">
            <mc:AlternateContent xmlns:mc="http://schemas.openxmlformats.org/markup-compatibility/2006">
              <mc:Choice xmlns:v="urn:schemas-microsoft-com:vml" Requires="v">
                <p:oleObj spid="_x0000_s4132" name="文档" r:id="rId4" imgW="5275580" imgH="697865" progId="Word.Document.12">
                  <p:embed/>
                </p:oleObj>
              </mc:Choice>
              <mc:Fallback>
                <p:oleObj name="文档" r:id="rId4" imgW="5275580" imgH="697865" progId="Word.Document.12">
                  <p:embed/>
                  <p:pic>
                    <p:nvPicPr>
                      <p:cNvPr id="0" name="图片 4131"/>
                      <p:cNvPicPr/>
                      <p:nvPr/>
                    </p:nvPicPr>
                    <p:blipFill>
                      <a:blip r:embed="rId5"/>
                      <a:stretch>
                        <a:fillRect/>
                      </a:stretch>
                    </p:blipFill>
                    <p:spPr>
                      <a:xfrm>
                        <a:off x="470888" y="3091070"/>
                        <a:ext cx="10623690" cy="1399623"/>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幂函数的图像和性质</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711200" y="926352"/>
          <a:ext cx="10665404" cy="2610886"/>
        </p:xfrm>
        <a:graphic>
          <a:graphicData uri="http://schemas.openxmlformats.org/presentationml/2006/ole">
            <mc:AlternateContent xmlns:mc="http://schemas.openxmlformats.org/markup-compatibility/2006">
              <mc:Choice xmlns:v="urn:schemas-microsoft-com:vml" Requires="v">
                <p:oleObj spid="_x0000_s15399" name="文档" r:id="rId2" imgW="5275580" imgH="1292860" progId="Word.Document.12">
                  <p:embed/>
                </p:oleObj>
              </mc:Choice>
              <mc:Fallback>
                <p:oleObj name="文档" r:id="rId2" imgW="5275580" imgH="1292860" progId="Word.Document.12">
                  <p:embed/>
                  <p:pic>
                    <p:nvPicPr>
                      <p:cNvPr id="0" name="图片 15398"/>
                      <p:cNvPicPr/>
                      <p:nvPr/>
                    </p:nvPicPr>
                    <p:blipFill>
                      <a:blip r:embed="rId3"/>
                      <a:stretch>
                        <a:fillRect/>
                      </a:stretch>
                    </p:blipFill>
                    <p:spPr>
                      <a:xfrm>
                        <a:off x="711200" y="926352"/>
                        <a:ext cx="10665404" cy="2610886"/>
                      </a:xfrm>
                      <a:prstGeom prst="rect">
                        <a:avLst/>
                      </a:prstGeom>
                    </p:spPr>
                  </p:pic>
                </p:oleObj>
              </mc:Fallback>
            </mc:AlternateContent>
          </a:graphicData>
        </a:graphic>
      </p:graphicFrame>
      <p:graphicFrame>
        <p:nvGraphicFramePr>
          <p:cNvPr id="24" name="对象 23"/>
          <p:cNvGraphicFramePr>
            <a:graphicFrameLocks noChangeAspect="1"/>
          </p:cNvGraphicFramePr>
          <p:nvPr/>
        </p:nvGraphicFramePr>
        <p:xfrm>
          <a:off x="2653747" y="3674838"/>
          <a:ext cx="7394713" cy="3508978"/>
        </p:xfrm>
        <a:graphic>
          <a:graphicData uri="http://schemas.openxmlformats.org/presentationml/2006/ole">
            <mc:AlternateContent xmlns:mc="http://schemas.openxmlformats.org/markup-compatibility/2006">
              <mc:Choice xmlns:v="urn:schemas-microsoft-com:vml" Requires="v">
                <p:oleObj spid="_x0000_s15400" name="文档" r:id="rId4" imgW="5275580" imgH="2505075" progId="Word.Document.12">
                  <p:embed/>
                </p:oleObj>
              </mc:Choice>
              <mc:Fallback>
                <p:oleObj name="文档" r:id="rId4" imgW="5275580" imgH="2505075" progId="Word.Document.12">
                  <p:embed/>
                  <p:pic>
                    <p:nvPicPr>
                      <p:cNvPr id="0" name="图片 15399"/>
                      <p:cNvPicPr/>
                      <p:nvPr/>
                    </p:nvPicPr>
                    <p:blipFill>
                      <a:blip r:embed="rId5"/>
                      <a:stretch>
                        <a:fillRect/>
                      </a:stretch>
                    </p:blipFill>
                    <p:spPr>
                      <a:xfrm>
                        <a:off x="2653747" y="3674838"/>
                        <a:ext cx="7394713" cy="3508978"/>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幂函数的图像和性质</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1229182" y="1023730"/>
          <a:ext cx="9277216" cy="5834270"/>
        </p:xfrm>
        <a:graphic>
          <a:graphicData uri="http://schemas.openxmlformats.org/presentationml/2006/ole">
            <mc:AlternateContent xmlns:mc="http://schemas.openxmlformats.org/markup-compatibility/2006">
              <mc:Choice xmlns:v="urn:schemas-microsoft-com:vml" Requires="v">
                <p:oleObj spid="_x0000_s41987" name="文档" r:id="rId2" imgW="5275580" imgH="3318510" progId="Word.Document.12">
                  <p:embed/>
                </p:oleObj>
              </mc:Choice>
              <mc:Fallback>
                <p:oleObj name="文档" r:id="rId2" imgW="5275580" imgH="3318510" progId="Word.Document.12">
                  <p:embed/>
                  <p:pic>
                    <p:nvPicPr>
                      <p:cNvPr id="0" name="图片 41986"/>
                      <p:cNvPicPr/>
                      <p:nvPr/>
                    </p:nvPicPr>
                    <p:blipFill>
                      <a:blip r:embed="rId3"/>
                      <a:stretch>
                        <a:fillRect/>
                      </a:stretch>
                    </p:blipFill>
                    <p:spPr>
                      <a:xfrm>
                        <a:off x="1229182" y="1023730"/>
                        <a:ext cx="9277216" cy="583427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幂函数的图像和性质</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605928" y="2097158"/>
          <a:ext cx="11153583" cy="1260958"/>
        </p:xfrm>
        <a:graphic>
          <a:graphicData uri="http://schemas.openxmlformats.org/presentationml/2006/ole">
            <mc:AlternateContent xmlns:mc="http://schemas.openxmlformats.org/markup-compatibility/2006">
              <mc:Choice xmlns:v="urn:schemas-microsoft-com:vml" Requires="v">
                <p:oleObj spid="_x0000_s40963" name="文档" r:id="rId2" imgW="5275580" imgH="598170" progId="Word.Document.12">
                  <p:embed/>
                </p:oleObj>
              </mc:Choice>
              <mc:Fallback>
                <p:oleObj name="文档" r:id="rId2" imgW="5275580" imgH="598170" progId="Word.Document.12">
                  <p:embed/>
                  <p:pic>
                    <p:nvPicPr>
                      <p:cNvPr id="0" name="图片 40962"/>
                      <p:cNvPicPr/>
                      <p:nvPr/>
                    </p:nvPicPr>
                    <p:blipFill>
                      <a:blip r:embed="rId3"/>
                      <a:stretch>
                        <a:fillRect/>
                      </a:stretch>
                    </p:blipFill>
                    <p:spPr>
                      <a:xfrm>
                        <a:off x="605928" y="2097158"/>
                        <a:ext cx="11153583" cy="1260958"/>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幂函数的图像和性质</a:t>
            </a:r>
            <a:endParaRPr lang="zh-CN" altLang="en-US" sz="3600" b="1" dirty="0">
              <a:solidFill>
                <a:schemeClr val="bg1"/>
              </a:solidFill>
              <a:latin typeface="Arial" panose="020B0604020202020204" pitchFamily="34" charset="0"/>
            </a:endParaRPr>
          </a:p>
        </p:txBody>
      </p:sp>
      <p:pic>
        <p:nvPicPr>
          <p:cNvPr id="2" name="图片 1"/>
          <p:cNvPicPr>
            <a:picLocks noChangeAspect="1"/>
          </p:cNvPicPr>
          <p:nvPr/>
        </p:nvPicPr>
        <p:blipFill>
          <a:blip r:embed="rId2"/>
          <a:stretch>
            <a:fillRect/>
          </a:stretch>
        </p:blipFill>
        <p:spPr>
          <a:xfrm>
            <a:off x="2145260" y="2340839"/>
            <a:ext cx="2781683" cy="2618788"/>
          </a:xfrm>
          <a:prstGeom prst="rect">
            <a:avLst/>
          </a:prstGeom>
        </p:spPr>
      </p:pic>
      <p:pic>
        <p:nvPicPr>
          <p:cNvPr id="16" name="图片 15"/>
          <p:cNvPicPr/>
          <p:nvPr/>
        </p:nvPicPr>
        <p:blipFill>
          <a:blip r:embed="rId3">
            <a:extLst>
              <a:ext uri="{28A0092B-C50C-407E-A947-70E740481C1C}">
                <a14:useLocalDpi xmlns:a14="http://schemas.microsoft.com/office/drawing/2010/main" val="0"/>
              </a:ext>
            </a:extLst>
          </a:blip>
          <a:srcRect/>
          <a:stretch>
            <a:fillRect/>
          </a:stretch>
        </p:blipFill>
        <p:spPr bwMode="auto">
          <a:xfrm>
            <a:off x="6827630" y="2340839"/>
            <a:ext cx="2614543" cy="2618788"/>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人教网\logo透明s.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154910" y="5834743"/>
            <a:ext cx="839556" cy="847952"/>
          </a:xfrm>
          <a:prstGeom prst="rect">
            <a:avLst/>
          </a:prstGeom>
          <a:noFill/>
          <a:extLst>
            <a:ext uri="{909E8E84-426E-40DD-AFC4-6F175D3DCCD1}">
              <a14:hiddenFill xmlns:a14="http://schemas.microsoft.com/office/drawing/2010/main">
                <a:solidFill>
                  <a:srgbClr val="FFFFFF"/>
                </a:solidFill>
              </a14:hiddenFill>
            </a:ext>
          </a:extLst>
        </p:spPr>
      </p:pic>
      <p:sp>
        <p:nvSpPr>
          <p:cNvPr id="4098"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00" name="Rectangle 4"/>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1"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3" name="Rectangle 1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5" name="Rectangle 1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117" name="Rectangle 2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7" name="Rectangle 7"/>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69" name="Rectangle 9"/>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1" name="Rectangle 11"/>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3" name="Rectangle 13"/>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15375" name="Rectangle 15"/>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3" name="TextBox 12"/>
          <p:cNvSpPr txBox="1"/>
          <p:nvPr/>
        </p:nvSpPr>
        <p:spPr>
          <a:xfrm>
            <a:off x="711200" y="63374"/>
            <a:ext cx="10143067" cy="646331"/>
          </a:xfrm>
          <a:prstGeom prst="rect">
            <a:avLst/>
          </a:prstGeom>
          <a:noFill/>
          <a:ln w="9525">
            <a:noFill/>
          </a:ln>
        </p:spPr>
        <p:txBody>
          <a:bodyPr wrap="square">
            <a:spAutoFit/>
          </a:bodyPr>
          <a:lstStyle/>
          <a:p>
            <a:pPr algn="ctr" eaLnBrk="1" hangingPunct="1"/>
            <a:r>
              <a:rPr lang="zh-CN" altLang="en-US" sz="3600" b="1" dirty="0" smtClean="0">
                <a:solidFill>
                  <a:schemeClr val="bg1"/>
                </a:solidFill>
              </a:rPr>
              <a:t>幂函数的图像和性质</a:t>
            </a:r>
            <a:endParaRPr lang="zh-CN" altLang="en-US" sz="3600" b="1" dirty="0">
              <a:solidFill>
                <a:schemeClr val="bg1"/>
              </a:solidFill>
              <a:latin typeface="Arial" panose="020B0604020202020204" pitchFamily="34" charset="0"/>
            </a:endParaRPr>
          </a:p>
        </p:txBody>
      </p:sp>
      <p:graphicFrame>
        <p:nvGraphicFramePr>
          <p:cNvPr id="2" name="对象 1"/>
          <p:cNvGraphicFramePr>
            <a:graphicFrameLocks noChangeAspect="1"/>
          </p:cNvGraphicFramePr>
          <p:nvPr/>
        </p:nvGraphicFramePr>
        <p:xfrm>
          <a:off x="1410463" y="773078"/>
          <a:ext cx="8381100" cy="4737584"/>
        </p:xfrm>
        <a:graphic>
          <a:graphicData uri="http://schemas.openxmlformats.org/presentationml/2006/ole">
            <mc:AlternateContent xmlns:mc="http://schemas.openxmlformats.org/markup-compatibility/2006">
              <mc:Choice xmlns:v="urn:schemas-microsoft-com:vml" Requires="v">
                <p:oleObj spid="_x0000_s38915" name="文档" r:id="rId2" imgW="5275580" imgH="2982595" progId="Word.Document.12">
                  <p:embed/>
                </p:oleObj>
              </mc:Choice>
              <mc:Fallback>
                <p:oleObj name="文档" r:id="rId2" imgW="5275580" imgH="2982595" progId="Word.Document.12">
                  <p:embed/>
                  <p:pic>
                    <p:nvPicPr>
                      <p:cNvPr id="0" name="图片 38914"/>
                      <p:cNvPicPr/>
                      <p:nvPr/>
                    </p:nvPicPr>
                    <p:blipFill>
                      <a:blip r:embed="rId3"/>
                      <a:stretch>
                        <a:fillRect/>
                      </a:stretch>
                    </p:blipFill>
                    <p:spPr>
                      <a:xfrm>
                        <a:off x="1410463" y="773078"/>
                        <a:ext cx="8381100" cy="4737584"/>
                      </a:xfrm>
                      <a:prstGeom prst="rect">
                        <a:avLst/>
                      </a:prstGeom>
                    </p:spPr>
                  </p:pic>
                </p:oleObj>
              </mc:Fallback>
            </mc:AlternateContent>
          </a:graphicData>
        </a:graphic>
      </p:graphicFrame>
      <p:pic>
        <p:nvPicPr>
          <p:cNvPr id="16" name="图片 15"/>
          <p:cNvPicPr/>
          <p:nvPr/>
        </p:nvPicPr>
        <p:blipFill>
          <a:blip r:embed="rId4">
            <a:extLst>
              <a:ext uri="{28A0092B-C50C-407E-A947-70E740481C1C}">
                <a14:useLocalDpi xmlns:a14="http://schemas.microsoft.com/office/drawing/2010/main" val="0"/>
              </a:ext>
            </a:extLst>
          </a:blip>
          <a:srcRect/>
          <a:stretch>
            <a:fillRect/>
          </a:stretch>
        </p:blipFill>
        <p:spPr bwMode="auto">
          <a:xfrm>
            <a:off x="7618391" y="5123543"/>
            <a:ext cx="2173172" cy="1734457"/>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自定义 1">
      <a:dk1>
        <a:sysClr val="windowText" lastClr="000000"/>
      </a:dk1>
      <a:lt1>
        <a:sysClr val="window" lastClr="FFFFFF"/>
      </a:lt1>
      <a:dk2>
        <a:srgbClr val="444D26"/>
      </a:dk2>
      <a:lt2>
        <a:srgbClr val="FEFAC9"/>
      </a:lt2>
      <a:accent1>
        <a:srgbClr val="25B7C0"/>
      </a:accent1>
      <a:accent2>
        <a:srgbClr val="F6A500"/>
      </a:accent2>
      <a:accent3>
        <a:srgbClr val="585858"/>
      </a:accent3>
      <a:accent4>
        <a:srgbClr val="FD7104"/>
      </a:accent4>
      <a:accent5>
        <a:srgbClr val="9C85C0"/>
      </a:accent5>
      <a:accent6>
        <a:srgbClr val="809EC2"/>
      </a:accent6>
      <a:hlink>
        <a:srgbClr val="8E58B6"/>
      </a:hlink>
      <a:folHlink>
        <a:srgbClr val="7F6F6F"/>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a:spPr>
      <a:bodyPr anchor="ctr"/>
      <a:lstStyle>
        <a:defPPr marL="0" marR="0" indent="0" algn="ctr" defTabSz="914400" eaLnBrk="1" fontAlgn="base" latinLnBrk="0" hangingPunct="1">
          <a:lnSpc>
            <a:spcPct val="100000"/>
          </a:lnSpc>
          <a:spcBef>
            <a:spcPct val="0"/>
          </a:spcBef>
          <a:spcAft>
            <a:spcPct val="0"/>
          </a:spcAft>
          <a:buClrTx/>
          <a:buSzTx/>
          <a:buFontTx/>
          <a:buNone/>
          <a:defRPr kumimoji="0" sz="1800" b="0" i="0" u="none" strike="noStrike" kern="0" cap="none" spc="0" normalizeH="0" baseline="0" noProof="0" smtClean="0">
            <a:ln>
              <a:noFill/>
            </a:ln>
            <a:solidFill>
              <a:srgbClr val="FFFFFF"/>
            </a:solidFill>
            <a:effectLst/>
            <a:uLnTx/>
            <a:uFillTx/>
            <a:latin typeface="Arial" panose="020B0604020202020204" pitchFamily="34" charset="0"/>
            <a:ea typeface="宋体" panose="02010600030101010101" pitchFamily="2" charset="-122"/>
          </a:defRPr>
        </a:defPPr>
      </a:lst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414</Words>
  <Application>WPS 演示</Application>
  <PresentationFormat>宽屏</PresentationFormat>
  <Paragraphs>68</Paragraphs>
  <Slides>14</Slides>
  <Notes>1</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13</vt:i4>
      </vt:variant>
      <vt:variant>
        <vt:lpstr>幻灯片标题</vt:lpstr>
      </vt:variant>
      <vt:variant>
        <vt:i4>14</vt:i4>
      </vt:variant>
    </vt:vector>
  </HeadingPairs>
  <TitlesOfParts>
    <vt:vector size="39" baseType="lpstr">
      <vt:lpstr>Arial</vt:lpstr>
      <vt:lpstr>宋体</vt:lpstr>
      <vt:lpstr>Wingdings</vt:lpstr>
      <vt:lpstr>微软雅黑</vt:lpstr>
      <vt:lpstr>Arial Black</vt:lpstr>
      <vt:lpstr>Arial</vt:lpstr>
      <vt:lpstr>黑体</vt:lpstr>
      <vt:lpstr>楷体</vt:lpstr>
      <vt:lpstr>Times New Roman</vt:lpstr>
      <vt:lpstr>Calibri</vt:lpstr>
      <vt:lpstr>Arial Unicode MS</vt:lpstr>
      <vt:lpstr>Office 主题</vt:lpstr>
      <vt:lpstr>Word.Document.12</vt:lpstr>
      <vt:lpstr>Word.Document.12</vt:lpstr>
      <vt:lpstr>Word.Document.12</vt:lpstr>
      <vt:lpstr>Equation.DSMT4</vt:lpstr>
      <vt:lpstr>Equation.DSMT4</vt:lpstr>
      <vt:lpstr>Word.Document.12</vt:lpstr>
      <vt:lpstr>Word.Document.12</vt:lpstr>
      <vt:lpstr>Word.Document.12</vt:lpstr>
      <vt:lpstr>Word.Document.12</vt:lpstr>
      <vt:lpstr>Word.Document.12</vt:lpstr>
      <vt:lpstr>Word.Document.12</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MOMODASUCAI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MOMODA</dc:creator>
  <cp:lastModifiedBy>DX.Q</cp:lastModifiedBy>
  <cp:revision>216</cp:revision>
  <dcterms:created xsi:type="dcterms:W3CDTF">2014-11-06T06:08:00Z</dcterms:created>
  <dcterms:modified xsi:type="dcterms:W3CDTF">2020-12-14T07:03:54Z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