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1" r:id="rId3"/>
    <p:sldId id="292" r:id="rId4"/>
    <p:sldId id="295" r:id="rId5"/>
    <p:sldId id="296" r:id="rId6"/>
    <p:sldId id="303" r:id="rId7"/>
    <p:sldId id="305" r:id="rId8"/>
    <p:sldId id="306" r:id="rId9"/>
    <p:sldId id="310" r:id="rId10"/>
    <p:sldId id="307" r:id="rId11"/>
    <p:sldId id="311" r:id="rId12"/>
    <p:sldId id="308" r:id="rId13"/>
    <p:sldId id="312" r:id="rId14"/>
    <p:sldId id="313" r:id="rId15"/>
    <p:sldId id="279" r:id="rId16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44A"/>
    <a:srgbClr val="897A5D"/>
    <a:srgbClr val="25B7C0"/>
    <a:srgbClr val="FDFDFD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/>
    <p:restoredTop sz="94630"/>
  </p:normalViewPr>
  <p:slideViewPr>
    <p:cSldViewPr snapToGrid="0" showGuides="1">
      <p:cViewPr varScale="1">
        <p:scale>
          <a:sx n="64" d="100"/>
          <a:sy n="64" d="100"/>
        </p:scale>
        <p:origin x="728" y="52"/>
      </p:cViewPr>
      <p:guideLst>
        <p:guide orient="horz" pos="2159"/>
        <p:guide pos="38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27845" y="347345"/>
            <a:ext cx="2296795" cy="37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47225" y="384810"/>
            <a:ext cx="2296795" cy="37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3.emf"/><Relationship Id="rId4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  <p:pic>
        <p:nvPicPr>
          <p:cNvPr id="3" name="图片 2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872730" y="208280"/>
            <a:ext cx="2296795" cy="373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-884555" y="1706245"/>
            <a:ext cx="13260705" cy="2584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3.2.</a:t>
            </a:r>
            <a:r>
              <a:rPr lang="en-US" altLang="zh-CN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zh-CN" altLang="en-US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 函数与对应的方程和不等式</a:t>
            </a:r>
            <a:r>
              <a:rPr lang="en-US" altLang="zh-CN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en-US" altLang="zh-CN" sz="54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lang="en-US" altLang="zh-CN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zh-CN" altLang="en-US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课时</a:t>
            </a:r>
            <a:endParaRPr lang="zh-CN" altLang="en-US" sz="54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7540333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讲   人</a:t>
            </a:r>
            <a:r>
              <a:rPr lang="zh-CN" altLang="en-US" sz="2400" b="1" dirty="0" smtClean="0">
                <a:sym typeface="+mn-ea"/>
              </a:rPr>
              <a:t>：李艳丽</a:t>
            </a:r>
            <a:r>
              <a:rPr lang="zh-CN" altLang="en-US" sz="2400" b="1" dirty="0">
                <a:sym typeface="+mn-ea"/>
              </a:rPr>
              <a:t>　</a:t>
            </a:r>
            <a:r>
              <a:rPr lang="zh-CN" altLang="en-US" sz="2400" b="1" dirty="0" smtClean="0">
                <a:sym typeface="+mn-ea"/>
              </a:rPr>
              <a:t>北京景山学校远洋分校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 smtClean="0">
                <a:sym typeface="+mn-ea"/>
              </a:rPr>
              <a:t>张   鹤    北京市</a:t>
            </a:r>
            <a:r>
              <a:rPr lang="zh-CN" altLang="en-US" sz="2400" b="1" dirty="0">
                <a:sym typeface="+mn-ea"/>
              </a:rPr>
              <a:t>海淀</a:t>
            </a:r>
            <a:r>
              <a:rPr lang="zh-CN" altLang="en-US" sz="2400" b="1" dirty="0" smtClean="0">
                <a:sym typeface="+mn-ea"/>
              </a:rPr>
              <a:t>区教师进修学校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763225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版必修第一册  第三章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595" y="1805940"/>
            <a:ext cx="12052300" cy="1998980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3295461" y="6845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/>
              <a:t>拓展应用，巩固提升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Box 12"/>
          <p:cNvSpPr txBox="1"/>
          <p:nvPr/>
        </p:nvSpPr>
        <p:spPr>
          <a:xfrm>
            <a:off x="3295461" y="4813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zh-CN" altLang="zh-CN" sz="3600" b="1" dirty="0" smtClean="0">
                <a:solidFill>
                  <a:schemeClr val="bg1"/>
                </a:solidFill>
              </a:rPr>
              <a:t>归纳</a:t>
            </a:r>
            <a:r>
              <a:rPr lang="zh-CN" altLang="zh-CN" sz="3600" b="1" dirty="0">
                <a:solidFill>
                  <a:schemeClr val="bg1"/>
                </a:solidFill>
              </a:rPr>
              <a:t>总结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02080" y="1943100"/>
            <a:ext cx="966216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 函数与其对应的方程和不等式的关系;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 利用函数与其对应方程和不等式的关系求解不等式.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Box 12"/>
          <p:cNvSpPr txBox="1"/>
          <p:nvPr/>
        </p:nvSpPr>
        <p:spPr>
          <a:xfrm>
            <a:off x="335642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作业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" y="969010"/>
            <a:ext cx="12195810" cy="512254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Box 12"/>
          <p:cNvSpPr txBox="1"/>
          <p:nvPr/>
        </p:nvSpPr>
        <p:spPr>
          <a:xfrm>
            <a:off x="335642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作业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750" y="1104900"/>
            <a:ext cx="12391390" cy="372999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3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89230" y="3157220"/>
            <a:ext cx="11810365" cy="332295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任务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1.小组讨论这两个不等式的解法；</a:t>
            </a:r>
            <a:endParaRPr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2.请你小结解这两个不等式的步骤；</a:t>
            </a:r>
            <a:endParaRPr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3.请同学们说一说在求解这两个不等式的过程中，函数、方程、不等式它们三者之间的关系.</a:t>
            </a:r>
            <a:endParaRPr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提出</a:t>
            </a:r>
            <a:r>
              <a:rPr lang="zh-CN" altLang="zh-CN" dirty="0"/>
              <a:t>问题，解决问题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8290" y="1116330"/>
            <a:ext cx="11711305" cy="19424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237490" y="3020060"/>
            <a:ext cx="11810365" cy="203009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任务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1.求解一元二次不等式；  </a:t>
            </a:r>
            <a:endParaRPr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2.小结一元二次不等式的解法步骤.</a:t>
            </a:r>
            <a:endParaRPr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提出</a:t>
            </a:r>
            <a:r>
              <a:rPr lang="zh-CN" altLang="zh-CN" dirty="0"/>
              <a:t>问题，解决问题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7490" y="956945"/>
            <a:ext cx="11235055" cy="17011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提出</a:t>
            </a:r>
            <a:r>
              <a:rPr lang="zh-CN" altLang="zh-CN" dirty="0"/>
              <a:t>问题，解决问题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405" y="1613535"/>
            <a:ext cx="12061825" cy="36309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8230" y="1323975"/>
            <a:ext cx="13732510" cy="10388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95" y="2495550"/>
            <a:ext cx="12024360" cy="27089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50620" y="1059815"/>
            <a:ext cx="13397865" cy="10134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210" y="2073275"/>
            <a:ext cx="11314430" cy="17132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8435" y="1104900"/>
            <a:ext cx="14135100" cy="10693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" y="2194560"/>
            <a:ext cx="11534140" cy="25984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6680" y="618490"/>
            <a:ext cx="12656820" cy="14370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10" y="1475740"/>
            <a:ext cx="10432415" cy="54908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12"/>
          <p:cNvSpPr txBox="1"/>
          <p:nvPr/>
        </p:nvSpPr>
        <p:spPr>
          <a:xfrm>
            <a:off x="3295461" y="6845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/>
              <a:t>拓展应用，巩固提升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4005" y="713740"/>
            <a:ext cx="11858625" cy="14293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05" y="2143125"/>
            <a:ext cx="11363960" cy="44367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WPS 演示</Application>
  <PresentationFormat>宽屏</PresentationFormat>
  <Paragraphs>68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Arial Black</vt:lpstr>
      <vt:lpstr>Arial</vt:lpstr>
      <vt:lpstr>黑体</vt:lpstr>
      <vt:lpstr>楷体</vt:lpstr>
      <vt:lpstr>Times New Roman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DX.Q</cp:lastModifiedBy>
  <cp:revision>195</cp:revision>
  <dcterms:created xsi:type="dcterms:W3CDTF">2014-11-06T06:08:00Z</dcterms:created>
  <dcterms:modified xsi:type="dcterms:W3CDTF">2020-12-14T02:52:37Z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