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1" r:id="rId3"/>
    <p:sldId id="290" r:id="rId4"/>
    <p:sldId id="329" r:id="rId5"/>
    <p:sldId id="330" r:id="rId6"/>
    <p:sldId id="331" r:id="rId7"/>
    <p:sldId id="332" r:id="rId8"/>
    <p:sldId id="327" r:id="rId9"/>
    <p:sldId id="328" r:id="rId10"/>
    <p:sldId id="322" r:id="rId11"/>
    <p:sldId id="323" r:id="rId12"/>
    <p:sldId id="279" r:id="rId13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630"/>
  </p:normalViewPr>
  <p:slideViewPr>
    <p:cSldViewPr snapToGrid="0" showGuides="1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79585" y="276225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35160" y="382270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800340" y="208915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emf"/><Relationship Id="rId2" Type="http://schemas.openxmlformats.org/officeDocument/2006/relationships/package" Target="../embeddings/Document1.docx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emf"/><Relationship Id="rId2" Type="http://schemas.openxmlformats.org/officeDocument/2006/relationships/package" Target="../embeddings/Document2.docx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emf"/><Relationship Id="rId2" Type="http://schemas.openxmlformats.org/officeDocument/2006/relationships/package" Target="../embeddings/Document3.docx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5.docx"/><Relationship Id="rId3" Type="http://schemas.openxmlformats.org/officeDocument/2006/relationships/image" Target="../media/image10.emf"/><Relationship Id="rId2" Type="http://schemas.openxmlformats.org/officeDocument/2006/relationships/package" Target="../embeddings/Document4.docx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emf"/><Relationship Id="rId2" Type="http://schemas.openxmlformats.org/officeDocument/2006/relationships/package" Target="../embeddings/Document6.docx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emf"/><Relationship Id="rId2" Type="http://schemas.openxmlformats.org/officeDocument/2006/relationships/package" Target="../embeddings/Document7.docx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emf"/><Relationship Id="rId2" Type="http://schemas.openxmlformats.org/officeDocument/2006/relationships/package" Target="../embeddings/Document8.docx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212814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《3.1.3 </a:t>
            </a:r>
            <a:r>
              <a:rPr lang="zh-CN" altLang="en-US" sz="6000" b="1" dirty="0">
                <a:solidFill>
                  <a:schemeClr val="bg1"/>
                </a:solidFill>
                <a:latin typeface="Arial" panose="020B0604020202020204" pitchFamily="34" charset="0"/>
              </a:rPr>
              <a:t>函数的</a:t>
            </a:r>
            <a:r>
              <a:rPr lang="zh-CN" altLang="en-US" sz="6000" b="1" dirty="0">
                <a:solidFill>
                  <a:schemeClr val="bg1"/>
                </a:solidFill>
              </a:rPr>
              <a:t>奇偶性</a:t>
            </a: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en-US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chemeClr val="bg1"/>
                </a:solidFill>
              </a:rPr>
              <a:t>——</a:t>
            </a:r>
            <a:r>
              <a:rPr lang="zh-CN" altLang="en-US" sz="3200" b="1" dirty="0">
                <a:solidFill>
                  <a:schemeClr val="bg1"/>
                </a:solidFill>
              </a:rPr>
              <a:t>第</a:t>
            </a:r>
            <a:r>
              <a:rPr lang="en-US" altLang="zh-CN" sz="3200" b="1" dirty="0">
                <a:solidFill>
                  <a:schemeClr val="bg1"/>
                </a:solidFill>
              </a:rPr>
              <a:t>2</a:t>
            </a:r>
            <a:r>
              <a:rPr lang="zh-CN" altLang="en-US" sz="3200" b="1" dirty="0">
                <a:solidFill>
                  <a:schemeClr val="bg1"/>
                </a:solidFill>
              </a:rPr>
              <a:t>课时</a:t>
            </a:r>
            <a:endParaRPr lang="zh-CN" altLang="zh-CN" sz="3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1344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人： 关  健　 北京理工大学附属中学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>
                <a:sym typeface="+mn-ea"/>
              </a:rPr>
              <a:t>张   鹤    北京市海淀区教师进修学校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8743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第三章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3.1.3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课时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83365" y="1749287"/>
            <a:ext cx="96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课本第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110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页习题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3-1A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题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21465" y="2564404"/>
            <a:ext cx="9114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课本第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111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页习题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3-1B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题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121465" y="3312089"/>
            <a:ext cx="9293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3. 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学有余力的同学思考：课本第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111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页习题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3-1B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Document" r:id="rId2" imgW="3682365" imgH="1250950" progId="Word.Document.12">
                  <p:embed/>
                </p:oleObj>
              </mc:Choice>
              <mc:Fallback>
                <p:oleObj name="Document" r:id="rId2" imgW="3682365" imgH="1250950" progId="Word.Document.12">
                  <p:embed/>
                  <p:pic>
                    <p:nvPicPr>
                      <p:cNvPr id="0" name="图片 1954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2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Document" r:id="rId2" imgW="3682365" imgH="1250950" progId="Word.Document.12">
                  <p:embed/>
                </p:oleObj>
              </mc:Choice>
              <mc:Fallback>
                <p:oleObj name="Document" r:id="rId2" imgW="3682365" imgH="1250950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1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1" name="Document" r:id="rId2" imgW="3682365" imgH="1250950" progId="Word.Document.12">
                  <p:embed/>
                </p:oleObj>
              </mc:Choice>
              <mc:Fallback>
                <p:oleObj name="Document" r:id="rId2" imgW="3682365" imgH="1250950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2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9" name="Document" r:id="rId2" imgW="3682365" imgH="1247775" progId="Word.Document.12">
                  <p:embed/>
                </p:oleObj>
              </mc:Choice>
              <mc:Fallback>
                <p:oleObj name="Document" r:id="rId2" imgW="3682365" imgH="124777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726997" y="3509510"/>
          <a:ext cx="10685463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Document" r:id="rId4" imgW="3682365" imgH="486410" progId="Word.Document.12">
                  <p:embed/>
                </p:oleObj>
              </mc:Choice>
              <mc:Fallback>
                <p:oleObj name="Document" r:id="rId4" imgW="3682365" imgH="486410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6997" y="3509510"/>
                        <a:ext cx="10685463" cy="1406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808718" y="1198336"/>
          <a:ext cx="1068546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Document" r:id="rId2" imgW="3682365" imgH="577850" progId="Word.Document.12">
                  <p:embed/>
                </p:oleObj>
              </mc:Choice>
              <mc:Fallback>
                <p:oleObj name="Document" r:id="rId2" imgW="3682365" imgH="577850" progId="Word.Document.12">
                  <p:embed/>
                  <p:pic>
                    <p:nvPicPr>
                      <p:cNvPr id="0" name="对象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8718" y="1198336"/>
                        <a:ext cx="10685463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应用举例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-108629" y="974043"/>
          <a:ext cx="11957338" cy="331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Document" r:id="rId2" imgW="5804535" imgH="1367155" progId="Word.Document.12">
                  <p:embed/>
                </p:oleObj>
              </mc:Choice>
              <mc:Fallback>
                <p:oleObj name="Document" r:id="rId2" imgW="5804535" imgH="136715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108629" y="974043"/>
                        <a:ext cx="11957338" cy="3317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应用举例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15208" y="1952625"/>
          <a:ext cx="11757025" cy="183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Document" r:id="rId2" imgW="5036820" imgH="791845" progId="Word.Document.12">
                  <p:embed/>
                </p:oleObj>
              </mc:Choice>
              <mc:Fallback>
                <p:oleObj name="Document" r:id="rId2" imgW="5036820" imgH="79184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208" y="1952625"/>
                        <a:ext cx="11757025" cy="183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43609" y="1739348"/>
            <a:ext cx="10257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函数奇偶性与单调性的关系；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3974" y="2814691"/>
            <a:ext cx="10376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函数奇偶性的一般规律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WPS 演示</Application>
  <PresentationFormat>宽屏</PresentationFormat>
  <Paragraphs>70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11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Times New Roman</vt:lpstr>
      <vt:lpstr>Calibri</vt:lpstr>
      <vt:lpstr>Arial Unicode MS</vt:lpstr>
      <vt:lpstr>Office 主题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231</cp:revision>
  <dcterms:created xsi:type="dcterms:W3CDTF">2014-11-06T06:08:00Z</dcterms:created>
  <dcterms:modified xsi:type="dcterms:W3CDTF">2020-12-14T02:49:50Z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